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ks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9" r:id="rId1"/>
  </p:sldMasterIdLst>
  <p:notesMasterIdLst>
    <p:notesMasterId r:id="rId73"/>
  </p:notesMasterIdLst>
  <p:handoutMasterIdLst>
    <p:handoutMasterId r:id="rId74"/>
  </p:handoutMasterIdLst>
  <p:sldIdLst>
    <p:sldId id="256" r:id="rId2"/>
    <p:sldId id="270" r:id="rId3"/>
    <p:sldId id="271" r:id="rId4"/>
    <p:sldId id="274" r:id="rId5"/>
    <p:sldId id="275" r:id="rId6"/>
    <p:sldId id="276" r:id="rId7"/>
    <p:sldId id="277" r:id="rId8"/>
    <p:sldId id="285" r:id="rId9"/>
    <p:sldId id="286" r:id="rId10"/>
    <p:sldId id="301" r:id="rId11"/>
    <p:sldId id="287" r:id="rId12"/>
    <p:sldId id="349" r:id="rId13"/>
    <p:sldId id="258" r:id="rId14"/>
    <p:sldId id="297" r:id="rId15"/>
    <p:sldId id="290" r:id="rId16"/>
    <p:sldId id="298" r:id="rId17"/>
    <p:sldId id="350" r:id="rId18"/>
    <p:sldId id="300" r:id="rId19"/>
    <p:sldId id="302" r:id="rId20"/>
    <p:sldId id="260" r:id="rId21"/>
    <p:sldId id="269" r:id="rId22"/>
    <p:sldId id="317" r:id="rId23"/>
    <p:sldId id="340" r:id="rId24"/>
    <p:sldId id="308" r:id="rId25"/>
    <p:sldId id="309" r:id="rId26"/>
    <p:sldId id="338" r:id="rId27"/>
    <p:sldId id="261" r:id="rId28"/>
    <p:sldId id="307" r:id="rId29"/>
    <p:sldId id="304" r:id="rId30"/>
    <p:sldId id="305" r:id="rId31"/>
    <p:sldId id="306" r:id="rId32"/>
    <p:sldId id="303" r:id="rId33"/>
    <p:sldId id="262" r:id="rId34"/>
    <p:sldId id="294" r:id="rId35"/>
    <p:sldId id="312" r:id="rId36"/>
    <p:sldId id="315" r:id="rId37"/>
    <p:sldId id="299" r:id="rId38"/>
    <p:sldId id="314" r:id="rId39"/>
    <p:sldId id="319" r:id="rId40"/>
    <p:sldId id="353" r:id="rId41"/>
    <p:sldId id="321" r:id="rId42"/>
    <p:sldId id="322" r:id="rId43"/>
    <p:sldId id="323" r:id="rId44"/>
    <p:sldId id="324" r:id="rId45"/>
    <p:sldId id="325" r:id="rId46"/>
    <p:sldId id="341" r:id="rId47"/>
    <p:sldId id="310" r:id="rId48"/>
    <p:sldId id="311" r:id="rId49"/>
    <p:sldId id="339" r:id="rId50"/>
    <p:sldId id="327" r:id="rId51"/>
    <p:sldId id="355" r:id="rId52"/>
    <p:sldId id="354" r:id="rId53"/>
    <p:sldId id="295" r:id="rId54"/>
    <p:sldId id="328" r:id="rId55"/>
    <p:sldId id="344" r:id="rId56"/>
    <p:sldId id="329" r:id="rId57"/>
    <p:sldId id="331" r:id="rId58"/>
    <p:sldId id="332" r:id="rId59"/>
    <p:sldId id="356" r:id="rId60"/>
    <p:sldId id="326" r:id="rId61"/>
    <p:sldId id="333" r:id="rId62"/>
    <p:sldId id="343" r:id="rId63"/>
    <p:sldId id="336" r:id="rId64"/>
    <p:sldId id="345" r:id="rId65"/>
    <p:sldId id="346" r:id="rId66"/>
    <p:sldId id="291" r:id="rId67"/>
    <p:sldId id="288" r:id="rId68"/>
    <p:sldId id="267" r:id="rId69"/>
    <p:sldId id="342" r:id="rId70"/>
    <p:sldId id="292" r:id="rId71"/>
    <p:sldId id="337" r:id="rId72"/>
  </p:sldIdLst>
  <p:sldSz cx="9144000" cy="6858000" type="screen4x3"/>
  <p:notesSz cx="9144000" cy="6858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74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693" autoAdjust="0"/>
    <p:restoredTop sz="94660"/>
  </p:normalViewPr>
  <p:slideViewPr>
    <p:cSldViewPr snapToGrid="0">
      <p:cViewPr varScale="1">
        <p:scale>
          <a:sx n="74" d="100"/>
          <a:sy n="74" d="100"/>
        </p:scale>
        <p:origin x="-1548" y="-90"/>
      </p:cViewPr>
      <p:guideLst>
        <p:guide orient="horz" pos="2160"/>
        <p:guide pos="2880"/>
      </p:guideLst>
    </p:cSldViewPr>
  </p:slideViewPr>
  <p:notesTextViewPr>
    <p:cViewPr>
      <p:scale>
        <a:sx n="1" d="1"/>
        <a:sy n="1" d="1"/>
      </p:scale>
      <p:origin x="0" y="0"/>
    </p:cViewPr>
  </p:notesTextViewPr>
  <p:notesViewPr>
    <p:cSldViewPr snapToGrid="0">
      <p:cViewPr varScale="1">
        <p:scale>
          <a:sx n="130" d="100"/>
          <a:sy n="130" d="100"/>
        </p:scale>
        <p:origin x="190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43366107777781111111111111116171719191919191919191919191919191919191919191919191919191919191111111111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doughnutChart>
        <c:varyColors val="1"/>
        <c:ser>
          <c:idx val="0"/>
          <c:order val="0"/>
          <c:tx>
            <c:strRef>
              <c:f>Sheet1!$B$1</c:f>
              <c:strCache>
                <c:ptCount val="1"/>
                <c:pt idx="0">
                  <c:v>Sales</c:v>
                </c:pt>
              </c:strCache>
            </c:strRef>
          </c:tx>
          <c:spPr>
            <a:solidFill>
              <a:schemeClr val="lt1"/>
            </a:solidFill>
            <a:ln w="12700" cap="flat" cmpd="sng" algn="ctr">
              <a:solidFill>
                <a:schemeClr val="accent4"/>
              </a:solidFill>
              <a:prstDash val="solid"/>
              <a:miter lim="800000"/>
            </a:ln>
            <a:effectLst/>
          </c:spPr>
          <c:dPt>
            <c:idx val="0"/>
            <c:bubble3D val="0"/>
          </c:dPt>
          <c:dPt>
            <c:idx val="1"/>
            <c:bubble3D val="0"/>
          </c:dPt>
          <c:dPt>
            <c:idx val="2"/>
            <c:bubble3D val="0"/>
          </c:dPt>
          <c:dPt>
            <c:idx val="3"/>
            <c:bubble3D val="0"/>
          </c:dPt>
          <c:dPt>
            <c:idx val="4"/>
            <c:bubble3D val="0"/>
          </c:dPt>
          <c:cat>
            <c:strRef>
              <c:f>Sheet1!$A$2:$A$6</c:f>
              <c:strCache>
                <c:ptCount val="4"/>
                <c:pt idx="0">
                  <c:v>1st Qtr</c:v>
                </c:pt>
                <c:pt idx="1">
                  <c:v>2nd Qtr</c:v>
                </c:pt>
                <c:pt idx="2">
                  <c:v>10</c:v>
                </c:pt>
                <c:pt idx="3">
                  <c:v>4th Qtr</c:v>
                </c:pt>
              </c:strCache>
            </c:strRef>
          </c:cat>
          <c:val>
            <c:numRef>
              <c:f>Sheet1!$B$2:$B$6</c:f>
              <c:numCache>
                <c:formatCode>General</c:formatCode>
                <c:ptCount val="5"/>
                <c:pt idx="0">
                  <c:v>10</c:v>
                </c:pt>
                <c:pt idx="1">
                  <c:v>10</c:v>
                </c:pt>
                <c:pt idx="2">
                  <c:v>10</c:v>
                </c:pt>
                <c:pt idx="3">
                  <c:v>10</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ar-SA"/>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10.xml.rels><?xml version="1.0" encoding="UTF-8" standalone="yes"?>
<Relationships xmlns="http://schemas.openxmlformats.org/package/2006/relationships"><Relationship Id="rId1" Type="http://schemas.openxmlformats.org/officeDocument/2006/relationships/image" Target="../media/image21.jpeg"/></Relationships>
</file>

<file path=ppt/diagrams/_rels/data12.xml.rels><?xml version="1.0" encoding="UTF-8" standalone="yes"?>
<Relationships xmlns="http://schemas.openxmlformats.org/package/2006/relationships"><Relationship Id="rId1" Type="http://schemas.openxmlformats.org/officeDocument/2006/relationships/image" Target="../media/image22.jpeg"/></Relationships>
</file>

<file path=ppt/diagrams/_rels/data13.xml.rels><?xml version="1.0" encoding="UTF-8" standalone="yes"?>
<Relationships xmlns="http://schemas.openxmlformats.org/package/2006/relationships"><Relationship Id="rId1" Type="http://schemas.openxmlformats.org/officeDocument/2006/relationships/image" Target="../media/image23.jpg"/></Relationships>
</file>

<file path=ppt/diagrams/_rels/data15.xml.rels><?xml version="1.0" encoding="UTF-8" standalone="yes"?>
<Relationships xmlns="http://schemas.openxmlformats.org/package/2006/relationships"><Relationship Id="rId1" Type="http://schemas.openxmlformats.org/officeDocument/2006/relationships/image" Target="../media/image23.jpg"/></Relationships>
</file>

<file path=ppt/diagrams/_rels/data16.xml.rels><?xml version="1.0" encoding="UTF-8" standalone="yes"?>
<Relationships xmlns="http://schemas.openxmlformats.org/package/2006/relationships"><Relationship Id="rId1" Type="http://schemas.openxmlformats.org/officeDocument/2006/relationships/image" Target="../media/image23.jpg"/></Relationships>
</file>

<file path=ppt/diagrams/_rels/data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image" Target="../media/image25.jpeg"/></Relationships>
</file>

<file path=ppt/diagrams/_rels/data18.xml.rels><?xml version="1.0" encoding="UTF-8" standalone="yes"?>
<Relationships xmlns="http://schemas.openxmlformats.org/package/2006/relationships"><Relationship Id="rId1" Type="http://schemas.openxmlformats.org/officeDocument/2006/relationships/image" Target="../media/image27.jpeg"/></Relationships>
</file>

<file path=ppt/diagrams/_rels/data19.xml.rels><?xml version="1.0" encoding="UTF-8" standalone="yes"?>
<Relationships xmlns="http://schemas.openxmlformats.org/package/2006/relationships"><Relationship Id="rId1" Type="http://schemas.openxmlformats.org/officeDocument/2006/relationships/image" Target="../media/image20.jpeg"/></Relationships>
</file>

<file path=ppt/diagrams/_rels/data20.xml.rels><?xml version="1.0" encoding="UTF-8" standalone="yes"?>
<Relationships xmlns="http://schemas.openxmlformats.org/package/2006/relationships"><Relationship Id="rId1" Type="http://schemas.openxmlformats.org/officeDocument/2006/relationships/image" Target="../media/image29.gif"/></Relationships>
</file>

<file path=ppt/diagrams/_rels/data21.xml.rels><?xml version="1.0" encoding="UTF-8" standalone="yes"?>
<Relationships xmlns="http://schemas.openxmlformats.org/package/2006/relationships"><Relationship Id="rId1" Type="http://schemas.openxmlformats.org/officeDocument/2006/relationships/image" Target="../media/image30.jpeg"/></Relationships>
</file>

<file path=ppt/diagrams/_rels/data22.xml.rels><?xml version="1.0" encoding="UTF-8" standalone="yes"?>
<Relationships xmlns="http://schemas.openxmlformats.org/package/2006/relationships"><Relationship Id="rId1" Type="http://schemas.openxmlformats.org/officeDocument/2006/relationships/image" Target="../media/image32.png"/></Relationships>
</file>

<file path=ppt/diagrams/_rels/data23.xml.rels><?xml version="1.0" encoding="UTF-8" standalone="yes"?>
<Relationships xmlns="http://schemas.openxmlformats.org/package/2006/relationships"><Relationship Id="rId1" Type="http://schemas.openxmlformats.org/officeDocument/2006/relationships/image" Target="../media/image35.jpeg"/></Relationships>
</file>

<file path=ppt/diagrams/_rels/data24.xml.rels><?xml version="1.0" encoding="UTF-8" standalone="yes"?>
<Relationships xmlns="http://schemas.openxmlformats.org/package/2006/relationships"><Relationship Id="rId1" Type="http://schemas.openxmlformats.org/officeDocument/2006/relationships/image" Target="../media/image32.png"/></Relationships>
</file>

<file path=ppt/diagrams/_rels/data25.xml.rels><?xml version="1.0" encoding="UTF-8" standalone="yes"?>
<Relationships xmlns="http://schemas.openxmlformats.org/package/2006/relationships"><Relationship Id="rId1" Type="http://schemas.openxmlformats.org/officeDocument/2006/relationships/image" Target="../media/image32.png"/></Relationships>
</file>

<file path=ppt/diagrams/_rels/data26.xml.rels><?xml version="1.0" encoding="UTF-8" standalone="yes"?>
<Relationships xmlns="http://schemas.openxmlformats.org/package/2006/relationships"><Relationship Id="rId1" Type="http://schemas.openxmlformats.org/officeDocument/2006/relationships/image" Target="../media/image32.png"/></Relationships>
</file>

<file path=ppt/diagrams/_rels/data27.xml.rels><?xml version="1.0" encoding="UTF-8" standalone="yes"?>
<Relationships xmlns="http://schemas.openxmlformats.org/package/2006/relationships"><Relationship Id="rId1" Type="http://schemas.openxmlformats.org/officeDocument/2006/relationships/image" Target="../media/image32.png"/></Relationships>
</file>

<file path=ppt/diagrams/_rels/data28.xml.rels><?xml version="1.0" encoding="UTF-8" standalone="yes"?>
<Relationships xmlns="http://schemas.openxmlformats.org/package/2006/relationships"><Relationship Id="rId1" Type="http://schemas.openxmlformats.org/officeDocument/2006/relationships/image" Target="../media/image32.png"/></Relationships>
</file>

<file path=ppt/diagrams/_rels/data29.xml.rels><?xml version="1.0" encoding="UTF-8" standalone="yes"?>
<Relationships xmlns="http://schemas.openxmlformats.org/package/2006/relationships"><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31.xml.rels><?xml version="1.0" encoding="UTF-8" standalone="yes"?>
<Relationships xmlns="http://schemas.openxmlformats.org/package/2006/relationships"><Relationship Id="rId1" Type="http://schemas.openxmlformats.org/officeDocument/2006/relationships/image" Target="../media/image32.png"/></Relationships>
</file>

<file path=ppt/diagrams/_rels/data33.xml.rels><?xml version="1.0" encoding="UTF-8" standalone="yes"?>
<Relationships xmlns="http://schemas.openxmlformats.org/package/2006/relationships"><Relationship Id="rId1" Type="http://schemas.openxmlformats.org/officeDocument/2006/relationships/image" Target="../media/image36.jpeg"/></Relationships>
</file>

<file path=ppt/diagrams/_rels/data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g"/></Relationships>
</file>

<file path=ppt/diagrams/_rels/data35.xml.rels><?xml version="1.0" encoding="UTF-8" standalone="yes"?>
<Relationships xmlns="http://schemas.openxmlformats.org/package/2006/relationships"><Relationship Id="rId1" Type="http://schemas.openxmlformats.org/officeDocument/2006/relationships/image" Target="../media/image41.jpeg"/></Relationships>
</file>

<file path=ppt/diagrams/_rels/data37.xml.rels><?xml version="1.0" encoding="UTF-8" standalone="yes"?>
<Relationships xmlns="http://schemas.openxmlformats.org/package/2006/relationships"><Relationship Id="rId1" Type="http://schemas.openxmlformats.org/officeDocument/2006/relationships/image" Target="../media/image41.jpeg"/></Relationships>
</file>

<file path=ppt/diagrams/_rels/data39.xml.rels><?xml version="1.0" encoding="UTF-8" standalone="yes"?>
<Relationships xmlns="http://schemas.openxmlformats.org/package/2006/relationships"><Relationship Id="rId1" Type="http://schemas.openxmlformats.org/officeDocument/2006/relationships/image" Target="../media/image36.jpeg"/></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ata40.xml.rels><?xml version="1.0" encoding="UTF-8" standalone="yes"?>
<Relationships xmlns="http://schemas.openxmlformats.org/package/2006/relationships"><Relationship Id="rId1" Type="http://schemas.openxmlformats.org/officeDocument/2006/relationships/image" Target="../media/image59.jpeg"/></Relationships>
</file>

<file path=ppt/diagrams/_rels/data41.xml.rels><?xml version="1.0" encoding="UTF-8" standalone="yes"?>
<Relationships xmlns="http://schemas.openxmlformats.org/package/2006/relationships"><Relationship Id="rId1" Type="http://schemas.openxmlformats.org/officeDocument/2006/relationships/image" Target="../media/image61.jpeg"/></Relationships>
</file>

<file path=ppt/diagrams/_rels/data5.xml.rels><?xml version="1.0" encoding="UTF-8" standalone="yes"?>
<Relationships xmlns="http://schemas.openxmlformats.org/package/2006/relationships"><Relationship Id="rId1" Type="http://schemas.openxmlformats.org/officeDocument/2006/relationships/image" Target="../media/image20.jpeg"/></Relationships>
</file>

<file path=ppt/diagrams/_rels/data6.xml.rels><?xml version="1.0" encoding="UTF-8" standalone="yes"?>
<Relationships xmlns="http://schemas.openxmlformats.org/package/2006/relationships"><Relationship Id="rId1" Type="http://schemas.openxmlformats.org/officeDocument/2006/relationships/image" Target="../media/image20.jpeg"/></Relationships>
</file>

<file path=ppt/diagrams/_rels/data8.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6.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image" Target="../media/image25.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21.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g"/></Relationships>
</file>

<file path=ppt/diagrams/_rels/drawing35.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39.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40.xml.rels><?xml version="1.0" encoding="UTF-8" standalone="yes"?>
<Relationships xmlns="http://schemas.openxmlformats.org/package/2006/relationships"><Relationship Id="rId1" Type="http://schemas.openxmlformats.org/officeDocument/2006/relationships/image" Target="../media/image59.jpeg"/></Relationships>
</file>

<file path=ppt/diagrams/_rels/drawing41.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C5899-E042-4ABD-99E4-0AC2A9790B95}" type="doc">
      <dgm:prSet loTypeId="urn:microsoft.com/office/officeart/2005/8/layout/bList2" loCatId="list" qsTypeId="urn:microsoft.com/office/officeart/2005/8/quickstyle/simple1" qsCatId="simple" csTypeId="urn:microsoft.com/office/officeart/2005/8/colors/accent4_1" csCatId="accent4" phldr="1"/>
      <dgm:spPr/>
    </dgm:pt>
    <dgm:pt modelId="{E3852395-248E-4483-8F9A-924B38D5D3EF}">
      <dgm:prSet phldrT="[نص]"/>
      <dgm:spPr/>
      <dgm:t>
        <a:bodyPr/>
        <a:lstStyle/>
        <a:p>
          <a:pPr rtl="1"/>
          <a:r>
            <a:rPr lang="ar-SA" dirty="0" smtClean="0"/>
            <a:t> </a:t>
          </a:r>
          <a:endParaRPr lang="ar-SA" dirty="0"/>
        </a:p>
      </dgm:t>
    </dgm:pt>
    <dgm:pt modelId="{D53D6B5C-B6C6-4A69-82F1-8C1CE21B79DB}" type="parTrans" cxnId="{BF325386-4E22-47ED-92FA-324DA14F0BFF}">
      <dgm:prSet/>
      <dgm:spPr/>
      <dgm:t>
        <a:bodyPr/>
        <a:lstStyle/>
        <a:p>
          <a:pPr rtl="1"/>
          <a:endParaRPr lang="ar-SA"/>
        </a:p>
      </dgm:t>
    </dgm:pt>
    <dgm:pt modelId="{AEFB2E68-C749-472C-9CA6-BAC82B48F149}" type="sibTrans" cxnId="{BF325386-4E22-47ED-92FA-324DA14F0BFF}">
      <dgm:prSet/>
      <dgm:spPr/>
      <dgm:t>
        <a:bodyPr/>
        <a:lstStyle/>
        <a:p>
          <a:pPr rtl="1"/>
          <a:endParaRPr lang="ar-SA"/>
        </a:p>
      </dgm:t>
    </dgm:pt>
    <dgm:pt modelId="{1EEA9804-C170-483A-B467-D4B613E34D72}" type="pres">
      <dgm:prSet presAssocID="{00DC5899-E042-4ABD-99E4-0AC2A9790B95}" presName="diagram" presStyleCnt="0">
        <dgm:presLayoutVars>
          <dgm:dir/>
          <dgm:animLvl val="lvl"/>
          <dgm:resizeHandles val="exact"/>
        </dgm:presLayoutVars>
      </dgm:prSet>
      <dgm:spPr/>
    </dgm:pt>
    <dgm:pt modelId="{E7530DCD-552F-4FDF-B9CB-C0DC21DE41E6}" type="pres">
      <dgm:prSet presAssocID="{E3852395-248E-4483-8F9A-924B38D5D3EF}" presName="compNode" presStyleCnt="0"/>
      <dgm:spPr/>
    </dgm:pt>
    <dgm:pt modelId="{22AD30C7-1C03-48F8-BF26-288CC11EB8D7}" type="pres">
      <dgm:prSet presAssocID="{E3852395-248E-4483-8F9A-924B38D5D3EF}" presName="childRect" presStyleLbl="bgAcc1" presStyleIdx="0" presStyleCnt="1">
        <dgm:presLayoutVars>
          <dgm:bulletEnabled val="1"/>
        </dgm:presLayoutVars>
      </dgm:prSet>
      <dgm:spPr/>
    </dgm:pt>
    <dgm:pt modelId="{201175F6-42E6-4292-A139-1A568326B5A9}" type="pres">
      <dgm:prSet presAssocID="{E3852395-248E-4483-8F9A-924B38D5D3EF}" presName="parentText" presStyleLbl="node1" presStyleIdx="0" presStyleCnt="0">
        <dgm:presLayoutVars>
          <dgm:chMax val="0"/>
          <dgm:bulletEnabled val="1"/>
        </dgm:presLayoutVars>
      </dgm:prSet>
      <dgm:spPr/>
      <dgm:t>
        <a:bodyPr/>
        <a:lstStyle/>
        <a:p>
          <a:pPr rtl="1"/>
          <a:endParaRPr lang="ar-SA"/>
        </a:p>
      </dgm:t>
    </dgm:pt>
    <dgm:pt modelId="{CA0634B5-B7F9-4107-A510-5091D4457B41}" type="pres">
      <dgm:prSet presAssocID="{E3852395-248E-4483-8F9A-924B38D5D3EF}" presName="parentRect" presStyleLbl="alignNode1" presStyleIdx="0" presStyleCnt="1"/>
      <dgm:spPr/>
      <dgm:t>
        <a:bodyPr/>
        <a:lstStyle/>
        <a:p>
          <a:pPr rtl="1"/>
          <a:endParaRPr lang="ar-SA"/>
        </a:p>
      </dgm:t>
    </dgm:pt>
    <dgm:pt modelId="{7E2D784E-3816-422D-A5C8-BEF096230C8A}" type="pres">
      <dgm:prSet presAssocID="{E3852395-248E-4483-8F9A-924B38D5D3EF}" presName="adorn" presStyleLbl="fgAccFollowNode1" presStyleIdx="0" presStyleCnt="1" custLinFactNeighborX="2779"/>
      <dgm:spPr>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8538" t="-12311" r="-15044" b="-21551"/>
          </a:stretch>
        </a:blipFill>
      </dgm:spPr>
    </dgm:pt>
  </dgm:ptLst>
  <dgm:cxnLst>
    <dgm:cxn modelId="{BF325386-4E22-47ED-92FA-324DA14F0BFF}" srcId="{00DC5899-E042-4ABD-99E4-0AC2A9790B95}" destId="{E3852395-248E-4483-8F9A-924B38D5D3EF}" srcOrd="0" destOrd="0" parTransId="{D53D6B5C-B6C6-4A69-82F1-8C1CE21B79DB}" sibTransId="{AEFB2E68-C749-472C-9CA6-BAC82B48F149}"/>
    <dgm:cxn modelId="{AD0E9C67-05FB-4059-A940-A9AB4599E973}" type="presOf" srcId="{E3852395-248E-4483-8F9A-924B38D5D3EF}" destId="{201175F6-42E6-4292-A139-1A568326B5A9}" srcOrd="0" destOrd="0" presId="urn:microsoft.com/office/officeart/2005/8/layout/bList2"/>
    <dgm:cxn modelId="{8A019CC7-F937-4714-83BC-371EA3507A86}" type="presOf" srcId="{00DC5899-E042-4ABD-99E4-0AC2A9790B95}" destId="{1EEA9804-C170-483A-B467-D4B613E34D72}" srcOrd="0" destOrd="0" presId="urn:microsoft.com/office/officeart/2005/8/layout/bList2"/>
    <dgm:cxn modelId="{52851C70-D661-41E5-9376-D77895861CAB}" type="presOf" srcId="{E3852395-248E-4483-8F9A-924B38D5D3EF}" destId="{CA0634B5-B7F9-4107-A510-5091D4457B41}" srcOrd="1" destOrd="0" presId="urn:microsoft.com/office/officeart/2005/8/layout/bList2"/>
    <dgm:cxn modelId="{2B5FEEA5-D264-4E05-BB1C-FCB051C790A4}" type="presParOf" srcId="{1EEA9804-C170-483A-B467-D4B613E34D72}" destId="{E7530DCD-552F-4FDF-B9CB-C0DC21DE41E6}" srcOrd="0" destOrd="0" presId="urn:microsoft.com/office/officeart/2005/8/layout/bList2"/>
    <dgm:cxn modelId="{C4FAB453-8D7D-49BD-8A61-E894EAE1EF5A}" type="presParOf" srcId="{E7530DCD-552F-4FDF-B9CB-C0DC21DE41E6}" destId="{22AD30C7-1C03-48F8-BF26-288CC11EB8D7}" srcOrd="0" destOrd="0" presId="urn:microsoft.com/office/officeart/2005/8/layout/bList2"/>
    <dgm:cxn modelId="{56108DBB-7C40-4F8A-9834-DC7E0E9F9520}" type="presParOf" srcId="{E7530DCD-552F-4FDF-B9CB-C0DC21DE41E6}" destId="{201175F6-42E6-4292-A139-1A568326B5A9}" srcOrd="1" destOrd="0" presId="urn:microsoft.com/office/officeart/2005/8/layout/bList2"/>
    <dgm:cxn modelId="{A258971C-F58E-4A80-9079-D4A43EC2AD64}" type="presParOf" srcId="{E7530DCD-552F-4FDF-B9CB-C0DC21DE41E6}" destId="{CA0634B5-B7F9-4107-A510-5091D4457B41}" srcOrd="2" destOrd="0" presId="urn:microsoft.com/office/officeart/2005/8/layout/bList2"/>
    <dgm:cxn modelId="{89285174-D39B-42C7-B02F-7D6845680689}" type="presParOf" srcId="{E7530DCD-552F-4FDF-B9CB-C0DC21DE41E6}" destId="{7E2D784E-3816-422D-A5C8-BEF096230C8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t>
        <a:bodyPr/>
        <a:lstStyle/>
        <a:p>
          <a:pPr rtl="1"/>
          <a:endParaRPr lang="ar-SA"/>
        </a:p>
      </dgm:t>
    </dgm:pt>
    <dgm:pt modelId="{FB1AF9A4-C136-4586-B063-6BEEBDC5F931}">
      <dgm:prSet phldrT="[نص]" custT="1"/>
      <dgm:spPr/>
      <dgm:t>
        <a:bodyPr/>
        <a:lstStyle/>
        <a:p>
          <a:pPr rtl="1"/>
          <a:r>
            <a:rPr lang="ar-SA" sz="2400" dirty="0" smtClean="0">
              <a:cs typeface="AL-Mohanad Bold" pitchFamily="2" charset="-78"/>
            </a:rPr>
            <a:t>عوائد تنمية الموارد المالية في </a:t>
          </a:r>
        </a:p>
        <a:p>
          <a:pPr rtl="1"/>
          <a:r>
            <a:rPr lang="ar-SA" sz="2400" dirty="0" smtClean="0">
              <a:cs typeface="AL-Mohanad Bold" pitchFamily="2" charset="-78"/>
            </a:rPr>
            <a:t>المعاهد القرآنية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t>
        <a:bodyPr/>
        <a:lstStyle/>
        <a:p>
          <a:pPr rtl="1"/>
          <a:endParaRPr lang="ar-SA"/>
        </a:p>
      </dgm:t>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dgm:spPr>
      <dgm:t>
        <a:bodyPr/>
        <a:lstStyle/>
        <a:p>
          <a:pPr rtl="1"/>
          <a:endParaRPr lang="ar-SA"/>
        </a:p>
      </dgm:t>
    </dgm:pt>
  </dgm:ptLst>
  <dgm:cxnLst>
    <dgm:cxn modelId="{FF3FA120-29CF-46F0-B103-575E9847446A}" type="presOf" srcId="{8DD53DA6-439F-4776-BD14-52D869438CD6}" destId="{61785C18-CDF9-4135-88BE-00534CED0EE5}" srcOrd="0" destOrd="0" presId="urn:microsoft.com/office/officeart/2008/layout/PictureStrips"/>
    <dgm:cxn modelId="{BCF523AE-18AB-4425-BA9D-4F3FB39A489D}"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11F453E4-0B5C-4D52-A31D-4FE34E012D52}" type="presParOf" srcId="{61785C18-CDF9-4135-88BE-00534CED0EE5}" destId="{7C3E215E-05B5-4F71-B64D-3145BA74C482}" srcOrd="0" destOrd="0" presId="urn:microsoft.com/office/officeart/2008/layout/PictureStrips"/>
    <dgm:cxn modelId="{D71CABE0-337E-4696-BC8B-D36E27F8E124}" type="presParOf" srcId="{7C3E215E-05B5-4F71-B64D-3145BA74C482}" destId="{1B09861B-80A1-4B54-B8F5-C3204827FEDC}" srcOrd="0" destOrd="0" presId="urn:microsoft.com/office/officeart/2008/layout/PictureStrips"/>
    <dgm:cxn modelId="{2AFDD71B-3BAE-46E5-B458-0AEDCFDAC96B}"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373318-AB65-4CEE-A8F7-BBD7144F82FA}"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pPr rtl="1"/>
          <a:endParaRPr lang="ar-SA"/>
        </a:p>
      </dgm:t>
    </dgm:pt>
    <dgm:pt modelId="{7CE54C55-EEEA-473C-B9E1-B609DC4CAC26}">
      <dgm:prSet phldrT="[نص]" custT="1"/>
      <dgm:spPr/>
      <dgm:t>
        <a:bodyPr/>
        <a:lstStyle/>
        <a:p>
          <a:pPr algn="ctr" rtl="1"/>
          <a:r>
            <a:rPr lang="ar-SA" sz="2400" b="0" dirty="0" smtClean="0">
              <a:cs typeface="AL-Mohanad Bold" pitchFamily="2" charset="-78"/>
            </a:rPr>
            <a:t>الزكاة</a:t>
          </a:r>
          <a:endParaRPr lang="ar-SA" sz="2400" b="0" dirty="0">
            <a:cs typeface="AL-Mohanad Bold" pitchFamily="2" charset="-78"/>
          </a:endParaRPr>
        </a:p>
      </dgm:t>
    </dgm:pt>
    <dgm:pt modelId="{33A9133F-1C22-41D2-9C75-4264EA2E65DA}" type="parTrans" cxnId="{A4CD8665-DF9D-49FB-8D43-E22EBCBC0275}">
      <dgm:prSet/>
      <dgm:spPr/>
      <dgm:t>
        <a:bodyPr/>
        <a:lstStyle/>
        <a:p>
          <a:pPr algn="just" rtl="1"/>
          <a:endParaRPr lang="ar-SA" sz="2400" b="0">
            <a:cs typeface="AL-Mohanad" pitchFamily="2" charset="-78"/>
          </a:endParaRPr>
        </a:p>
      </dgm:t>
    </dgm:pt>
    <dgm:pt modelId="{DFBB0E1E-2ACE-4F3B-AF52-DCED5B212EE2}" type="sibTrans" cxnId="{A4CD8665-DF9D-49FB-8D43-E22EBCBC0275}">
      <dgm:prSet/>
      <dgm:spPr/>
      <dgm:t>
        <a:bodyPr/>
        <a:lstStyle/>
        <a:p>
          <a:pPr algn="just" rtl="1"/>
          <a:endParaRPr lang="ar-SA" sz="2400" b="0">
            <a:cs typeface="AL-Mohanad" pitchFamily="2" charset="-78"/>
          </a:endParaRPr>
        </a:p>
      </dgm:t>
    </dgm:pt>
    <dgm:pt modelId="{0024B734-6823-4A94-8C9B-7FD7F87C1E62}">
      <dgm:prSet phldrT="[نص]" custT="1"/>
      <dgm:spPr/>
      <dgm:t>
        <a:bodyPr/>
        <a:lstStyle/>
        <a:p>
          <a:pPr algn="ctr" rtl="1"/>
          <a:r>
            <a:rPr lang="ar-SA" sz="2400" b="0" dirty="0" smtClean="0">
              <a:cs typeface="AL-Mohanad Bold" pitchFamily="2" charset="-78"/>
            </a:rPr>
            <a:t>الصدقات</a:t>
          </a:r>
          <a:endParaRPr lang="ar-SA" sz="2400" b="0" dirty="0">
            <a:cs typeface="AL-Mohanad Bold" pitchFamily="2" charset="-78"/>
          </a:endParaRPr>
        </a:p>
      </dgm:t>
    </dgm:pt>
    <dgm:pt modelId="{8CAD0CC5-EC60-4229-A999-BCD34740927F}" type="parTrans" cxnId="{0C0BF7E7-DDF9-44D5-8E46-AD731122EB22}">
      <dgm:prSet/>
      <dgm:spPr/>
      <dgm:t>
        <a:bodyPr/>
        <a:lstStyle/>
        <a:p>
          <a:pPr algn="just" rtl="1"/>
          <a:endParaRPr lang="ar-SA" sz="2400" b="0">
            <a:cs typeface="AL-Mohanad" pitchFamily="2" charset="-78"/>
          </a:endParaRPr>
        </a:p>
      </dgm:t>
    </dgm:pt>
    <dgm:pt modelId="{F9346A54-1F89-4704-BA77-18B5AB580800}" type="sibTrans" cxnId="{0C0BF7E7-DDF9-44D5-8E46-AD731122EB22}">
      <dgm:prSet/>
      <dgm:spPr/>
      <dgm:t>
        <a:bodyPr/>
        <a:lstStyle/>
        <a:p>
          <a:pPr algn="just" rtl="1"/>
          <a:endParaRPr lang="ar-SA" sz="2400" b="0">
            <a:cs typeface="AL-Mohanad" pitchFamily="2" charset="-78"/>
          </a:endParaRPr>
        </a:p>
      </dgm:t>
    </dgm:pt>
    <dgm:pt modelId="{4C9AC296-299F-44FA-804A-5A0BAAB87913}">
      <dgm:prSet custT="1"/>
      <dgm:spPr/>
      <dgm:t>
        <a:bodyPr/>
        <a:lstStyle/>
        <a:p>
          <a:pPr algn="ctr" rtl="1"/>
          <a:r>
            <a:rPr lang="ar-SA" sz="2400" b="0" dirty="0" smtClean="0">
              <a:cs typeface="AL-Mohanad Bold" pitchFamily="2" charset="-78"/>
            </a:rPr>
            <a:t>الوقف</a:t>
          </a:r>
          <a:endParaRPr lang="ar-SA" sz="2400" b="0" dirty="0">
            <a:cs typeface="AL-Mohanad Bold" pitchFamily="2" charset="-78"/>
          </a:endParaRPr>
        </a:p>
      </dgm:t>
    </dgm:pt>
    <dgm:pt modelId="{B82808F9-697F-4A77-9854-9AA95323D5FB}" type="parTrans" cxnId="{9521DA02-2F52-4AC8-9194-D8740EBC82EB}">
      <dgm:prSet/>
      <dgm:spPr/>
      <dgm:t>
        <a:bodyPr/>
        <a:lstStyle/>
        <a:p>
          <a:pPr algn="just" rtl="1"/>
          <a:endParaRPr lang="ar-SA" sz="2400" b="0">
            <a:cs typeface="AL-Mohanad" pitchFamily="2" charset="-78"/>
          </a:endParaRPr>
        </a:p>
      </dgm:t>
    </dgm:pt>
    <dgm:pt modelId="{CD6CD93D-34BB-4901-AA4E-F6A0AC596077}" type="sibTrans" cxnId="{9521DA02-2F52-4AC8-9194-D8740EBC82EB}">
      <dgm:prSet/>
      <dgm:spPr/>
      <dgm:t>
        <a:bodyPr/>
        <a:lstStyle/>
        <a:p>
          <a:pPr algn="just" rtl="1"/>
          <a:endParaRPr lang="ar-SA" sz="2400" b="0">
            <a:cs typeface="AL-Mohanad" pitchFamily="2" charset="-78"/>
          </a:endParaRPr>
        </a:p>
      </dgm:t>
    </dgm:pt>
    <dgm:pt modelId="{E861E61F-3DC1-4BF1-A0F1-F8F320F080BC}">
      <dgm:prSet custT="1"/>
      <dgm:spPr/>
      <dgm:t>
        <a:bodyPr/>
        <a:lstStyle/>
        <a:p>
          <a:pPr algn="ctr" rtl="1"/>
          <a:r>
            <a:rPr lang="ar-SA" sz="2400" b="0" dirty="0" smtClean="0">
              <a:cs typeface="AL-Mohanad Bold" pitchFamily="2" charset="-78"/>
            </a:rPr>
            <a:t>الكفارات والفدية </a:t>
          </a:r>
          <a:endParaRPr lang="ar-SA" sz="2400" b="0" dirty="0">
            <a:cs typeface="AL-Mohanad Bold" pitchFamily="2" charset="-78"/>
          </a:endParaRPr>
        </a:p>
      </dgm:t>
    </dgm:pt>
    <dgm:pt modelId="{B8B311C8-2CB8-4D3B-A6C1-F74C1C4AEFDD}" type="parTrans" cxnId="{A316D09E-C119-4608-90E8-9E7EB2B1C652}">
      <dgm:prSet/>
      <dgm:spPr/>
      <dgm:t>
        <a:bodyPr/>
        <a:lstStyle/>
        <a:p>
          <a:pPr algn="just" rtl="1"/>
          <a:endParaRPr lang="ar-SA" sz="2400" b="0">
            <a:cs typeface="AL-Mohanad" pitchFamily="2" charset="-78"/>
          </a:endParaRPr>
        </a:p>
      </dgm:t>
    </dgm:pt>
    <dgm:pt modelId="{118DA63A-CD8C-45A8-BFC3-E7B46B5FE6E6}" type="sibTrans" cxnId="{A316D09E-C119-4608-90E8-9E7EB2B1C652}">
      <dgm:prSet/>
      <dgm:spPr/>
      <dgm:t>
        <a:bodyPr/>
        <a:lstStyle/>
        <a:p>
          <a:pPr algn="just" rtl="1"/>
          <a:endParaRPr lang="ar-SA" sz="2400" b="0">
            <a:cs typeface="AL-Mohanad" pitchFamily="2" charset="-78"/>
          </a:endParaRPr>
        </a:p>
      </dgm:t>
    </dgm:pt>
    <dgm:pt modelId="{67DB4BFB-B037-4C97-96F3-BDD7CA291ECD}">
      <dgm:prSet custT="1"/>
      <dgm:spPr/>
      <dgm:t>
        <a:bodyPr/>
        <a:lstStyle/>
        <a:p>
          <a:pPr algn="ctr" rtl="1"/>
          <a:r>
            <a:rPr lang="ar-SA" sz="2400" b="0" dirty="0" smtClean="0">
              <a:cs typeface="AL-Mohanad Bold" pitchFamily="2" charset="-78"/>
            </a:rPr>
            <a:t>النذور</a:t>
          </a:r>
          <a:endParaRPr lang="ar-SA" sz="2400" b="0" dirty="0">
            <a:cs typeface="AL-Mohanad Bold" pitchFamily="2" charset="-78"/>
          </a:endParaRPr>
        </a:p>
      </dgm:t>
    </dgm:pt>
    <dgm:pt modelId="{AAB9A103-D4DD-4105-810A-C0D4B73A9614}" type="parTrans" cxnId="{E181831B-4234-44A9-968E-2ABA6CF99D62}">
      <dgm:prSet/>
      <dgm:spPr/>
      <dgm:t>
        <a:bodyPr/>
        <a:lstStyle/>
        <a:p>
          <a:pPr algn="just" rtl="1"/>
          <a:endParaRPr lang="ar-SA" sz="2400" b="0">
            <a:cs typeface="AL-Mohanad" pitchFamily="2" charset="-78"/>
          </a:endParaRPr>
        </a:p>
      </dgm:t>
    </dgm:pt>
    <dgm:pt modelId="{B9659A70-A8B0-4718-83B9-ADDD5DF8ADEC}" type="sibTrans" cxnId="{E181831B-4234-44A9-968E-2ABA6CF99D62}">
      <dgm:prSet/>
      <dgm:spPr/>
      <dgm:t>
        <a:bodyPr/>
        <a:lstStyle/>
        <a:p>
          <a:pPr algn="just" rtl="1"/>
          <a:endParaRPr lang="ar-SA" sz="2400" b="0">
            <a:cs typeface="AL-Mohanad" pitchFamily="2" charset="-78"/>
          </a:endParaRPr>
        </a:p>
      </dgm:t>
    </dgm:pt>
    <dgm:pt modelId="{95C045D6-4139-4AB0-AA44-C4AEFD129BBA}">
      <dgm:prSet custT="1"/>
      <dgm:spPr/>
      <dgm:t>
        <a:bodyPr/>
        <a:lstStyle/>
        <a:p>
          <a:pPr algn="ctr" rtl="1"/>
          <a:r>
            <a:rPr lang="ar-SA" sz="2400" b="0" dirty="0" smtClean="0">
              <a:cs typeface="AL-Mohanad Bold" pitchFamily="2" charset="-78"/>
            </a:rPr>
            <a:t>الأضاحي والهدي</a:t>
          </a:r>
          <a:endParaRPr lang="ar-SA" sz="2400" b="0" dirty="0">
            <a:cs typeface="AL-Mohanad Bold" pitchFamily="2" charset="-78"/>
          </a:endParaRPr>
        </a:p>
      </dgm:t>
    </dgm:pt>
    <dgm:pt modelId="{35C18DE0-7D2D-4290-A6CE-5D4624630B48}" type="parTrans" cxnId="{3CDA6F97-943D-4EAD-9516-49FD119564DD}">
      <dgm:prSet/>
      <dgm:spPr/>
      <dgm:t>
        <a:bodyPr/>
        <a:lstStyle/>
        <a:p>
          <a:pPr algn="just" rtl="1"/>
          <a:endParaRPr lang="ar-SA" sz="2400" b="0">
            <a:cs typeface="AL-Mohanad" pitchFamily="2" charset="-78"/>
          </a:endParaRPr>
        </a:p>
      </dgm:t>
    </dgm:pt>
    <dgm:pt modelId="{8EBF9DFE-70F1-4637-9D04-930DB0841B8A}" type="sibTrans" cxnId="{3CDA6F97-943D-4EAD-9516-49FD119564DD}">
      <dgm:prSet/>
      <dgm:spPr/>
      <dgm:t>
        <a:bodyPr/>
        <a:lstStyle/>
        <a:p>
          <a:pPr algn="just" rtl="1"/>
          <a:endParaRPr lang="ar-SA" sz="2400" b="0">
            <a:cs typeface="AL-Mohanad" pitchFamily="2" charset="-78"/>
          </a:endParaRPr>
        </a:p>
      </dgm:t>
    </dgm:pt>
    <dgm:pt modelId="{A742BEFB-DD08-4B57-9170-061727015E5A}">
      <dgm:prSet custT="1"/>
      <dgm:spPr/>
      <dgm:t>
        <a:bodyPr/>
        <a:lstStyle/>
        <a:p>
          <a:pPr algn="ctr" rtl="1"/>
          <a:r>
            <a:rPr lang="ar-SA" sz="2400" b="0" dirty="0" smtClean="0">
              <a:cs typeface="AL-Mohanad Bold" pitchFamily="2" charset="-78"/>
            </a:rPr>
            <a:t>الهبات والهدايا</a:t>
          </a:r>
          <a:endParaRPr lang="ar-SA" sz="2400" b="0" dirty="0">
            <a:cs typeface="AL-Mohanad Bold" pitchFamily="2" charset="-78"/>
          </a:endParaRPr>
        </a:p>
      </dgm:t>
    </dgm:pt>
    <dgm:pt modelId="{947BEE41-3BEB-433A-BB61-4323C5ADF6D4}" type="parTrans" cxnId="{7C73565A-EA05-4A63-8373-3E8B3A9ED56F}">
      <dgm:prSet/>
      <dgm:spPr/>
      <dgm:t>
        <a:bodyPr/>
        <a:lstStyle/>
        <a:p>
          <a:pPr algn="just" rtl="1"/>
          <a:endParaRPr lang="ar-SA" sz="2400" b="0">
            <a:cs typeface="AL-Mohanad" pitchFamily="2" charset="-78"/>
          </a:endParaRPr>
        </a:p>
      </dgm:t>
    </dgm:pt>
    <dgm:pt modelId="{7C9B2815-3886-483B-A0D0-8783BD583D47}" type="sibTrans" cxnId="{7C73565A-EA05-4A63-8373-3E8B3A9ED56F}">
      <dgm:prSet/>
      <dgm:spPr/>
      <dgm:t>
        <a:bodyPr/>
        <a:lstStyle/>
        <a:p>
          <a:pPr algn="just" rtl="1"/>
          <a:endParaRPr lang="ar-SA" sz="2400" b="0">
            <a:cs typeface="AL-Mohanad" pitchFamily="2" charset="-78"/>
          </a:endParaRPr>
        </a:p>
      </dgm:t>
    </dgm:pt>
    <dgm:pt modelId="{1D8D5820-361B-4133-A360-8CBDDAD24D74}">
      <dgm:prSet custT="1"/>
      <dgm:spPr/>
      <dgm:t>
        <a:bodyPr/>
        <a:lstStyle/>
        <a:p>
          <a:pPr rtl="1"/>
          <a:endParaRPr lang="ar-SA"/>
        </a:p>
      </dgm:t>
    </dgm:pt>
    <dgm:pt modelId="{8FA39885-FD16-4835-BB98-0D8E54AC9FE3}" type="parTrans" cxnId="{80D697B9-C1AC-40F1-A427-5364D20016FD}">
      <dgm:prSet/>
      <dgm:spPr/>
      <dgm:t>
        <a:bodyPr/>
        <a:lstStyle/>
        <a:p>
          <a:pPr algn="just" rtl="1"/>
          <a:endParaRPr lang="ar-SA" sz="2400" b="0">
            <a:cs typeface="AL-Mohanad" pitchFamily="2" charset="-78"/>
          </a:endParaRPr>
        </a:p>
      </dgm:t>
    </dgm:pt>
    <dgm:pt modelId="{BC8B6F84-E8B6-4F9C-BA24-9EA3F4798800}" type="sibTrans" cxnId="{80D697B9-C1AC-40F1-A427-5364D20016FD}">
      <dgm:prSet/>
      <dgm:spPr/>
      <dgm:t>
        <a:bodyPr/>
        <a:lstStyle/>
        <a:p>
          <a:pPr algn="just" rtl="1"/>
          <a:endParaRPr lang="ar-SA" sz="2400" b="0">
            <a:cs typeface="AL-Mohanad" pitchFamily="2" charset="-78"/>
          </a:endParaRPr>
        </a:p>
      </dgm:t>
    </dgm:pt>
    <dgm:pt modelId="{8E5ABE3B-3E80-464D-BEC4-F4986BE1FCE2}">
      <dgm:prSet custT="1"/>
      <dgm:spPr/>
      <dgm:t>
        <a:bodyPr/>
        <a:lstStyle/>
        <a:p>
          <a:pPr algn="just" rtl="1"/>
          <a:endParaRPr lang="ar-SA" sz="2400" dirty="0">
            <a:cs typeface="AL-Mohanad" pitchFamily="2" charset="-78"/>
          </a:endParaRPr>
        </a:p>
      </dgm:t>
    </dgm:pt>
    <dgm:pt modelId="{8CD1735D-C005-4910-9BDA-C2512C102E63}" type="parTrans" cxnId="{C4B7553C-42B1-4FC1-A930-6FCB4EFC4521}">
      <dgm:prSet/>
      <dgm:spPr/>
      <dgm:t>
        <a:bodyPr/>
        <a:lstStyle/>
        <a:p>
          <a:pPr algn="just" rtl="1"/>
          <a:endParaRPr lang="ar-SA" sz="2400">
            <a:cs typeface="AL-Mohanad" pitchFamily="2" charset="-78"/>
          </a:endParaRPr>
        </a:p>
      </dgm:t>
    </dgm:pt>
    <dgm:pt modelId="{4EBF71FF-683A-4C7B-BD10-27AF1D955871}" type="sibTrans" cxnId="{C4B7553C-42B1-4FC1-A930-6FCB4EFC4521}">
      <dgm:prSet/>
      <dgm:spPr/>
      <dgm:t>
        <a:bodyPr/>
        <a:lstStyle/>
        <a:p>
          <a:pPr algn="just" rtl="1"/>
          <a:endParaRPr lang="ar-SA" sz="2400">
            <a:cs typeface="AL-Mohanad" pitchFamily="2" charset="-78"/>
          </a:endParaRPr>
        </a:p>
      </dgm:t>
    </dgm:pt>
    <dgm:pt modelId="{C161B4B3-F387-44F0-B488-4510ED3E0274}">
      <dgm:prSet custT="1"/>
      <dgm:spPr/>
      <dgm:t>
        <a:bodyPr/>
        <a:lstStyle/>
        <a:p>
          <a:pPr algn="just" rtl="1"/>
          <a:endParaRPr lang="ar-SA" sz="2400" dirty="0">
            <a:cs typeface="AL-Mohanad" pitchFamily="2" charset="-78"/>
          </a:endParaRPr>
        </a:p>
      </dgm:t>
    </dgm:pt>
    <dgm:pt modelId="{3D06599D-D146-4065-8FF8-E6F13B745B81}" type="parTrans" cxnId="{F18210DD-2771-49AC-92AF-7A1A3C092E5B}">
      <dgm:prSet/>
      <dgm:spPr/>
      <dgm:t>
        <a:bodyPr/>
        <a:lstStyle/>
        <a:p>
          <a:pPr algn="just" rtl="1"/>
          <a:endParaRPr lang="ar-SA" sz="2400">
            <a:cs typeface="AL-Mohanad" pitchFamily="2" charset="-78"/>
          </a:endParaRPr>
        </a:p>
      </dgm:t>
    </dgm:pt>
    <dgm:pt modelId="{1AD52232-F7FF-4082-8EA0-7A6C7E91F0F2}" type="sibTrans" cxnId="{F18210DD-2771-49AC-92AF-7A1A3C092E5B}">
      <dgm:prSet/>
      <dgm:spPr/>
      <dgm:t>
        <a:bodyPr/>
        <a:lstStyle/>
        <a:p>
          <a:pPr algn="just" rtl="1"/>
          <a:endParaRPr lang="ar-SA" sz="2400">
            <a:cs typeface="AL-Mohanad" pitchFamily="2" charset="-78"/>
          </a:endParaRPr>
        </a:p>
      </dgm:t>
    </dgm:pt>
    <dgm:pt modelId="{9D3E62AD-76B0-46A9-8BB1-AE4AE52D6DCB}">
      <dgm:prSet custT="1"/>
      <dgm:spPr/>
      <dgm:t>
        <a:bodyPr/>
        <a:lstStyle/>
        <a:p>
          <a:pPr algn="just" rtl="1"/>
          <a:endParaRPr lang="ar-SA" sz="2400" dirty="0">
            <a:cs typeface="AL-Mohanad" pitchFamily="2" charset="-78"/>
          </a:endParaRPr>
        </a:p>
      </dgm:t>
    </dgm:pt>
    <dgm:pt modelId="{A2873DED-D2B6-4A32-8F19-8858947D51E0}" type="parTrans" cxnId="{99EF6AB4-7F79-4580-B291-90C2D396012A}">
      <dgm:prSet/>
      <dgm:spPr/>
      <dgm:t>
        <a:bodyPr/>
        <a:lstStyle/>
        <a:p>
          <a:pPr algn="just" rtl="1"/>
          <a:endParaRPr lang="ar-SA" sz="2400">
            <a:cs typeface="AL-Mohanad" pitchFamily="2" charset="-78"/>
          </a:endParaRPr>
        </a:p>
      </dgm:t>
    </dgm:pt>
    <dgm:pt modelId="{488ED028-4184-444E-9612-830ABC98CEE3}" type="sibTrans" cxnId="{99EF6AB4-7F79-4580-B291-90C2D396012A}">
      <dgm:prSet/>
      <dgm:spPr/>
      <dgm:t>
        <a:bodyPr/>
        <a:lstStyle/>
        <a:p>
          <a:pPr algn="just" rtl="1"/>
          <a:endParaRPr lang="ar-SA" sz="2400">
            <a:cs typeface="AL-Mohanad" pitchFamily="2" charset="-78"/>
          </a:endParaRPr>
        </a:p>
      </dgm:t>
    </dgm:pt>
    <dgm:pt modelId="{FDD16AFA-D035-4B34-9C32-8855F37BF14A}">
      <dgm:prSet custT="1"/>
      <dgm:spPr/>
      <dgm:t>
        <a:bodyPr/>
        <a:lstStyle/>
        <a:p>
          <a:pPr algn="just" rtl="1"/>
          <a:endParaRPr lang="ar-SA" sz="2400" dirty="0">
            <a:cs typeface="AL-Mohanad" pitchFamily="2" charset="-78"/>
          </a:endParaRPr>
        </a:p>
      </dgm:t>
    </dgm:pt>
    <dgm:pt modelId="{88FAE799-F42B-445E-B388-64C2B4D34F18}" type="parTrans" cxnId="{03FE32CA-351B-4E9E-8D6D-B21E1D32EB55}">
      <dgm:prSet/>
      <dgm:spPr/>
      <dgm:t>
        <a:bodyPr/>
        <a:lstStyle/>
        <a:p>
          <a:pPr algn="just" rtl="1"/>
          <a:endParaRPr lang="ar-SA" sz="2400">
            <a:cs typeface="AL-Mohanad" pitchFamily="2" charset="-78"/>
          </a:endParaRPr>
        </a:p>
      </dgm:t>
    </dgm:pt>
    <dgm:pt modelId="{7D273934-1B93-44B7-9621-525BFB40FC6B}" type="sibTrans" cxnId="{03FE32CA-351B-4E9E-8D6D-B21E1D32EB55}">
      <dgm:prSet/>
      <dgm:spPr/>
      <dgm:t>
        <a:bodyPr/>
        <a:lstStyle/>
        <a:p>
          <a:pPr algn="just" rtl="1"/>
          <a:endParaRPr lang="ar-SA" sz="2400">
            <a:cs typeface="AL-Mohanad" pitchFamily="2" charset="-78"/>
          </a:endParaRPr>
        </a:p>
      </dgm:t>
    </dgm:pt>
    <dgm:pt modelId="{CED0D7F3-59C8-45CD-B46E-46E10DDC61F2}">
      <dgm:prSet custT="1"/>
      <dgm:spPr/>
      <dgm:t>
        <a:bodyPr/>
        <a:lstStyle/>
        <a:p>
          <a:pPr algn="just" rtl="1"/>
          <a:endParaRPr lang="ar-SA" sz="2400" dirty="0">
            <a:cs typeface="AL-Mohanad" pitchFamily="2" charset="-78"/>
          </a:endParaRPr>
        </a:p>
      </dgm:t>
    </dgm:pt>
    <dgm:pt modelId="{C4939CAF-9C83-441F-B56F-5E975B7ED7BD}" type="parTrans" cxnId="{A40BB3A9-703E-4D55-97F1-964198BCA24D}">
      <dgm:prSet/>
      <dgm:spPr/>
      <dgm:t>
        <a:bodyPr/>
        <a:lstStyle/>
        <a:p>
          <a:pPr algn="just" rtl="1"/>
          <a:endParaRPr lang="ar-SA" sz="2400">
            <a:cs typeface="AL-Mohanad" pitchFamily="2" charset="-78"/>
          </a:endParaRPr>
        </a:p>
      </dgm:t>
    </dgm:pt>
    <dgm:pt modelId="{6516609C-1AAD-4523-A6AD-223545C1042C}" type="sibTrans" cxnId="{A40BB3A9-703E-4D55-97F1-964198BCA24D}">
      <dgm:prSet/>
      <dgm:spPr/>
      <dgm:t>
        <a:bodyPr/>
        <a:lstStyle/>
        <a:p>
          <a:pPr algn="just" rtl="1"/>
          <a:endParaRPr lang="ar-SA" sz="2400">
            <a:cs typeface="AL-Mohanad" pitchFamily="2" charset="-78"/>
          </a:endParaRPr>
        </a:p>
      </dgm:t>
    </dgm:pt>
    <dgm:pt modelId="{4A39023E-76C7-47CC-9245-22A2AEDD31B8}">
      <dgm:prSet custT="1"/>
      <dgm:spPr/>
      <dgm:t>
        <a:bodyPr/>
        <a:lstStyle/>
        <a:p>
          <a:pPr algn="just" rtl="1"/>
          <a:endParaRPr lang="ar-SA" sz="2400" dirty="0">
            <a:cs typeface="AL-Mohanad" pitchFamily="2" charset="-78"/>
          </a:endParaRPr>
        </a:p>
      </dgm:t>
    </dgm:pt>
    <dgm:pt modelId="{02105046-80E9-4314-B6AB-C4913490E92E}" type="parTrans" cxnId="{FAC8A2A0-B903-472F-A3ED-869C367213D5}">
      <dgm:prSet/>
      <dgm:spPr/>
      <dgm:t>
        <a:bodyPr/>
        <a:lstStyle/>
        <a:p>
          <a:pPr algn="just" rtl="1"/>
          <a:endParaRPr lang="ar-SA" sz="2400">
            <a:cs typeface="AL-Mohanad" pitchFamily="2" charset="-78"/>
          </a:endParaRPr>
        </a:p>
      </dgm:t>
    </dgm:pt>
    <dgm:pt modelId="{E1F2409A-95BC-4E45-A83A-2700DF0AD4E5}" type="sibTrans" cxnId="{FAC8A2A0-B903-472F-A3ED-869C367213D5}">
      <dgm:prSet/>
      <dgm:spPr/>
      <dgm:t>
        <a:bodyPr/>
        <a:lstStyle/>
        <a:p>
          <a:pPr algn="just" rtl="1"/>
          <a:endParaRPr lang="ar-SA" sz="2400">
            <a:cs typeface="AL-Mohanad" pitchFamily="2" charset="-78"/>
          </a:endParaRPr>
        </a:p>
      </dgm:t>
    </dgm:pt>
    <dgm:pt modelId="{B3E01EAE-CA74-49AE-8C20-AB2AB116BBAB}">
      <dgm:prSet custT="1"/>
      <dgm:spPr/>
      <dgm:t>
        <a:bodyPr/>
        <a:lstStyle/>
        <a:p>
          <a:pPr algn="just" rtl="1"/>
          <a:endParaRPr lang="ar-SA" sz="2400" dirty="0">
            <a:cs typeface="AL-Mohanad" pitchFamily="2" charset="-78"/>
          </a:endParaRPr>
        </a:p>
      </dgm:t>
    </dgm:pt>
    <dgm:pt modelId="{66759E02-879F-4CB4-A935-E87B4F21DD72}" type="parTrans" cxnId="{12CABD62-CA18-46AB-98D9-7012BB908575}">
      <dgm:prSet/>
      <dgm:spPr/>
      <dgm:t>
        <a:bodyPr/>
        <a:lstStyle/>
        <a:p>
          <a:pPr algn="just" rtl="1"/>
          <a:endParaRPr lang="ar-SA" sz="2400">
            <a:cs typeface="AL-Mohanad" pitchFamily="2" charset="-78"/>
          </a:endParaRPr>
        </a:p>
      </dgm:t>
    </dgm:pt>
    <dgm:pt modelId="{1CDA4247-ED25-42A2-ABA3-F14C834A1D2B}" type="sibTrans" cxnId="{12CABD62-CA18-46AB-98D9-7012BB908575}">
      <dgm:prSet/>
      <dgm:spPr/>
      <dgm:t>
        <a:bodyPr/>
        <a:lstStyle/>
        <a:p>
          <a:pPr algn="just" rtl="1"/>
          <a:endParaRPr lang="ar-SA" sz="2400">
            <a:cs typeface="AL-Mohanad" pitchFamily="2" charset="-78"/>
          </a:endParaRPr>
        </a:p>
      </dgm:t>
    </dgm:pt>
    <dgm:pt modelId="{F28F33EE-8804-438C-BE86-DCAF0BBBC792}">
      <dgm:prSet custT="1"/>
      <dgm:spPr/>
      <dgm:t>
        <a:bodyPr/>
        <a:lstStyle/>
        <a:p>
          <a:pPr algn="just" rtl="1"/>
          <a:endParaRPr lang="ar-SA" sz="2400" dirty="0">
            <a:cs typeface="AL-Mohanad" pitchFamily="2" charset="-78"/>
          </a:endParaRPr>
        </a:p>
      </dgm:t>
    </dgm:pt>
    <dgm:pt modelId="{F53EEABE-BF70-41D0-B941-1132914822CB}" type="parTrans" cxnId="{F407DE37-3144-493A-8918-DB8323092D8B}">
      <dgm:prSet/>
      <dgm:spPr/>
      <dgm:t>
        <a:bodyPr/>
        <a:lstStyle/>
        <a:p>
          <a:pPr algn="just" rtl="1"/>
          <a:endParaRPr lang="ar-SA" sz="2400">
            <a:cs typeface="AL-Mohanad" pitchFamily="2" charset="-78"/>
          </a:endParaRPr>
        </a:p>
      </dgm:t>
    </dgm:pt>
    <dgm:pt modelId="{77153CE0-1AD1-414A-8795-187F6A5C6948}" type="sibTrans" cxnId="{F407DE37-3144-493A-8918-DB8323092D8B}">
      <dgm:prSet/>
      <dgm:spPr/>
      <dgm:t>
        <a:bodyPr/>
        <a:lstStyle/>
        <a:p>
          <a:pPr algn="just" rtl="1"/>
          <a:endParaRPr lang="ar-SA" sz="2400">
            <a:cs typeface="AL-Mohanad" pitchFamily="2" charset="-78"/>
          </a:endParaRPr>
        </a:p>
      </dgm:t>
    </dgm:pt>
    <dgm:pt modelId="{DC8A4245-84E3-4D8F-AC99-213E01684944}" type="pres">
      <dgm:prSet presAssocID="{45373318-AB65-4CEE-A8F7-BBD7144F82FA}" presName="Name0" presStyleCnt="0">
        <dgm:presLayoutVars>
          <dgm:chMax val="7"/>
          <dgm:chPref val="7"/>
          <dgm:dir/>
        </dgm:presLayoutVars>
      </dgm:prSet>
      <dgm:spPr/>
      <dgm:t>
        <a:bodyPr/>
        <a:lstStyle/>
        <a:p>
          <a:pPr rtl="1"/>
          <a:endParaRPr lang="ar-SA"/>
        </a:p>
      </dgm:t>
    </dgm:pt>
    <dgm:pt modelId="{CC227DEF-6E17-4559-8208-22456F3602A1}" type="pres">
      <dgm:prSet presAssocID="{45373318-AB65-4CEE-A8F7-BBD7144F82FA}" presName="Name1" presStyleCnt="0"/>
      <dgm:spPr/>
      <dgm:t>
        <a:bodyPr/>
        <a:lstStyle/>
        <a:p>
          <a:pPr rtl="1"/>
          <a:endParaRPr lang="ar-SA"/>
        </a:p>
      </dgm:t>
    </dgm:pt>
    <dgm:pt modelId="{88AC5616-9D67-4700-BB70-FC5CCCC080EE}" type="pres">
      <dgm:prSet presAssocID="{45373318-AB65-4CEE-A8F7-BBD7144F82FA}" presName="cycle" presStyleCnt="0"/>
      <dgm:spPr/>
      <dgm:t>
        <a:bodyPr/>
        <a:lstStyle/>
        <a:p>
          <a:pPr rtl="1"/>
          <a:endParaRPr lang="ar-SA"/>
        </a:p>
      </dgm:t>
    </dgm:pt>
    <dgm:pt modelId="{A0264527-B38B-422B-8372-04D67C3118CB}" type="pres">
      <dgm:prSet presAssocID="{45373318-AB65-4CEE-A8F7-BBD7144F82FA}" presName="srcNode" presStyleLbl="node1" presStyleIdx="0" presStyleCnt="7"/>
      <dgm:spPr/>
      <dgm:t>
        <a:bodyPr/>
        <a:lstStyle/>
        <a:p>
          <a:pPr rtl="1"/>
          <a:endParaRPr lang="ar-SA"/>
        </a:p>
      </dgm:t>
    </dgm:pt>
    <dgm:pt modelId="{D983953D-B8D3-41EE-9E2D-58A93EB00B1C}" type="pres">
      <dgm:prSet presAssocID="{45373318-AB65-4CEE-A8F7-BBD7144F82FA}" presName="conn" presStyleLbl="parChTrans1D2" presStyleIdx="0" presStyleCnt="1"/>
      <dgm:spPr/>
      <dgm:t>
        <a:bodyPr/>
        <a:lstStyle/>
        <a:p>
          <a:pPr rtl="1"/>
          <a:endParaRPr lang="ar-SA"/>
        </a:p>
      </dgm:t>
    </dgm:pt>
    <dgm:pt modelId="{DF7C04C9-D5E3-444B-B20D-D8A6784A4FDC}" type="pres">
      <dgm:prSet presAssocID="{45373318-AB65-4CEE-A8F7-BBD7144F82FA}" presName="extraNode" presStyleLbl="node1" presStyleIdx="0" presStyleCnt="7"/>
      <dgm:spPr/>
      <dgm:t>
        <a:bodyPr/>
        <a:lstStyle/>
        <a:p>
          <a:pPr rtl="1"/>
          <a:endParaRPr lang="ar-SA"/>
        </a:p>
      </dgm:t>
    </dgm:pt>
    <dgm:pt modelId="{E2713142-4EA1-47A0-8B0D-53D820C2D757}" type="pres">
      <dgm:prSet presAssocID="{45373318-AB65-4CEE-A8F7-BBD7144F82FA}" presName="dstNode" presStyleLbl="node1" presStyleIdx="0" presStyleCnt="7"/>
      <dgm:spPr/>
      <dgm:t>
        <a:bodyPr/>
        <a:lstStyle/>
        <a:p>
          <a:pPr rtl="1"/>
          <a:endParaRPr lang="ar-SA"/>
        </a:p>
      </dgm:t>
    </dgm:pt>
    <dgm:pt modelId="{E90B3666-004D-4C09-8EF9-D40B888C7C6D}" type="pres">
      <dgm:prSet presAssocID="{7CE54C55-EEEA-473C-B9E1-B609DC4CAC26}" presName="text_1" presStyleLbl="node1" presStyleIdx="0" presStyleCnt="7">
        <dgm:presLayoutVars>
          <dgm:bulletEnabled val="1"/>
        </dgm:presLayoutVars>
      </dgm:prSet>
      <dgm:spPr/>
      <dgm:t>
        <a:bodyPr/>
        <a:lstStyle/>
        <a:p>
          <a:pPr rtl="1"/>
          <a:endParaRPr lang="ar-SA"/>
        </a:p>
      </dgm:t>
    </dgm:pt>
    <dgm:pt modelId="{4FCDA684-9E08-4288-9930-961A17B2521B}" type="pres">
      <dgm:prSet presAssocID="{7CE54C55-EEEA-473C-B9E1-B609DC4CAC26}" presName="accent_1" presStyleCnt="0"/>
      <dgm:spPr/>
      <dgm:t>
        <a:bodyPr/>
        <a:lstStyle/>
        <a:p>
          <a:pPr rtl="1"/>
          <a:endParaRPr lang="ar-SA"/>
        </a:p>
      </dgm:t>
    </dgm:pt>
    <dgm:pt modelId="{43CCD600-3FCA-426C-8440-7C863A524069}" type="pres">
      <dgm:prSet presAssocID="{7CE54C55-EEEA-473C-B9E1-B609DC4CAC26}" presName="accentRepeatNode" presStyleLbl="solidFgAcc1" presStyleIdx="0" presStyleCnt="7"/>
      <dgm:spPr/>
      <dgm:t>
        <a:bodyPr/>
        <a:lstStyle/>
        <a:p>
          <a:pPr rtl="1"/>
          <a:endParaRPr lang="ar-SA"/>
        </a:p>
      </dgm:t>
    </dgm:pt>
    <dgm:pt modelId="{D54D4C65-03BB-4F66-9004-BA4BD2D9D5B5}" type="pres">
      <dgm:prSet presAssocID="{0024B734-6823-4A94-8C9B-7FD7F87C1E62}" presName="text_2" presStyleLbl="node1" presStyleIdx="1" presStyleCnt="7">
        <dgm:presLayoutVars>
          <dgm:bulletEnabled val="1"/>
        </dgm:presLayoutVars>
      </dgm:prSet>
      <dgm:spPr/>
      <dgm:t>
        <a:bodyPr/>
        <a:lstStyle/>
        <a:p>
          <a:pPr rtl="1"/>
          <a:endParaRPr lang="ar-SA"/>
        </a:p>
      </dgm:t>
    </dgm:pt>
    <dgm:pt modelId="{CB491D30-6053-457F-8BD4-F8CEE3FAA0B6}" type="pres">
      <dgm:prSet presAssocID="{0024B734-6823-4A94-8C9B-7FD7F87C1E62}" presName="accent_2" presStyleCnt="0"/>
      <dgm:spPr/>
      <dgm:t>
        <a:bodyPr/>
        <a:lstStyle/>
        <a:p>
          <a:pPr rtl="1"/>
          <a:endParaRPr lang="ar-SA"/>
        </a:p>
      </dgm:t>
    </dgm:pt>
    <dgm:pt modelId="{15938B95-5422-4DB6-BEF6-2C7BD9A81EEB}" type="pres">
      <dgm:prSet presAssocID="{0024B734-6823-4A94-8C9B-7FD7F87C1E62}" presName="accentRepeatNode" presStyleLbl="solidFgAcc1" presStyleIdx="1" presStyleCnt="7"/>
      <dgm:spPr/>
      <dgm:t>
        <a:bodyPr/>
        <a:lstStyle/>
        <a:p>
          <a:pPr rtl="1"/>
          <a:endParaRPr lang="ar-SA"/>
        </a:p>
      </dgm:t>
    </dgm:pt>
    <dgm:pt modelId="{29A3527E-1C89-4575-804A-F08D917A01F5}" type="pres">
      <dgm:prSet presAssocID="{4C9AC296-299F-44FA-804A-5A0BAAB87913}" presName="text_3" presStyleLbl="node1" presStyleIdx="2" presStyleCnt="7">
        <dgm:presLayoutVars>
          <dgm:bulletEnabled val="1"/>
        </dgm:presLayoutVars>
      </dgm:prSet>
      <dgm:spPr/>
      <dgm:t>
        <a:bodyPr/>
        <a:lstStyle/>
        <a:p>
          <a:pPr rtl="1"/>
          <a:endParaRPr lang="ar-SA"/>
        </a:p>
      </dgm:t>
    </dgm:pt>
    <dgm:pt modelId="{6BC59425-DD7D-43CA-8CB9-03A069F9615B}" type="pres">
      <dgm:prSet presAssocID="{4C9AC296-299F-44FA-804A-5A0BAAB87913}" presName="accent_3" presStyleCnt="0"/>
      <dgm:spPr/>
      <dgm:t>
        <a:bodyPr/>
        <a:lstStyle/>
        <a:p>
          <a:pPr rtl="1"/>
          <a:endParaRPr lang="ar-SA"/>
        </a:p>
      </dgm:t>
    </dgm:pt>
    <dgm:pt modelId="{148E2CF5-0094-4842-8E9E-290FB73ECA2F}" type="pres">
      <dgm:prSet presAssocID="{4C9AC296-299F-44FA-804A-5A0BAAB87913}" presName="accentRepeatNode" presStyleLbl="solidFgAcc1" presStyleIdx="2" presStyleCnt="7"/>
      <dgm:spPr/>
      <dgm:t>
        <a:bodyPr/>
        <a:lstStyle/>
        <a:p>
          <a:pPr rtl="1"/>
          <a:endParaRPr lang="ar-SA"/>
        </a:p>
      </dgm:t>
    </dgm:pt>
    <dgm:pt modelId="{E81AC34F-4CE3-4FA5-9BCF-0242235CDAAB}" type="pres">
      <dgm:prSet presAssocID="{E861E61F-3DC1-4BF1-A0F1-F8F320F080BC}" presName="text_4" presStyleLbl="node1" presStyleIdx="3" presStyleCnt="7">
        <dgm:presLayoutVars>
          <dgm:bulletEnabled val="1"/>
        </dgm:presLayoutVars>
      </dgm:prSet>
      <dgm:spPr/>
      <dgm:t>
        <a:bodyPr/>
        <a:lstStyle/>
        <a:p>
          <a:pPr rtl="1"/>
          <a:endParaRPr lang="ar-SA"/>
        </a:p>
      </dgm:t>
    </dgm:pt>
    <dgm:pt modelId="{4EBF3EC7-AA39-4CA9-81B1-2EA96BC8E88B}" type="pres">
      <dgm:prSet presAssocID="{E861E61F-3DC1-4BF1-A0F1-F8F320F080BC}" presName="accent_4" presStyleCnt="0"/>
      <dgm:spPr/>
      <dgm:t>
        <a:bodyPr/>
        <a:lstStyle/>
        <a:p>
          <a:pPr rtl="1"/>
          <a:endParaRPr lang="ar-SA"/>
        </a:p>
      </dgm:t>
    </dgm:pt>
    <dgm:pt modelId="{25AE3DD4-AE90-4498-9CCA-5C0D43C6F207}" type="pres">
      <dgm:prSet presAssocID="{E861E61F-3DC1-4BF1-A0F1-F8F320F080BC}" presName="accentRepeatNode" presStyleLbl="solidFgAcc1" presStyleIdx="3" presStyleCnt="7"/>
      <dgm:spPr/>
      <dgm:t>
        <a:bodyPr/>
        <a:lstStyle/>
        <a:p>
          <a:pPr rtl="1"/>
          <a:endParaRPr lang="ar-SA"/>
        </a:p>
      </dgm:t>
    </dgm:pt>
    <dgm:pt modelId="{E25AC191-0E00-4982-952D-24A0B3AFB5D9}" type="pres">
      <dgm:prSet presAssocID="{67DB4BFB-B037-4C97-96F3-BDD7CA291ECD}" presName="text_5" presStyleLbl="node1" presStyleIdx="4" presStyleCnt="7">
        <dgm:presLayoutVars>
          <dgm:bulletEnabled val="1"/>
        </dgm:presLayoutVars>
      </dgm:prSet>
      <dgm:spPr/>
      <dgm:t>
        <a:bodyPr/>
        <a:lstStyle/>
        <a:p>
          <a:pPr rtl="1"/>
          <a:endParaRPr lang="ar-SA"/>
        </a:p>
      </dgm:t>
    </dgm:pt>
    <dgm:pt modelId="{F4DEBB71-69FE-4EC0-824A-AF4CBB55CDF7}" type="pres">
      <dgm:prSet presAssocID="{67DB4BFB-B037-4C97-96F3-BDD7CA291ECD}" presName="accent_5" presStyleCnt="0"/>
      <dgm:spPr/>
      <dgm:t>
        <a:bodyPr/>
        <a:lstStyle/>
        <a:p>
          <a:pPr rtl="1"/>
          <a:endParaRPr lang="ar-SA"/>
        </a:p>
      </dgm:t>
    </dgm:pt>
    <dgm:pt modelId="{AC32F5A9-7737-4EC1-8134-B1F20F0CF4E9}" type="pres">
      <dgm:prSet presAssocID="{67DB4BFB-B037-4C97-96F3-BDD7CA291ECD}" presName="accentRepeatNode" presStyleLbl="solidFgAcc1" presStyleIdx="4" presStyleCnt="7"/>
      <dgm:spPr/>
      <dgm:t>
        <a:bodyPr/>
        <a:lstStyle/>
        <a:p>
          <a:pPr rtl="1"/>
          <a:endParaRPr lang="ar-SA"/>
        </a:p>
      </dgm:t>
    </dgm:pt>
    <dgm:pt modelId="{BF16EE26-06AA-4CDA-A85B-42D32AFA5A77}" type="pres">
      <dgm:prSet presAssocID="{95C045D6-4139-4AB0-AA44-C4AEFD129BBA}" presName="text_6" presStyleLbl="node1" presStyleIdx="5" presStyleCnt="7">
        <dgm:presLayoutVars>
          <dgm:bulletEnabled val="1"/>
        </dgm:presLayoutVars>
      </dgm:prSet>
      <dgm:spPr/>
      <dgm:t>
        <a:bodyPr/>
        <a:lstStyle/>
        <a:p>
          <a:pPr rtl="1"/>
          <a:endParaRPr lang="ar-SA"/>
        </a:p>
      </dgm:t>
    </dgm:pt>
    <dgm:pt modelId="{471A821C-4A5B-43E5-9EFA-00552161CCCB}" type="pres">
      <dgm:prSet presAssocID="{95C045D6-4139-4AB0-AA44-C4AEFD129BBA}" presName="accent_6" presStyleCnt="0"/>
      <dgm:spPr/>
      <dgm:t>
        <a:bodyPr/>
        <a:lstStyle/>
        <a:p>
          <a:pPr rtl="1"/>
          <a:endParaRPr lang="ar-SA"/>
        </a:p>
      </dgm:t>
    </dgm:pt>
    <dgm:pt modelId="{373EF0D1-D3A0-4F65-AD35-B384B6384F5E}" type="pres">
      <dgm:prSet presAssocID="{95C045D6-4139-4AB0-AA44-C4AEFD129BBA}" presName="accentRepeatNode" presStyleLbl="solidFgAcc1" presStyleIdx="5" presStyleCnt="7"/>
      <dgm:spPr/>
      <dgm:t>
        <a:bodyPr/>
        <a:lstStyle/>
        <a:p>
          <a:pPr rtl="1"/>
          <a:endParaRPr lang="ar-SA"/>
        </a:p>
      </dgm:t>
    </dgm:pt>
    <dgm:pt modelId="{05A5621A-5F09-4976-B7A6-6BC81F96C0A2}" type="pres">
      <dgm:prSet presAssocID="{A742BEFB-DD08-4B57-9170-061727015E5A}" presName="text_7" presStyleLbl="node1" presStyleIdx="6" presStyleCnt="7">
        <dgm:presLayoutVars>
          <dgm:bulletEnabled val="1"/>
        </dgm:presLayoutVars>
      </dgm:prSet>
      <dgm:spPr/>
      <dgm:t>
        <a:bodyPr/>
        <a:lstStyle/>
        <a:p>
          <a:pPr rtl="1"/>
          <a:endParaRPr lang="ar-SA"/>
        </a:p>
      </dgm:t>
    </dgm:pt>
    <dgm:pt modelId="{FDB1FF63-7F02-48FF-AEC2-24AAD2B46074}" type="pres">
      <dgm:prSet presAssocID="{A742BEFB-DD08-4B57-9170-061727015E5A}" presName="accent_7" presStyleCnt="0"/>
      <dgm:spPr/>
      <dgm:t>
        <a:bodyPr/>
        <a:lstStyle/>
        <a:p>
          <a:pPr rtl="1"/>
          <a:endParaRPr lang="ar-SA"/>
        </a:p>
      </dgm:t>
    </dgm:pt>
    <dgm:pt modelId="{727A8821-3AD6-4168-BA59-7F49855DEBBC}" type="pres">
      <dgm:prSet presAssocID="{A742BEFB-DD08-4B57-9170-061727015E5A}" presName="accentRepeatNode" presStyleLbl="solidFgAcc1" presStyleIdx="6" presStyleCnt="7"/>
      <dgm:spPr/>
      <dgm:t>
        <a:bodyPr/>
        <a:lstStyle/>
        <a:p>
          <a:pPr rtl="1"/>
          <a:endParaRPr lang="ar-SA"/>
        </a:p>
      </dgm:t>
    </dgm:pt>
  </dgm:ptLst>
  <dgm:cxnLst>
    <dgm:cxn modelId="{FAC8A2A0-B903-472F-A3ED-869C367213D5}" srcId="{95C045D6-4139-4AB0-AA44-C4AEFD129BBA}" destId="{4A39023E-76C7-47CC-9245-22A2AEDD31B8}" srcOrd="0" destOrd="0" parTransId="{02105046-80E9-4314-B6AB-C4913490E92E}" sibTransId="{E1F2409A-95BC-4E45-A83A-2700DF0AD4E5}"/>
    <dgm:cxn modelId="{A0990BE5-8A5B-43C2-AED4-A5AFCCE724E2}" type="presOf" srcId="{8E5ABE3B-3E80-464D-BEC4-F4986BE1FCE2}" destId="{E90B3666-004D-4C09-8EF9-D40B888C7C6D}" srcOrd="0" destOrd="1" presId="urn:microsoft.com/office/officeart/2008/layout/VerticalCurvedList"/>
    <dgm:cxn modelId="{C32D80A6-BB5C-4C6B-8022-D5EE99E8278F}" type="presOf" srcId="{A742BEFB-DD08-4B57-9170-061727015E5A}" destId="{05A5621A-5F09-4976-B7A6-6BC81F96C0A2}" srcOrd="0" destOrd="0" presId="urn:microsoft.com/office/officeart/2008/layout/VerticalCurvedList"/>
    <dgm:cxn modelId="{C376EA4B-171A-4D86-8E35-95F2533FB174}" type="presOf" srcId="{45373318-AB65-4CEE-A8F7-BBD7144F82FA}" destId="{DC8A4245-84E3-4D8F-AC99-213E01684944}" srcOrd="0" destOrd="0" presId="urn:microsoft.com/office/officeart/2008/layout/VerticalCurvedList"/>
    <dgm:cxn modelId="{12CABD62-CA18-46AB-98D9-7012BB908575}" srcId="{A742BEFB-DD08-4B57-9170-061727015E5A}" destId="{B3E01EAE-CA74-49AE-8C20-AB2AB116BBAB}" srcOrd="0" destOrd="0" parTransId="{66759E02-879F-4CB4-A935-E87B4F21DD72}" sibTransId="{1CDA4247-ED25-42A2-ABA3-F14C834A1D2B}"/>
    <dgm:cxn modelId="{0C0BF7E7-DDF9-44D5-8E46-AD731122EB22}" srcId="{45373318-AB65-4CEE-A8F7-BBD7144F82FA}" destId="{0024B734-6823-4A94-8C9B-7FD7F87C1E62}" srcOrd="1" destOrd="0" parTransId="{8CAD0CC5-EC60-4229-A999-BCD34740927F}" sibTransId="{F9346A54-1F89-4704-BA77-18B5AB580800}"/>
    <dgm:cxn modelId="{899B91CB-79E8-4854-B736-50603646A20F}" type="presOf" srcId="{4A39023E-76C7-47CC-9245-22A2AEDD31B8}" destId="{BF16EE26-06AA-4CDA-A85B-42D32AFA5A77}" srcOrd="0" destOrd="1" presId="urn:microsoft.com/office/officeart/2008/layout/VerticalCurvedList"/>
    <dgm:cxn modelId="{C4B7553C-42B1-4FC1-A930-6FCB4EFC4521}" srcId="{7CE54C55-EEEA-473C-B9E1-B609DC4CAC26}" destId="{8E5ABE3B-3E80-464D-BEC4-F4986BE1FCE2}" srcOrd="0" destOrd="0" parTransId="{8CD1735D-C005-4910-9BDA-C2512C102E63}" sibTransId="{4EBF71FF-683A-4C7B-BD10-27AF1D955871}"/>
    <dgm:cxn modelId="{F18210DD-2771-49AC-92AF-7A1A3C092E5B}" srcId="{0024B734-6823-4A94-8C9B-7FD7F87C1E62}" destId="{C161B4B3-F387-44F0-B488-4510ED3E0274}" srcOrd="0" destOrd="0" parTransId="{3D06599D-D146-4065-8FF8-E6F13B745B81}" sibTransId="{1AD52232-F7FF-4082-8EA0-7A6C7E91F0F2}"/>
    <dgm:cxn modelId="{9521DA02-2F52-4AC8-9194-D8740EBC82EB}" srcId="{45373318-AB65-4CEE-A8F7-BBD7144F82FA}" destId="{4C9AC296-299F-44FA-804A-5A0BAAB87913}" srcOrd="2" destOrd="0" parTransId="{B82808F9-697F-4A77-9854-9AA95323D5FB}" sibTransId="{CD6CD93D-34BB-4901-AA4E-F6A0AC596077}"/>
    <dgm:cxn modelId="{A4CD8665-DF9D-49FB-8D43-E22EBCBC0275}" srcId="{45373318-AB65-4CEE-A8F7-BBD7144F82FA}" destId="{7CE54C55-EEEA-473C-B9E1-B609DC4CAC26}" srcOrd="0" destOrd="0" parTransId="{33A9133F-1C22-41D2-9C75-4264EA2E65DA}" sibTransId="{DFBB0E1E-2ACE-4F3B-AF52-DCED5B212EE2}"/>
    <dgm:cxn modelId="{A40BB3A9-703E-4D55-97F1-964198BCA24D}" srcId="{67DB4BFB-B037-4C97-96F3-BDD7CA291ECD}" destId="{CED0D7F3-59C8-45CD-B46E-46E10DDC61F2}" srcOrd="0" destOrd="0" parTransId="{C4939CAF-9C83-441F-B56F-5E975B7ED7BD}" sibTransId="{6516609C-1AAD-4523-A6AD-223545C1042C}"/>
    <dgm:cxn modelId="{EA05B322-B91A-4937-A5D3-99D4E3D5E47D}" type="presOf" srcId="{67DB4BFB-B037-4C97-96F3-BDD7CA291ECD}" destId="{E25AC191-0E00-4982-952D-24A0B3AFB5D9}" srcOrd="0" destOrd="0" presId="urn:microsoft.com/office/officeart/2008/layout/VerticalCurvedList"/>
    <dgm:cxn modelId="{A316D09E-C119-4608-90E8-9E7EB2B1C652}" srcId="{45373318-AB65-4CEE-A8F7-BBD7144F82FA}" destId="{E861E61F-3DC1-4BF1-A0F1-F8F320F080BC}" srcOrd="3" destOrd="0" parTransId="{B8B311C8-2CB8-4D3B-A6C1-F74C1C4AEFDD}" sibTransId="{118DA63A-CD8C-45A8-BFC3-E7B46B5FE6E6}"/>
    <dgm:cxn modelId="{277FB79F-5400-47B2-842B-2B97C0BB0EAC}" type="presOf" srcId="{C161B4B3-F387-44F0-B488-4510ED3E0274}" destId="{D54D4C65-03BB-4F66-9004-BA4BD2D9D5B5}" srcOrd="0" destOrd="1" presId="urn:microsoft.com/office/officeart/2008/layout/VerticalCurvedList"/>
    <dgm:cxn modelId="{03FE32CA-351B-4E9E-8D6D-B21E1D32EB55}" srcId="{E861E61F-3DC1-4BF1-A0F1-F8F320F080BC}" destId="{FDD16AFA-D035-4B34-9C32-8855F37BF14A}" srcOrd="0" destOrd="0" parTransId="{88FAE799-F42B-445E-B388-64C2B4D34F18}" sibTransId="{7D273934-1B93-44B7-9621-525BFB40FC6B}"/>
    <dgm:cxn modelId="{FE1C5A0A-05C3-4975-B5F2-B1BCE9CE35E2}" type="presOf" srcId="{9D3E62AD-76B0-46A9-8BB1-AE4AE52D6DCB}" destId="{29A3527E-1C89-4575-804A-F08D917A01F5}" srcOrd="0" destOrd="1" presId="urn:microsoft.com/office/officeart/2008/layout/VerticalCurvedList"/>
    <dgm:cxn modelId="{3D0142B5-A373-4C11-A480-CA7262F8606D}" type="presOf" srcId="{E861E61F-3DC1-4BF1-A0F1-F8F320F080BC}" destId="{E81AC34F-4CE3-4FA5-9BCF-0242235CDAAB}" srcOrd="0" destOrd="0" presId="urn:microsoft.com/office/officeart/2008/layout/VerticalCurvedList"/>
    <dgm:cxn modelId="{E7D95A05-6105-414C-82D2-5E2C4AC18897}" type="presOf" srcId="{7CE54C55-EEEA-473C-B9E1-B609DC4CAC26}" destId="{E90B3666-004D-4C09-8EF9-D40B888C7C6D}" srcOrd="0" destOrd="0" presId="urn:microsoft.com/office/officeart/2008/layout/VerticalCurvedList"/>
    <dgm:cxn modelId="{5BC0FDC6-3E85-42C2-8882-3F3C2FEA377F}" type="presOf" srcId="{FDD16AFA-D035-4B34-9C32-8855F37BF14A}" destId="{E81AC34F-4CE3-4FA5-9BCF-0242235CDAAB}" srcOrd="0" destOrd="1" presId="urn:microsoft.com/office/officeart/2008/layout/VerticalCurvedList"/>
    <dgm:cxn modelId="{19CA7D83-A4E5-4126-B7ED-4C7EFCB56421}" type="presOf" srcId="{0024B734-6823-4A94-8C9B-7FD7F87C1E62}" destId="{D54D4C65-03BB-4F66-9004-BA4BD2D9D5B5}" srcOrd="0" destOrd="0" presId="urn:microsoft.com/office/officeart/2008/layout/VerticalCurvedList"/>
    <dgm:cxn modelId="{3ACB8049-F440-40FD-BFB1-8A8D8BC0F4C2}" type="presOf" srcId="{4EBF71FF-683A-4C7B-BD10-27AF1D955871}" destId="{D983953D-B8D3-41EE-9E2D-58A93EB00B1C}" srcOrd="0" destOrd="0" presId="urn:microsoft.com/office/officeart/2008/layout/VerticalCurvedList"/>
    <dgm:cxn modelId="{7C73565A-EA05-4A63-8373-3E8B3A9ED56F}" srcId="{45373318-AB65-4CEE-A8F7-BBD7144F82FA}" destId="{A742BEFB-DD08-4B57-9170-061727015E5A}" srcOrd="6" destOrd="0" parTransId="{947BEE41-3BEB-433A-BB61-4323C5ADF6D4}" sibTransId="{7C9B2815-3886-483B-A0D0-8783BD583D47}"/>
    <dgm:cxn modelId="{3CDA6F97-943D-4EAD-9516-49FD119564DD}" srcId="{45373318-AB65-4CEE-A8F7-BBD7144F82FA}" destId="{95C045D6-4139-4AB0-AA44-C4AEFD129BBA}" srcOrd="5" destOrd="0" parTransId="{35C18DE0-7D2D-4290-A6CE-5D4624630B48}" sibTransId="{8EBF9DFE-70F1-4637-9D04-930DB0841B8A}"/>
    <dgm:cxn modelId="{2E4D780A-2196-4439-B76A-037BBB5A6DF2}" type="presOf" srcId="{CED0D7F3-59C8-45CD-B46E-46E10DDC61F2}" destId="{E25AC191-0E00-4982-952D-24A0B3AFB5D9}" srcOrd="0" destOrd="1" presId="urn:microsoft.com/office/officeart/2008/layout/VerticalCurvedList"/>
    <dgm:cxn modelId="{80D697B9-C1AC-40F1-A427-5364D20016FD}" srcId="{45373318-AB65-4CEE-A8F7-BBD7144F82FA}" destId="{1D8D5820-361B-4133-A360-8CBDDAD24D74}" srcOrd="7" destOrd="0" parTransId="{8FA39885-FD16-4835-BB98-0D8E54AC9FE3}" sibTransId="{BC8B6F84-E8B6-4F9C-BA24-9EA3F4798800}"/>
    <dgm:cxn modelId="{99EF6AB4-7F79-4580-B291-90C2D396012A}" srcId="{4C9AC296-299F-44FA-804A-5A0BAAB87913}" destId="{9D3E62AD-76B0-46A9-8BB1-AE4AE52D6DCB}" srcOrd="0" destOrd="0" parTransId="{A2873DED-D2B6-4A32-8F19-8858947D51E0}" sibTransId="{488ED028-4184-444E-9612-830ABC98CEE3}"/>
    <dgm:cxn modelId="{F407DE37-3144-493A-8918-DB8323092D8B}" srcId="{1D8D5820-361B-4133-A360-8CBDDAD24D74}" destId="{F28F33EE-8804-438C-BE86-DCAF0BBBC792}" srcOrd="0" destOrd="0" parTransId="{F53EEABE-BF70-41D0-B941-1132914822CB}" sibTransId="{77153CE0-1AD1-414A-8795-187F6A5C6948}"/>
    <dgm:cxn modelId="{19C5E687-9B81-408A-A5E0-974E25F412B0}" type="presOf" srcId="{4C9AC296-299F-44FA-804A-5A0BAAB87913}" destId="{29A3527E-1C89-4575-804A-F08D917A01F5}" srcOrd="0" destOrd="0" presId="urn:microsoft.com/office/officeart/2008/layout/VerticalCurvedList"/>
    <dgm:cxn modelId="{C3C18F41-7499-444A-9534-C5B79A55969E}" type="presOf" srcId="{B3E01EAE-CA74-49AE-8C20-AB2AB116BBAB}" destId="{05A5621A-5F09-4976-B7A6-6BC81F96C0A2}" srcOrd="0" destOrd="1" presId="urn:microsoft.com/office/officeart/2008/layout/VerticalCurvedList"/>
    <dgm:cxn modelId="{E181831B-4234-44A9-968E-2ABA6CF99D62}" srcId="{45373318-AB65-4CEE-A8F7-BBD7144F82FA}" destId="{67DB4BFB-B037-4C97-96F3-BDD7CA291ECD}" srcOrd="4" destOrd="0" parTransId="{AAB9A103-D4DD-4105-810A-C0D4B73A9614}" sibTransId="{B9659A70-A8B0-4718-83B9-ADDD5DF8ADEC}"/>
    <dgm:cxn modelId="{9B5B7692-DA36-4589-A7DB-143D68A635E2}" type="presOf" srcId="{95C045D6-4139-4AB0-AA44-C4AEFD129BBA}" destId="{BF16EE26-06AA-4CDA-A85B-42D32AFA5A77}" srcOrd="0" destOrd="0" presId="urn:microsoft.com/office/officeart/2008/layout/VerticalCurvedList"/>
    <dgm:cxn modelId="{7326ECC0-9EA7-417B-B65C-D511B7270314}" type="presParOf" srcId="{DC8A4245-84E3-4D8F-AC99-213E01684944}" destId="{CC227DEF-6E17-4559-8208-22456F3602A1}" srcOrd="0" destOrd="0" presId="urn:microsoft.com/office/officeart/2008/layout/VerticalCurvedList"/>
    <dgm:cxn modelId="{B19701ED-ED17-4A80-BE66-16DE43D15B01}" type="presParOf" srcId="{CC227DEF-6E17-4559-8208-22456F3602A1}" destId="{88AC5616-9D67-4700-BB70-FC5CCCC080EE}" srcOrd="0" destOrd="0" presId="urn:microsoft.com/office/officeart/2008/layout/VerticalCurvedList"/>
    <dgm:cxn modelId="{30380E96-992E-425D-A01A-269BECA7669E}" type="presParOf" srcId="{88AC5616-9D67-4700-BB70-FC5CCCC080EE}" destId="{A0264527-B38B-422B-8372-04D67C3118CB}" srcOrd="0" destOrd="0" presId="urn:microsoft.com/office/officeart/2008/layout/VerticalCurvedList"/>
    <dgm:cxn modelId="{A6E962AC-F763-4092-B55E-7DB044C10CCC}" type="presParOf" srcId="{88AC5616-9D67-4700-BB70-FC5CCCC080EE}" destId="{D983953D-B8D3-41EE-9E2D-58A93EB00B1C}" srcOrd="1" destOrd="0" presId="urn:microsoft.com/office/officeart/2008/layout/VerticalCurvedList"/>
    <dgm:cxn modelId="{752FFFB0-F57D-4F6B-A7A6-D2D65BB3BDA6}" type="presParOf" srcId="{88AC5616-9D67-4700-BB70-FC5CCCC080EE}" destId="{DF7C04C9-D5E3-444B-B20D-D8A6784A4FDC}" srcOrd="2" destOrd="0" presId="urn:microsoft.com/office/officeart/2008/layout/VerticalCurvedList"/>
    <dgm:cxn modelId="{DEACE9D9-75A6-44B8-ABC0-8BEF7033E45C}" type="presParOf" srcId="{88AC5616-9D67-4700-BB70-FC5CCCC080EE}" destId="{E2713142-4EA1-47A0-8B0D-53D820C2D757}" srcOrd="3" destOrd="0" presId="urn:microsoft.com/office/officeart/2008/layout/VerticalCurvedList"/>
    <dgm:cxn modelId="{083B3BA4-EA76-4045-8216-99B6856A1BAE}" type="presParOf" srcId="{CC227DEF-6E17-4559-8208-22456F3602A1}" destId="{E90B3666-004D-4C09-8EF9-D40B888C7C6D}" srcOrd="1" destOrd="0" presId="urn:microsoft.com/office/officeart/2008/layout/VerticalCurvedList"/>
    <dgm:cxn modelId="{1B434BED-8724-43AC-9F4F-C76703631C27}" type="presParOf" srcId="{CC227DEF-6E17-4559-8208-22456F3602A1}" destId="{4FCDA684-9E08-4288-9930-961A17B2521B}" srcOrd="2" destOrd="0" presId="urn:microsoft.com/office/officeart/2008/layout/VerticalCurvedList"/>
    <dgm:cxn modelId="{93726468-3455-40A7-92F6-7F0ABD9BF81D}" type="presParOf" srcId="{4FCDA684-9E08-4288-9930-961A17B2521B}" destId="{43CCD600-3FCA-426C-8440-7C863A524069}" srcOrd="0" destOrd="0" presId="urn:microsoft.com/office/officeart/2008/layout/VerticalCurvedList"/>
    <dgm:cxn modelId="{D1CFC601-6E78-445F-A8E6-B0C9C3177A2B}" type="presParOf" srcId="{CC227DEF-6E17-4559-8208-22456F3602A1}" destId="{D54D4C65-03BB-4F66-9004-BA4BD2D9D5B5}" srcOrd="3" destOrd="0" presId="urn:microsoft.com/office/officeart/2008/layout/VerticalCurvedList"/>
    <dgm:cxn modelId="{8B3A6F00-5A0F-4225-AE23-4C15D06C2376}" type="presParOf" srcId="{CC227DEF-6E17-4559-8208-22456F3602A1}" destId="{CB491D30-6053-457F-8BD4-F8CEE3FAA0B6}" srcOrd="4" destOrd="0" presId="urn:microsoft.com/office/officeart/2008/layout/VerticalCurvedList"/>
    <dgm:cxn modelId="{4EA03556-EF24-4766-BCF9-6134CF047868}" type="presParOf" srcId="{CB491D30-6053-457F-8BD4-F8CEE3FAA0B6}" destId="{15938B95-5422-4DB6-BEF6-2C7BD9A81EEB}" srcOrd="0" destOrd="0" presId="urn:microsoft.com/office/officeart/2008/layout/VerticalCurvedList"/>
    <dgm:cxn modelId="{40D83B07-B204-4999-97EE-1B771D08E51E}" type="presParOf" srcId="{CC227DEF-6E17-4559-8208-22456F3602A1}" destId="{29A3527E-1C89-4575-804A-F08D917A01F5}" srcOrd="5" destOrd="0" presId="urn:microsoft.com/office/officeart/2008/layout/VerticalCurvedList"/>
    <dgm:cxn modelId="{F56A48F3-FBA9-41A3-B105-2863B63EB67E}" type="presParOf" srcId="{CC227DEF-6E17-4559-8208-22456F3602A1}" destId="{6BC59425-DD7D-43CA-8CB9-03A069F9615B}" srcOrd="6" destOrd="0" presId="urn:microsoft.com/office/officeart/2008/layout/VerticalCurvedList"/>
    <dgm:cxn modelId="{26E66FED-D442-49C1-BDA9-956613863DA6}" type="presParOf" srcId="{6BC59425-DD7D-43CA-8CB9-03A069F9615B}" destId="{148E2CF5-0094-4842-8E9E-290FB73ECA2F}" srcOrd="0" destOrd="0" presId="urn:microsoft.com/office/officeart/2008/layout/VerticalCurvedList"/>
    <dgm:cxn modelId="{045FE3BE-7F6B-445F-939C-3B540176B421}" type="presParOf" srcId="{CC227DEF-6E17-4559-8208-22456F3602A1}" destId="{E81AC34F-4CE3-4FA5-9BCF-0242235CDAAB}" srcOrd="7" destOrd="0" presId="urn:microsoft.com/office/officeart/2008/layout/VerticalCurvedList"/>
    <dgm:cxn modelId="{7DB59C0B-8B5F-4BD3-8A8B-D45F5B10333D}" type="presParOf" srcId="{CC227DEF-6E17-4559-8208-22456F3602A1}" destId="{4EBF3EC7-AA39-4CA9-81B1-2EA96BC8E88B}" srcOrd="8" destOrd="0" presId="urn:microsoft.com/office/officeart/2008/layout/VerticalCurvedList"/>
    <dgm:cxn modelId="{9304ED1D-4FE9-41AA-9734-3B667668F30D}" type="presParOf" srcId="{4EBF3EC7-AA39-4CA9-81B1-2EA96BC8E88B}" destId="{25AE3DD4-AE90-4498-9CCA-5C0D43C6F207}" srcOrd="0" destOrd="0" presId="urn:microsoft.com/office/officeart/2008/layout/VerticalCurvedList"/>
    <dgm:cxn modelId="{5F6FDFB2-A8CC-4D7A-B9AC-88F34CB0322F}" type="presParOf" srcId="{CC227DEF-6E17-4559-8208-22456F3602A1}" destId="{E25AC191-0E00-4982-952D-24A0B3AFB5D9}" srcOrd="9" destOrd="0" presId="urn:microsoft.com/office/officeart/2008/layout/VerticalCurvedList"/>
    <dgm:cxn modelId="{1D947550-E266-4C81-BD0C-67C0D71207F9}" type="presParOf" srcId="{CC227DEF-6E17-4559-8208-22456F3602A1}" destId="{F4DEBB71-69FE-4EC0-824A-AF4CBB55CDF7}" srcOrd="10" destOrd="0" presId="urn:microsoft.com/office/officeart/2008/layout/VerticalCurvedList"/>
    <dgm:cxn modelId="{EF827ECD-6E43-4F65-9983-91EA15B39B5B}" type="presParOf" srcId="{F4DEBB71-69FE-4EC0-824A-AF4CBB55CDF7}" destId="{AC32F5A9-7737-4EC1-8134-B1F20F0CF4E9}" srcOrd="0" destOrd="0" presId="urn:microsoft.com/office/officeart/2008/layout/VerticalCurvedList"/>
    <dgm:cxn modelId="{C7D5583C-F9F5-47F3-91E7-191C3A866C8C}" type="presParOf" srcId="{CC227DEF-6E17-4559-8208-22456F3602A1}" destId="{BF16EE26-06AA-4CDA-A85B-42D32AFA5A77}" srcOrd="11" destOrd="0" presId="urn:microsoft.com/office/officeart/2008/layout/VerticalCurvedList"/>
    <dgm:cxn modelId="{38746130-4EA3-431A-BCE4-5B5608B07132}" type="presParOf" srcId="{CC227DEF-6E17-4559-8208-22456F3602A1}" destId="{471A821C-4A5B-43E5-9EFA-00552161CCCB}" srcOrd="12" destOrd="0" presId="urn:microsoft.com/office/officeart/2008/layout/VerticalCurvedList"/>
    <dgm:cxn modelId="{48A00512-3F16-405F-9877-868C61006796}" type="presParOf" srcId="{471A821C-4A5B-43E5-9EFA-00552161CCCB}" destId="{373EF0D1-D3A0-4F65-AD35-B384B6384F5E}" srcOrd="0" destOrd="0" presId="urn:microsoft.com/office/officeart/2008/layout/VerticalCurvedList"/>
    <dgm:cxn modelId="{FA0B756E-5E06-4A7D-B421-15816724378D}" type="presParOf" srcId="{CC227DEF-6E17-4559-8208-22456F3602A1}" destId="{05A5621A-5F09-4976-B7A6-6BC81F96C0A2}" srcOrd="13" destOrd="0" presId="urn:microsoft.com/office/officeart/2008/layout/VerticalCurvedList"/>
    <dgm:cxn modelId="{0C67ADAA-5116-4774-A12E-188259D4A4CC}" type="presParOf" srcId="{CC227DEF-6E17-4559-8208-22456F3602A1}" destId="{FDB1FF63-7F02-48FF-AEC2-24AAD2B46074}" srcOrd="14" destOrd="0" presId="urn:microsoft.com/office/officeart/2008/layout/VerticalCurvedList"/>
    <dgm:cxn modelId="{670272F6-2F93-44E7-871D-8C3601F826D2}" type="presParOf" srcId="{FDB1FF63-7F02-48FF-AEC2-24AAD2B46074}" destId="{727A8821-3AD6-4168-BA59-7F49855DEBB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17FC2B-CFDD-4CB4-A07C-FA750F4AD8BE}" type="doc">
      <dgm:prSet loTypeId="urn:microsoft.com/office/officeart/2005/8/layout/vList3" loCatId="picture" qsTypeId="urn:microsoft.com/office/officeart/2005/8/quickstyle/simple5" qsCatId="simple" csTypeId="urn:microsoft.com/office/officeart/2005/8/colors/accent4_3" csCatId="accent4" phldr="1"/>
      <dgm:spPr/>
    </dgm:pt>
    <dgm:pt modelId="{DF1854BA-50F0-43B5-BA47-B2EE93663D99}">
      <dgm:prSet phldrT="[نص]" custT="1">
        <dgm:style>
          <a:lnRef idx="2">
            <a:schemeClr val="accent4"/>
          </a:lnRef>
          <a:fillRef idx="1">
            <a:schemeClr val="lt1"/>
          </a:fillRef>
          <a:effectRef idx="0">
            <a:schemeClr val="accent4"/>
          </a:effectRef>
          <a:fontRef idx="minor">
            <a:schemeClr val="dk1"/>
          </a:fontRef>
        </dgm:style>
      </dgm:prSet>
      <dgm:spPr/>
      <dgm:t>
        <a:bodyPr/>
        <a:lstStyle/>
        <a:p>
          <a:pPr rtl="1"/>
          <a:r>
            <a:rPr lang="ar-SA" sz="2000" dirty="0" smtClean="0">
              <a:solidFill>
                <a:schemeClr val="tx1"/>
              </a:solidFill>
              <a:cs typeface="AdvertisingBold" pitchFamily="2" charset="-78"/>
            </a:rPr>
            <a:t>مصادر التمويل للمعاهد القرآنية</a:t>
          </a:r>
          <a:endParaRPr lang="ar-SA" sz="2000" dirty="0">
            <a:solidFill>
              <a:schemeClr val="tx1"/>
            </a:solidFill>
            <a:cs typeface="AdvertisingBold" pitchFamily="2" charset="-78"/>
          </a:endParaRPr>
        </a:p>
      </dgm:t>
    </dgm:pt>
    <dgm:pt modelId="{66845425-03E6-4FF9-8E04-EB84F2E0D7E6}" type="parTrans" cxnId="{2C894EBA-F368-4693-BD1D-9739EB279823}">
      <dgm:prSet/>
      <dgm:spPr/>
      <dgm:t>
        <a:bodyPr/>
        <a:lstStyle/>
        <a:p>
          <a:pPr rtl="1"/>
          <a:endParaRPr lang="ar-SA" sz="2000">
            <a:cs typeface="(AA) Sendebad" pitchFamily="2" charset="-78"/>
          </a:endParaRPr>
        </a:p>
      </dgm:t>
    </dgm:pt>
    <dgm:pt modelId="{B85BBCCE-3DFD-4869-A3EE-86F963F5DCE9}" type="sibTrans" cxnId="{2C894EBA-F368-4693-BD1D-9739EB279823}">
      <dgm:prSet/>
      <dgm:spPr/>
      <dgm:t>
        <a:bodyPr/>
        <a:lstStyle/>
        <a:p>
          <a:pPr rtl="1"/>
          <a:endParaRPr lang="ar-SA" sz="2000">
            <a:cs typeface="(AA) Sendebad" pitchFamily="2" charset="-78"/>
          </a:endParaRPr>
        </a:p>
      </dgm:t>
    </dgm:pt>
    <dgm:pt modelId="{ECF29D2F-D8EB-4BCD-B5C1-CBA00073029D}" type="pres">
      <dgm:prSet presAssocID="{AA17FC2B-CFDD-4CB4-A07C-FA750F4AD8BE}" presName="linearFlow" presStyleCnt="0">
        <dgm:presLayoutVars>
          <dgm:dir val="rev"/>
          <dgm:resizeHandles val="exact"/>
        </dgm:presLayoutVars>
      </dgm:prSet>
      <dgm:spPr/>
    </dgm:pt>
    <dgm:pt modelId="{187E3004-BE2C-4819-AE16-DB7F97D55510}" type="pres">
      <dgm:prSet presAssocID="{DF1854BA-50F0-43B5-BA47-B2EE93663D99}" presName="composite" presStyleCnt="0"/>
      <dgm:spPr/>
    </dgm:pt>
    <dgm:pt modelId="{5D8A45B7-6E39-4951-9CDA-0B885929D162}" type="pres">
      <dgm:prSet presAssocID="{DF1854BA-50F0-43B5-BA47-B2EE93663D9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90CB0B90-F859-40BE-9E46-AF9C765EF065}" type="pres">
      <dgm:prSet presAssocID="{DF1854BA-50F0-43B5-BA47-B2EE93663D99}" presName="txShp" presStyleLbl="node1" presStyleIdx="0" presStyleCnt="1" custScaleX="110177">
        <dgm:presLayoutVars>
          <dgm:bulletEnabled val="1"/>
        </dgm:presLayoutVars>
      </dgm:prSet>
      <dgm:spPr/>
      <dgm:t>
        <a:bodyPr/>
        <a:lstStyle/>
        <a:p>
          <a:pPr rtl="1"/>
          <a:endParaRPr lang="ar-SA"/>
        </a:p>
      </dgm:t>
    </dgm:pt>
  </dgm:ptLst>
  <dgm:cxnLst>
    <dgm:cxn modelId="{09B5D3C8-0F4B-4528-97D7-D8590B3A38C1}" type="presOf" srcId="{DF1854BA-50F0-43B5-BA47-B2EE93663D99}" destId="{90CB0B90-F859-40BE-9E46-AF9C765EF065}" srcOrd="0" destOrd="0" presId="urn:microsoft.com/office/officeart/2005/8/layout/vList3"/>
    <dgm:cxn modelId="{8CD8B72B-6C7F-46F9-A8D7-E68A5746601C}" type="presOf" srcId="{AA17FC2B-CFDD-4CB4-A07C-FA750F4AD8BE}" destId="{ECF29D2F-D8EB-4BCD-B5C1-CBA00073029D}" srcOrd="0" destOrd="0" presId="urn:microsoft.com/office/officeart/2005/8/layout/vList3"/>
    <dgm:cxn modelId="{2C894EBA-F368-4693-BD1D-9739EB279823}" srcId="{AA17FC2B-CFDD-4CB4-A07C-FA750F4AD8BE}" destId="{DF1854BA-50F0-43B5-BA47-B2EE93663D99}" srcOrd="0" destOrd="0" parTransId="{66845425-03E6-4FF9-8E04-EB84F2E0D7E6}" sibTransId="{B85BBCCE-3DFD-4869-A3EE-86F963F5DCE9}"/>
    <dgm:cxn modelId="{A8B4D793-D655-4A3B-92A5-52916C820A86}" type="presParOf" srcId="{ECF29D2F-D8EB-4BCD-B5C1-CBA00073029D}" destId="{187E3004-BE2C-4819-AE16-DB7F97D55510}" srcOrd="0" destOrd="0" presId="urn:microsoft.com/office/officeart/2005/8/layout/vList3"/>
    <dgm:cxn modelId="{B0379DCF-A79E-4B69-A974-7C97DE15E4BE}" type="presParOf" srcId="{187E3004-BE2C-4819-AE16-DB7F97D55510}" destId="{5D8A45B7-6E39-4951-9CDA-0B885929D162}" srcOrd="0" destOrd="0" presId="urn:microsoft.com/office/officeart/2005/8/layout/vList3"/>
    <dgm:cxn modelId="{82D907DB-F3BE-4AA8-BD40-2EB30556C582}" type="presParOf" srcId="{187E3004-BE2C-4819-AE16-DB7F97D55510}" destId="{90CB0B90-F859-40BE-9E46-AF9C765EF06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مصادر التمويل في الشريعة الإسلامية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custScaleX="115417">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81320" custLinFactNeighborY="6161"/>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Lst>
  <dgm:cxnLst>
    <dgm:cxn modelId="{E7A920A5-68B2-4696-B4E0-71640F871A01}" type="presOf" srcId="{FB1AF9A4-C136-4586-B063-6BEEBDC5F931}" destId="{1B09861B-80A1-4B54-B8F5-C3204827FEDC}" srcOrd="0" destOrd="0" presId="urn:microsoft.com/office/officeart/2008/layout/PictureStrips"/>
    <dgm:cxn modelId="{C163E910-946E-47C8-A749-432177A81634}"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D41B9140-5E15-4646-B174-959EC2AA7FEA}" type="presParOf" srcId="{61785C18-CDF9-4135-88BE-00534CED0EE5}" destId="{7C3E215E-05B5-4F71-B64D-3145BA74C482}" srcOrd="0" destOrd="0" presId="urn:microsoft.com/office/officeart/2008/layout/PictureStrips"/>
    <dgm:cxn modelId="{B0359D7F-E2EB-4F6E-AA00-5B26D1A0E1FD}" type="presParOf" srcId="{7C3E215E-05B5-4F71-B64D-3145BA74C482}" destId="{1B09861B-80A1-4B54-B8F5-C3204827FEDC}" srcOrd="0" destOrd="0" presId="urn:microsoft.com/office/officeart/2008/layout/PictureStrips"/>
    <dgm:cxn modelId="{FA2236B3-9C5C-4FDA-ABC7-04DF7DE12C8C}"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F5E616-409C-4152-85FB-65FD76627A10}" type="doc">
      <dgm:prSet loTypeId="urn:microsoft.com/office/officeart/2005/8/layout/radial6" loCatId="cycle" qsTypeId="urn:microsoft.com/office/officeart/2005/8/quickstyle/simple1" qsCatId="simple" csTypeId="urn:microsoft.com/office/officeart/2005/8/colors/accent1_1" csCatId="accent1" phldr="1"/>
      <dgm:spPr/>
      <dgm:t>
        <a:bodyPr/>
        <a:lstStyle/>
        <a:p>
          <a:pPr rtl="1"/>
          <a:endParaRPr lang="ar-SA"/>
        </a:p>
      </dgm:t>
    </dgm:pt>
    <dgm:pt modelId="{F7CA7683-E37A-430F-BFFE-12B6AEB2DE9B}">
      <dgm:prSet phldrT="[نص]" custT="1"/>
      <dgm:spPr/>
      <dgm:t>
        <a:bodyPr/>
        <a:lstStyle/>
        <a:p>
          <a:pPr rtl="1"/>
          <a:r>
            <a:rPr lang="ar-SA" sz="2400" dirty="0" smtClean="0">
              <a:cs typeface="AL-Mohanad Bold" pitchFamily="2" charset="-78"/>
            </a:rPr>
            <a:t>جهات التمويل</a:t>
          </a:r>
          <a:endParaRPr lang="ar-SA" sz="2400" dirty="0">
            <a:cs typeface="AL-Mohanad Bold" pitchFamily="2" charset="-78"/>
          </a:endParaRPr>
        </a:p>
      </dgm:t>
    </dgm:pt>
    <dgm:pt modelId="{89AEF52D-C412-4134-A53B-11149AAADF60}" type="parTrans" cxnId="{C280B38F-B9B0-432C-82E1-F4B5DE442961}">
      <dgm:prSet/>
      <dgm:spPr/>
      <dgm:t>
        <a:bodyPr/>
        <a:lstStyle/>
        <a:p>
          <a:pPr rtl="1"/>
          <a:endParaRPr lang="ar-SA" sz="2400">
            <a:cs typeface="AL-Mohanad Bold" pitchFamily="2" charset="-78"/>
          </a:endParaRPr>
        </a:p>
      </dgm:t>
    </dgm:pt>
    <dgm:pt modelId="{A3B7B82F-08CC-4085-92BB-6DFF844D4E21}" type="sibTrans" cxnId="{C280B38F-B9B0-432C-82E1-F4B5DE442961}">
      <dgm:prSet/>
      <dgm:spPr/>
      <dgm:t>
        <a:bodyPr/>
        <a:lstStyle/>
        <a:p>
          <a:pPr rtl="1"/>
          <a:endParaRPr lang="ar-SA" sz="2400">
            <a:cs typeface="AL-Mohanad Bold" pitchFamily="2" charset="-78"/>
          </a:endParaRPr>
        </a:p>
      </dgm:t>
    </dgm:pt>
    <dgm:pt modelId="{4413447C-C5D0-4533-B3B8-707536BC49FE}">
      <dgm:prSet phldrT="[نص]" custT="1"/>
      <dgm:spPr/>
      <dgm:t>
        <a:bodyPr/>
        <a:lstStyle/>
        <a:p>
          <a:pPr rtl="1"/>
          <a:r>
            <a:rPr lang="ar-SA" sz="2400" dirty="0" smtClean="0">
              <a:cs typeface="AL-Mohanad Bold" pitchFamily="2" charset="-78"/>
            </a:rPr>
            <a:t>مؤسسات حكومية </a:t>
          </a:r>
          <a:endParaRPr lang="ar-SA" sz="2400" dirty="0">
            <a:cs typeface="AL-Mohanad Bold" pitchFamily="2" charset="-78"/>
          </a:endParaRPr>
        </a:p>
      </dgm:t>
    </dgm:pt>
    <dgm:pt modelId="{BE7DE186-1F67-4BEF-AADE-B5071696C69D}" type="parTrans" cxnId="{C5D76CF7-6F4B-4FB9-9060-93878FA490A1}">
      <dgm:prSet/>
      <dgm:spPr/>
      <dgm:t>
        <a:bodyPr/>
        <a:lstStyle/>
        <a:p>
          <a:pPr rtl="1"/>
          <a:endParaRPr lang="ar-SA" sz="2400">
            <a:cs typeface="AL-Mohanad Bold" pitchFamily="2" charset="-78"/>
          </a:endParaRPr>
        </a:p>
      </dgm:t>
    </dgm:pt>
    <dgm:pt modelId="{FDA873F4-3F0B-4420-B703-E902B59BF645}" type="sibTrans" cxnId="{C5D76CF7-6F4B-4FB9-9060-93878FA490A1}">
      <dgm:prSet/>
      <dgm:spPr/>
      <dgm:t>
        <a:bodyPr/>
        <a:lstStyle/>
        <a:p>
          <a:pPr rtl="1"/>
          <a:endParaRPr lang="ar-SA" sz="2400">
            <a:cs typeface="AL-Mohanad Bold" pitchFamily="2" charset="-78"/>
          </a:endParaRPr>
        </a:p>
      </dgm:t>
    </dgm:pt>
    <dgm:pt modelId="{B365BBA1-9192-4B43-90FA-3EE74089694A}">
      <dgm:prSet phldrT="[نص]" custT="1"/>
      <dgm:spPr/>
      <dgm:t>
        <a:bodyPr/>
        <a:lstStyle/>
        <a:p>
          <a:pPr rtl="1"/>
          <a:r>
            <a:rPr lang="ar-SA" sz="2400" dirty="0" smtClean="0">
              <a:cs typeface="AL-Mohanad Bold" pitchFamily="2" charset="-78"/>
            </a:rPr>
            <a:t>مؤسسات خيرية مانحة</a:t>
          </a:r>
          <a:endParaRPr lang="ar-SA" sz="2400" dirty="0">
            <a:cs typeface="AL-Mohanad Bold" pitchFamily="2" charset="-78"/>
          </a:endParaRPr>
        </a:p>
      </dgm:t>
    </dgm:pt>
    <dgm:pt modelId="{86C78BD6-C44B-452E-8E7A-1FEFF7BE0A6F}" type="parTrans" cxnId="{8A91F5A9-96DE-4A80-B001-0854FC63A3B6}">
      <dgm:prSet/>
      <dgm:spPr/>
      <dgm:t>
        <a:bodyPr/>
        <a:lstStyle/>
        <a:p>
          <a:pPr rtl="1"/>
          <a:endParaRPr lang="ar-SA" sz="2400">
            <a:cs typeface="AL-Mohanad Bold" pitchFamily="2" charset="-78"/>
          </a:endParaRPr>
        </a:p>
      </dgm:t>
    </dgm:pt>
    <dgm:pt modelId="{F709CE14-BB34-4F84-8839-D4A434CE4750}" type="sibTrans" cxnId="{8A91F5A9-96DE-4A80-B001-0854FC63A3B6}">
      <dgm:prSet/>
      <dgm:spPr/>
      <dgm:t>
        <a:bodyPr/>
        <a:lstStyle/>
        <a:p>
          <a:pPr rtl="1"/>
          <a:endParaRPr lang="ar-SA" sz="2400">
            <a:cs typeface="AL-Mohanad Bold" pitchFamily="2" charset="-78"/>
          </a:endParaRPr>
        </a:p>
      </dgm:t>
    </dgm:pt>
    <dgm:pt modelId="{D432829F-3448-4715-997C-0043C652F0F1}">
      <dgm:prSet phldrT="[نص]" custT="1"/>
      <dgm:spPr/>
      <dgm:t>
        <a:bodyPr/>
        <a:lstStyle/>
        <a:p>
          <a:pPr rtl="1"/>
          <a:r>
            <a:rPr lang="ar-SA" sz="2400" dirty="0" smtClean="0">
              <a:cs typeface="AL-Mohanad Bold" pitchFamily="2" charset="-78"/>
            </a:rPr>
            <a:t>مؤسسات مجتمعية </a:t>
          </a:r>
          <a:endParaRPr lang="ar-SA" sz="2400" dirty="0">
            <a:cs typeface="AL-Mohanad Bold" pitchFamily="2" charset="-78"/>
          </a:endParaRPr>
        </a:p>
      </dgm:t>
    </dgm:pt>
    <dgm:pt modelId="{3309212C-2151-466A-9C8B-7AF1696BDE26}" type="parTrans" cxnId="{69F46D70-F436-4C40-AECC-A7833AD934AD}">
      <dgm:prSet/>
      <dgm:spPr/>
      <dgm:t>
        <a:bodyPr/>
        <a:lstStyle/>
        <a:p>
          <a:pPr rtl="1"/>
          <a:endParaRPr lang="ar-SA" sz="2400">
            <a:cs typeface="AL-Mohanad Bold" pitchFamily="2" charset="-78"/>
          </a:endParaRPr>
        </a:p>
      </dgm:t>
    </dgm:pt>
    <dgm:pt modelId="{3748932E-F331-4253-AAAC-242F36C150E5}" type="sibTrans" cxnId="{69F46D70-F436-4C40-AECC-A7833AD934AD}">
      <dgm:prSet/>
      <dgm:spPr/>
      <dgm:t>
        <a:bodyPr/>
        <a:lstStyle/>
        <a:p>
          <a:pPr rtl="1"/>
          <a:endParaRPr lang="ar-SA" sz="2400">
            <a:cs typeface="AL-Mohanad Bold" pitchFamily="2" charset="-78"/>
          </a:endParaRPr>
        </a:p>
      </dgm:t>
    </dgm:pt>
    <dgm:pt modelId="{28D7EEC0-961E-40A0-8F81-A41CCE59CBA5}">
      <dgm:prSet custT="1"/>
      <dgm:spPr/>
      <dgm:t>
        <a:bodyPr/>
        <a:lstStyle/>
        <a:p>
          <a:pPr rtl="1"/>
          <a:r>
            <a:rPr lang="ar-SA" sz="2400" dirty="0" smtClean="0">
              <a:cs typeface="AL-Mohanad Bold" pitchFamily="2" charset="-78"/>
            </a:rPr>
            <a:t>متبرعين أفراد</a:t>
          </a:r>
          <a:endParaRPr lang="ar-SA" sz="2400" dirty="0">
            <a:cs typeface="AL-Mohanad Bold" pitchFamily="2" charset="-78"/>
          </a:endParaRPr>
        </a:p>
      </dgm:t>
    </dgm:pt>
    <dgm:pt modelId="{3A9039EF-1B19-4544-9530-CAFC0EDFC66C}" type="parTrans" cxnId="{1500B604-B5ED-4977-977D-863144EEE6FC}">
      <dgm:prSet/>
      <dgm:spPr/>
      <dgm:t>
        <a:bodyPr/>
        <a:lstStyle/>
        <a:p>
          <a:pPr rtl="1"/>
          <a:endParaRPr lang="ar-SA" sz="2400">
            <a:cs typeface="AL-Mohanad Bold" pitchFamily="2" charset="-78"/>
          </a:endParaRPr>
        </a:p>
      </dgm:t>
    </dgm:pt>
    <dgm:pt modelId="{8251CB0B-16CA-40F3-8D70-B94640663F83}" type="sibTrans" cxnId="{1500B604-B5ED-4977-977D-863144EEE6FC}">
      <dgm:prSet/>
      <dgm:spPr/>
      <dgm:t>
        <a:bodyPr/>
        <a:lstStyle/>
        <a:p>
          <a:pPr rtl="1"/>
          <a:endParaRPr lang="ar-SA" sz="2400">
            <a:cs typeface="AL-Mohanad Bold" pitchFamily="2" charset="-78"/>
          </a:endParaRPr>
        </a:p>
      </dgm:t>
    </dgm:pt>
    <dgm:pt modelId="{89837742-A9C8-4900-90E7-46B90F323C4C}">
      <dgm:prSet custT="1"/>
      <dgm:spPr/>
      <dgm:t>
        <a:bodyPr/>
        <a:lstStyle/>
        <a:p>
          <a:pPr rtl="1"/>
          <a:r>
            <a:rPr lang="ar-SA" sz="2400" dirty="0" smtClean="0">
              <a:cs typeface="AL-Mohanad Bold" pitchFamily="2" charset="-78"/>
            </a:rPr>
            <a:t>تمويل ذاتي</a:t>
          </a:r>
          <a:endParaRPr lang="ar-SA" sz="2400" dirty="0">
            <a:cs typeface="AL-Mohanad Bold" pitchFamily="2" charset="-78"/>
          </a:endParaRPr>
        </a:p>
      </dgm:t>
    </dgm:pt>
    <dgm:pt modelId="{4CB76378-9151-45E2-945B-B23187D12DC9}" type="parTrans" cxnId="{5D695C84-83AE-4FA7-80DA-8CFCE95EC578}">
      <dgm:prSet/>
      <dgm:spPr/>
      <dgm:t>
        <a:bodyPr/>
        <a:lstStyle/>
        <a:p>
          <a:pPr rtl="1"/>
          <a:endParaRPr lang="ar-SA" sz="2400"/>
        </a:p>
      </dgm:t>
    </dgm:pt>
    <dgm:pt modelId="{8DBB832D-4B7F-4805-988E-4416FC1CFF44}" type="sibTrans" cxnId="{5D695C84-83AE-4FA7-80DA-8CFCE95EC578}">
      <dgm:prSet/>
      <dgm:spPr/>
      <dgm:t>
        <a:bodyPr/>
        <a:lstStyle/>
        <a:p>
          <a:pPr rtl="1"/>
          <a:endParaRPr lang="ar-SA" sz="2400"/>
        </a:p>
      </dgm:t>
    </dgm:pt>
    <dgm:pt modelId="{DC037B88-211A-4674-8D2A-046946738141}" type="pres">
      <dgm:prSet presAssocID="{BBF5E616-409C-4152-85FB-65FD76627A10}" presName="Name0" presStyleCnt="0">
        <dgm:presLayoutVars>
          <dgm:chMax val="1"/>
          <dgm:dir/>
          <dgm:animLvl val="ctr"/>
          <dgm:resizeHandles val="exact"/>
        </dgm:presLayoutVars>
      </dgm:prSet>
      <dgm:spPr/>
      <dgm:t>
        <a:bodyPr/>
        <a:lstStyle/>
        <a:p>
          <a:pPr rtl="1"/>
          <a:endParaRPr lang="ar-SA"/>
        </a:p>
      </dgm:t>
    </dgm:pt>
    <dgm:pt modelId="{9D5D5FB9-91B5-45D4-BA3C-C1B4F1763F46}" type="pres">
      <dgm:prSet presAssocID="{F7CA7683-E37A-430F-BFFE-12B6AEB2DE9B}" presName="centerShape" presStyleLbl="node0" presStyleIdx="0" presStyleCnt="1"/>
      <dgm:spPr/>
      <dgm:t>
        <a:bodyPr/>
        <a:lstStyle/>
        <a:p>
          <a:pPr rtl="1"/>
          <a:endParaRPr lang="ar-SA"/>
        </a:p>
      </dgm:t>
    </dgm:pt>
    <dgm:pt modelId="{0BD87168-08E3-4902-9A22-A4D0D8CE85AF}" type="pres">
      <dgm:prSet presAssocID="{4413447C-C5D0-4533-B3B8-707536BC49FE}" presName="node" presStyleLbl="node1" presStyleIdx="0" presStyleCnt="5">
        <dgm:presLayoutVars>
          <dgm:bulletEnabled val="1"/>
        </dgm:presLayoutVars>
      </dgm:prSet>
      <dgm:spPr/>
      <dgm:t>
        <a:bodyPr/>
        <a:lstStyle/>
        <a:p>
          <a:pPr rtl="1"/>
          <a:endParaRPr lang="ar-SA"/>
        </a:p>
      </dgm:t>
    </dgm:pt>
    <dgm:pt modelId="{8432ABCC-E34F-43C9-9AEF-4040669911AB}" type="pres">
      <dgm:prSet presAssocID="{4413447C-C5D0-4533-B3B8-707536BC49FE}" presName="dummy" presStyleCnt="0"/>
      <dgm:spPr/>
      <dgm:t>
        <a:bodyPr/>
        <a:lstStyle/>
        <a:p>
          <a:pPr rtl="1"/>
          <a:endParaRPr lang="ar-SA"/>
        </a:p>
      </dgm:t>
    </dgm:pt>
    <dgm:pt modelId="{5F1A7684-5DDE-4D27-9A7A-35F193D401CC}" type="pres">
      <dgm:prSet presAssocID="{FDA873F4-3F0B-4420-B703-E902B59BF645}" presName="sibTrans" presStyleLbl="sibTrans2D1" presStyleIdx="0" presStyleCnt="5"/>
      <dgm:spPr/>
      <dgm:t>
        <a:bodyPr/>
        <a:lstStyle/>
        <a:p>
          <a:pPr rtl="1"/>
          <a:endParaRPr lang="ar-SA"/>
        </a:p>
      </dgm:t>
    </dgm:pt>
    <dgm:pt modelId="{DAC60460-980B-4980-B296-CA43B050C405}" type="pres">
      <dgm:prSet presAssocID="{B365BBA1-9192-4B43-90FA-3EE74089694A}" presName="node" presStyleLbl="node1" presStyleIdx="1" presStyleCnt="5">
        <dgm:presLayoutVars>
          <dgm:bulletEnabled val="1"/>
        </dgm:presLayoutVars>
      </dgm:prSet>
      <dgm:spPr/>
      <dgm:t>
        <a:bodyPr/>
        <a:lstStyle/>
        <a:p>
          <a:pPr rtl="1"/>
          <a:endParaRPr lang="ar-SA"/>
        </a:p>
      </dgm:t>
    </dgm:pt>
    <dgm:pt modelId="{B2D2526F-C888-421A-A9B0-AA418E74CFD0}" type="pres">
      <dgm:prSet presAssocID="{B365BBA1-9192-4B43-90FA-3EE74089694A}" presName="dummy" presStyleCnt="0"/>
      <dgm:spPr/>
      <dgm:t>
        <a:bodyPr/>
        <a:lstStyle/>
        <a:p>
          <a:pPr rtl="1"/>
          <a:endParaRPr lang="ar-SA"/>
        </a:p>
      </dgm:t>
    </dgm:pt>
    <dgm:pt modelId="{3E13DD7A-2C98-49A9-B72D-7261A0051694}" type="pres">
      <dgm:prSet presAssocID="{F709CE14-BB34-4F84-8839-D4A434CE4750}" presName="sibTrans" presStyleLbl="sibTrans2D1" presStyleIdx="1" presStyleCnt="5"/>
      <dgm:spPr/>
      <dgm:t>
        <a:bodyPr/>
        <a:lstStyle/>
        <a:p>
          <a:pPr rtl="1"/>
          <a:endParaRPr lang="ar-SA"/>
        </a:p>
      </dgm:t>
    </dgm:pt>
    <dgm:pt modelId="{D52A8750-2D56-47CB-A477-7BA2CE0697F0}" type="pres">
      <dgm:prSet presAssocID="{D432829F-3448-4715-997C-0043C652F0F1}" presName="node" presStyleLbl="node1" presStyleIdx="2" presStyleCnt="5">
        <dgm:presLayoutVars>
          <dgm:bulletEnabled val="1"/>
        </dgm:presLayoutVars>
      </dgm:prSet>
      <dgm:spPr/>
      <dgm:t>
        <a:bodyPr/>
        <a:lstStyle/>
        <a:p>
          <a:pPr rtl="1"/>
          <a:endParaRPr lang="ar-SA"/>
        </a:p>
      </dgm:t>
    </dgm:pt>
    <dgm:pt modelId="{93C23C11-CBF4-4176-8C8A-2566192B67D0}" type="pres">
      <dgm:prSet presAssocID="{D432829F-3448-4715-997C-0043C652F0F1}" presName="dummy" presStyleCnt="0"/>
      <dgm:spPr/>
      <dgm:t>
        <a:bodyPr/>
        <a:lstStyle/>
        <a:p>
          <a:pPr rtl="1"/>
          <a:endParaRPr lang="ar-SA"/>
        </a:p>
      </dgm:t>
    </dgm:pt>
    <dgm:pt modelId="{C31B74A0-7AEE-4381-9A4B-73635F43055C}" type="pres">
      <dgm:prSet presAssocID="{3748932E-F331-4253-AAAC-242F36C150E5}" presName="sibTrans" presStyleLbl="sibTrans2D1" presStyleIdx="2" presStyleCnt="5"/>
      <dgm:spPr/>
      <dgm:t>
        <a:bodyPr/>
        <a:lstStyle/>
        <a:p>
          <a:pPr rtl="1"/>
          <a:endParaRPr lang="ar-SA"/>
        </a:p>
      </dgm:t>
    </dgm:pt>
    <dgm:pt modelId="{7407698F-EDA6-4CDA-AB7C-935BC7E46BB7}" type="pres">
      <dgm:prSet presAssocID="{89837742-A9C8-4900-90E7-46B90F323C4C}" presName="node" presStyleLbl="node1" presStyleIdx="3" presStyleCnt="5">
        <dgm:presLayoutVars>
          <dgm:bulletEnabled val="1"/>
        </dgm:presLayoutVars>
      </dgm:prSet>
      <dgm:spPr/>
      <dgm:t>
        <a:bodyPr/>
        <a:lstStyle/>
        <a:p>
          <a:pPr rtl="1"/>
          <a:endParaRPr lang="ar-SA"/>
        </a:p>
      </dgm:t>
    </dgm:pt>
    <dgm:pt modelId="{F180D6B8-BAB2-48DD-8C79-63CF90D8BFE9}" type="pres">
      <dgm:prSet presAssocID="{89837742-A9C8-4900-90E7-46B90F323C4C}" presName="dummy" presStyleCnt="0"/>
      <dgm:spPr/>
      <dgm:t>
        <a:bodyPr/>
        <a:lstStyle/>
        <a:p>
          <a:pPr rtl="1"/>
          <a:endParaRPr lang="ar-SA"/>
        </a:p>
      </dgm:t>
    </dgm:pt>
    <dgm:pt modelId="{18BE63A1-8DF3-4D85-8116-4268E8F7A239}" type="pres">
      <dgm:prSet presAssocID="{8DBB832D-4B7F-4805-988E-4416FC1CFF44}" presName="sibTrans" presStyleLbl="sibTrans2D1" presStyleIdx="3" presStyleCnt="5"/>
      <dgm:spPr/>
      <dgm:t>
        <a:bodyPr/>
        <a:lstStyle/>
        <a:p>
          <a:pPr rtl="1"/>
          <a:endParaRPr lang="ar-SA"/>
        </a:p>
      </dgm:t>
    </dgm:pt>
    <dgm:pt modelId="{AEF82FDF-34B8-4465-9767-4325CED43F02}" type="pres">
      <dgm:prSet presAssocID="{28D7EEC0-961E-40A0-8F81-A41CCE59CBA5}" presName="node" presStyleLbl="node1" presStyleIdx="4" presStyleCnt="5">
        <dgm:presLayoutVars>
          <dgm:bulletEnabled val="1"/>
        </dgm:presLayoutVars>
      </dgm:prSet>
      <dgm:spPr/>
      <dgm:t>
        <a:bodyPr/>
        <a:lstStyle/>
        <a:p>
          <a:pPr rtl="1"/>
          <a:endParaRPr lang="ar-SA"/>
        </a:p>
      </dgm:t>
    </dgm:pt>
    <dgm:pt modelId="{1EA6DC7A-7E2C-43CD-B4E7-76240A05A7A2}" type="pres">
      <dgm:prSet presAssocID="{28D7EEC0-961E-40A0-8F81-A41CCE59CBA5}" presName="dummy" presStyleCnt="0"/>
      <dgm:spPr/>
      <dgm:t>
        <a:bodyPr/>
        <a:lstStyle/>
        <a:p>
          <a:pPr rtl="1"/>
          <a:endParaRPr lang="ar-SA"/>
        </a:p>
      </dgm:t>
    </dgm:pt>
    <dgm:pt modelId="{212C2A64-3DA7-4BFC-9C14-9D0E8928CE03}" type="pres">
      <dgm:prSet presAssocID="{8251CB0B-16CA-40F3-8D70-B94640663F83}" presName="sibTrans" presStyleLbl="sibTrans2D1" presStyleIdx="4" presStyleCnt="5"/>
      <dgm:spPr/>
      <dgm:t>
        <a:bodyPr/>
        <a:lstStyle/>
        <a:p>
          <a:pPr rtl="1"/>
          <a:endParaRPr lang="ar-SA"/>
        </a:p>
      </dgm:t>
    </dgm:pt>
  </dgm:ptLst>
  <dgm:cxnLst>
    <dgm:cxn modelId="{C5D76CF7-6F4B-4FB9-9060-93878FA490A1}" srcId="{F7CA7683-E37A-430F-BFFE-12B6AEB2DE9B}" destId="{4413447C-C5D0-4533-B3B8-707536BC49FE}" srcOrd="0" destOrd="0" parTransId="{BE7DE186-1F67-4BEF-AADE-B5071696C69D}" sibTransId="{FDA873F4-3F0B-4420-B703-E902B59BF645}"/>
    <dgm:cxn modelId="{96115188-EB28-441F-A5ED-CCE47763DC93}" type="presOf" srcId="{D432829F-3448-4715-997C-0043C652F0F1}" destId="{D52A8750-2D56-47CB-A477-7BA2CE0697F0}" srcOrd="0" destOrd="0" presId="urn:microsoft.com/office/officeart/2005/8/layout/radial6"/>
    <dgm:cxn modelId="{6EE3E381-8DE9-47FC-B192-A33AB0369351}" type="presOf" srcId="{BBF5E616-409C-4152-85FB-65FD76627A10}" destId="{DC037B88-211A-4674-8D2A-046946738141}" srcOrd="0" destOrd="0" presId="urn:microsoft.com/office/officeart/2005/8/layout/radial6"/>
    <dgm:cxn modelId="{1B70EF26-125F-4F70-A0B4-9C03429BFAFE}" type="presOf" srcId="{F7CA7683-E37A-430F-BFFE-12B6AEB2DE9B}" destId="{9D5D5FB9-91B5-45D4-BA3C-C1B4F1763F46}" srcOrd="0" destOrd="0" presId="urn:microsoft.com/office/officeart/2005/8/layout/radial6"/>
    <dgm:cxn modelId="{5D695C84-83AE-4FA7-80DA-8CFCE95EC578}" srcId="{F7CA7683-E37A-430F-BFFE-12B6AEB2DE9B}" destId="{89837742-A9C8-4900-90E7-46B90F323C4C}" srcOrd="3" destOrd="0" parTransId="{4CB76378-9151-45E2-945B-B23187D12DC9}" sibTransId="{8DBB832D-4B7F-4805-988E-4416FC1CFF44}"/>
    <dgm:cxn modelId="{29359EE6-C262-463D-AA9F-6788D80BB186}" type="presOf" srcId="{B365BBA1-9192-4B43-90FA-3EE74089694A}" destId="{DAC60460-980B-4980-B296-CA43B050C405}" srcOrd="0" destOrd="0" presId="urn:microsoft.com/office/officeart/2005/8/layout/radial6"/>
    <dgm:cxn modelId="{8A91F5A9-96DE-4A80-B001-0854FC63A3B6}" srcId="{F7CA7683-E37A-430F-BFFE-12B6AEB2DE9B}" destId="{B365BBA1-9192-4B43-90FA-3EE74089694A}" srcOrd="1" destOrd="0" parTransId="{86C78BD6-C44B-452E-8E7A-1FEFF7BE0A6F}" sibTransId="{F709CE14-BB34-4F84-8839-D4A434CE4750}"/>
    <dgm:cxn modelId="{F2DFC3A1-2B39-427B-A37A-558E356107E1}" type="presOf" srcId="{F709CE14-BB34-4F84-8839-D4A434CE4750}" destId="{3E13DD7A-2C98-49A9-B72D-7261A0051694}" srcOrd="0" destOrd="0" presId="urn:microsoft.com/office/officeart/2005/8/layout/radial6"/>
    <dgm:cxn modelId="{2E9AD9F7-A9CA-418C-BFAF-42D9070F3C64}" type="presOf" srcId="{4413447C-C5D0-4533-B3B8-707536BC49FE}" destId="{0BD87168-08E3-4902-9A22-A4D0D8CE85AF}" srcOrd="0" destOrd="0" presId="urn:microsoft.com/office/officeart/2005/8/layout/radial6"/>
    <dgm:cxn modelId="{4ED95E0C-7A0C-4FB1-9276-28FCCE6565D5}" type="presOf" srcId="{89837742-A9C8-4900-90E7-46B90F323C4C}" destId="{7407698F-EDA6-4CDA-AB7C-935BC7E46BB7}" srcOrd="0" destOrd="0" presId="urn:microsoft.com/office/officeart/2005/8/layout/radial6"/>
    <dgm:cxn modelId="{64BA6977-A1E7-4FAC-B04E-B624B0D9A570}" type="presOf" srcId="{FDA873F4-3F0B-4420-B703-E902B59BF645}" destId="{5F1A7684-5DDE-4D27-9A7A-35F193D401CC}" srcOrd="0" destOrd="0" presId="urn:microsoft.com/office/officeart/2005/8/layout/radial6"/>
    <dgm:cxn modelId="{6891A0A9-B8FC-4E9B-9D2B-499C28ACA8A5}" type="presOf" srcId="{8251CB0B-16CA-40F3-8D70-B94640663F83}" destId="{212C2A64-3DA7-4BFC-9C14-9D0E8928CE03}" srcOrd="0" destOrd="0" presId="urn:microsoft.com/office/officeart/2005/8/layout/radial6"/>
    <dgm:cxn modelId="{69F46D70-F436-4C40-AECC-A7833AD934AD}" srcId="{F7CA7683-E37A-430F-BFFE-12B6AEB2DE9B}" destId="{D432829F-3448-4715-997C-0043C652F0F1}" srcOrd="2" destOrd="0" parTransId="{3309212C-2151-466A-9C8B-7AF1696BDE26}" sibTransId="{3748932E-F331-4253-AAAC-242F36C150E5}"/>
    <dgm:cxn modelId="{1500B604-B5ED-4977-977D-863144EEE6FC}" srcId="{F7CA7683-E37A-430F-BFFE-12B6AEB2DE9B}" destId="{28D7EEC0-961E-40A0-8F81-A41CCE59CBA5}" srcOrd="4" destOrd="0" parTransId="{3A9039EF-1B19-4544-9530-CAFC0EDFC66C}" sibTransId="{8251CB0B-16CA-40F3-8D70-B94640663F83}"/>
    <dgm:cxn modelId="{01987D47-B9BB-4551-B1A8-6AE3973CE790}" type="presOf" srcId="{3748932E-F331-4253-AAAC-242F36C150E5}" destId="{C31B74A0-7AEE-4381-9A4B-73635F43055C}" srcOrd="0" destOrd="0" presId="urn:microsoft.com/office/officeart/2005/8/layout/radial6"/>
    <dgm:cxn modelId="{C280B38F-B9B0-432C-82E1-F4B5DE442961}" srcId="{BBF5E616-409C-4152-85FB-65FD76627A10}" destId="{F7CA7683-E37A-430F-BFFE-12B6AEB2DE9B}" srcOrd="0" destOrd="0" parTransId="{89AEF52D-C412-4134-A53B-11149AAADF60}" sibTransId="{A3B7B82F-08CC-4085-92BB-6DFF844D4E21}"/>
    <dgm:cxn modelId="{11F2B0C8-C817-4A90-9A8C-290888B669DC}" type="presOf" srcId="{28D7EEC0-961E-40A0-8F81-A41CCE59CBA5}" destId="{AEF82FDF-34B8-4465-9767-4325CED43F02}" srcOrd="0" destOrd="0" presId="urn:microsoft.com/office/officeart/2005/8/layout/radial6"/>
    <dgm:cxn modelId="{40DC1AC2-3C71-4634-BF5E-BAF52C3FAA89}" type="presOf" srcId="{8DBB832D-4B7F-4805-988E-4416FC1CFF44}" destId="{18BE63A1-8DF3-4D85-8116-4268E8F7A239}" srcOrd="0" destOrd="0" presId="urn:microsoft.com/office/officeart/2005/8/layout/radial6"/>
    <dgm:cxn modelId="{0C81EDC1-5F1F-4602-A32B-F7BE65C2E32C}" type="presParOf" srcId="{DC037B88-211A-4674-8D2A-046946738141}" destId="{9D5D5FB9-91B5-45D4-BA3C-C1B4F1763F46}" srcOrd="0" destOrd="0" presId="urn:microsoft.com/office/officeart/2005/8/layout/radial6"/>
    <dgm:cxn modelId="{4629D76E-0007-4ED4-8282-305D9CEA7F39}" type="presParOf" srcId="{DC037B88-211A-4674-8D2A-046946738141}" destId="{0BD87168-08E3-4902-9A22-A4D0D8CE85AF}" srcOrd="1" destOrd="0" presId="urn:microsoft.com/office/officeart/2005/8/layout/radial6"/>
    <dgm:cxn modelId="{7E4ACD6B-0A47-4ADF-AF9D-FB5F8DF8540E}" type="presParOf" srcId="{DC037B88-211A-4674-8D2A-046946738141}" destId="{8432ABCC-E34F-43C9-9AEF-4040669911AB}" srcOrd="2" destOrd="0" presId="urn:microsoft.com/office/officeart/2005/8/layout/radial6"/>
    <dgm:cxn modelId="{AB0C5C70-3E1B-49F7-86A1-D786AE319E62}" type="presParOf" srcId="{DC037B88-211A-4674-8D2A-046946738141}" destId="{5F1A7684-5DDE-4D27-9A7A-35F193D401CC}" srcOrd="3" destOrd="0" presId="urn:microsoft.com/office/officeart/2005/8/layout/radial6"/>
    <dgm:cxn modelId="{6300EC70-13E9-4189-881E-AD5E179CB354}" type="presParOf" srcId="{DC037B88-211A-4674-8D2A-046946738141}" destId="{DAC60460-980B-4980-B296-CA43B050C405}" srcOrd="4" destOrd="0" presId="urn:microsoft.com/office/officeart/2005/8/layout/radial6"/>
    <dgm:cxn modelId="{4CE28A3B-9941-4876-A251-E49C38DE9B8F}" type="presParOf" srcId="{DC037B88-211A-4674-8D2A-046946738141}" destId="{B2D2526F-C888-421A-A9B0-AA418E74CFD0}" srcOrd="5" destOrd="0" presId="urn:microsoft.com/office/officeart/2005/8/layout/radial6"/>
    <dgm:cxn modelId="{83E67EFA-968D-4712-AFE1-39064F59B567}" type="presParOf" srcId="{DC037B88-211A-4674-8D2A-046946738141}" destId="{3E13DD7A-2C98-49A9-B72D-7261A0051694}" srcOrd="6" destOrd="0" presId="urn:microsoft.com/office/officeart/2005/8/layout/radial6"/>
    <dgm:cxn modelId="{6C266AD0-21D0-4F75-B41D-0EC1E83B7947}" type="presParOf" srcId="{DC037B88-211A-4674-8D2A-046946738141}" destId="{D52A8750-2D56-47CB-A477-7BA2CE0697F0}" srcOrd="7" destOrd="0" presId="urn:microsoft.com/office/officeart/2005/8/layout/radial6"/>
    <dgm:cxn modelId="{0F5D45FA-67FC-4E90-B2C4-1B1DD9E61EB3}" type="presParOf" srcId="{DC037B88-211A-4674-8D2A-046946738141}" destId="{93C23C11-CBF4-4176-8C8A-2566192B67D0}" srcOrd="8" destOrd="0" presId="urn:microsoft.com/office/officeart/2005/8/layout/radial6"/>
    <dgm:cxn modelId="{6DDFD5BD-9A09-4CC8-8266-07A9E623C816}" type="presParOf" srcId="{DC037B88-211A-4674-8D2A-046946738141}" destId="{C31B74A0-7AEE-4381-9A4B-73635F43055C}" srcOrd="9" destOrd="0" presId="urn:microsoft.com/office/officeart/2005/8/layout/radial6"/>
    <dgm:cxn modelId="{E44F2778-F382-4A6C-BD42-41A810A8BF54}" type="presParOf" srcId="{DC037B88-211A-4674-8D2A-046946738141}" destId="{7407698F-EDA6-4CDA-AB7C-935BC7E46BB7}" srcOrd="10" destOrd="0" presId="urn:microsoft.com/office/officeart/2005/8/layout/radial6"/>
    <dgm:cxn modelId="{42014F08-D294-4508-A2AC-86DEDD7C33D5}" type="presParOf" srcId="{DC037B88-211A-4674-8D2A-046946738141}" destId="{F180D6B8-BAB2-48DD-8C79-63CF90D8BFE9}" srcOrd="11" destOrd="0" presId="urn:microsoft.com/office/officeart/2005/8/layout/radial6"/>
    <dgm:cxn modelId="{92585C5A-F969-4410-B6CF-365A54E75097}" type="presParOf" srcId="{DC037B88-211A-4674-8D2A-046946738141}" destId="{18BE63A1-8DF3-4D85-8116-4268E8F7A239}" srcOrd="12" destOrd="0" presId="urn:microsoft.com/office/officeart/2005/8/layout/radial6"/>
    <dgm:cxn modelId="{C889349F-D123-4C5F-B7D7-0E84BC225FF7}" type="presParOf" srcId="{DC037B88-211A-4674-8D2A-046946738141}" destId="{AEF82FDF-34B8-4465-9767-4325CED43F02}" srcOrd="13" destOrd="0" presId="urn:microsoft.com/office/officeart/2005/8/layout/radial6"/>
    <dgm:cxn modelId="{51D9370B-4BF8-4B8A-BCDD-E4948C396D49}" type="presParOf" srcId="{DC037B88-211A-4674-8D2A-046946738141}" destId="{1EA6DC7A-7E2C-43CD-B4E7-76240A05A7A2}" srcOrd="14" destOrd="0" presId="urn:microsoft.com/office/officeart/2005/8/layout/radial6"/>
    <dgm:cxn modelId="{FB295451-745A-4FC5-ABF1-61636FBD9078}" type="presParOf" srcId="{DC037B88-211A-4674-8D2A-046946738141}" destId="{212C2A64-3DA7-4BFC-9C14-9D0E8928CE0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مصادر التمويل حسب الجهات الممولة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Lst>
  <dgm:cxnLst>
    <dgm:cxn modelId="{18B93A19-1525-4269-A429-D323C5246DC8}" type="presOf" srcId="{8DD53DA6-439F-4776-BD14-52D869438CD6}" destId="{61785C18-CDF9-4135-88BE-00534CED0EE5}" srcOrd="0" destOrd="0" presId="urn:microsoft.com/office/officeart/2008/layout/PictureStrips"/>
    <dgm:cxn modelId="{8173FA94-8759-4A81-BE20-587E1DF5AC8F}"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300DFAE3-141C-4197-884E-AA8318E131F4}" type="presParOf" srcId="{61785C18-CDF9-4135-88BE-00534CED0EE5}" destId="{7C3E215E-05B5-4F71-B64D-3145BA74C482}" srcOrd="0" destOrd="0" presId="urn:microsoft.com/office/officeart/2008/layout/PictureStrips"/>
    <dgm:cxn modelId="{9963C954-19A0-420B-9CAD-70F6DF51607F}" type="presParOf" srcId="{7C3E215E-05B5-4F71-B64D-3145BA74C482}" destId="{1B09861B-80A1-4B54-B8F5-C3204827FEDC}" srcOrd="0" destOrd="0" presId="urn:microsoft.com/office/officeart/2008/layout/PictureStrips"/>
    <dgm:cxn modelId="{8619E5A5-5C75-41A0-8D93-EB83C3B880DC}"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500" dirty="0" smtClean="0">
              <a:cs typeface="AL-Mohanad Bold" pitchFamily="2" charset="-78"/>
            </a:rPr>
            <a:t>التمويل الذاتي</a:t>
          </a:r>
          <a:endParaRPr lang="ar-SA" sz="2500" dirty="0">
            <a:cs typeface="AL-Mohanad Bold" pitchFamily="2" charset="-78"/>
          </a:endParaRPr>
        </a:p>
      </dgm:t>
    </dgm:pt>
    <dgm:pt modelId="{4E8F97AE-5B4D-4E68-AF82-89B7A2A762AC}" type="parTrans" cxnId="{4FDA051F-64F8-4D13-A85D-5C8AA95A5B5D}">
      <dgm:prSet/>
      <dgm:spPr/>
      <dgm:t>
        <a:bodyPr/>
        <a:lstStyle/>
        <a:p>
          <a:pPr rtl="1"/>
          <a:endParaRPr lang="ar-SA" sz="2500"/>
        </a:p>
      </dgm:t>
    </dgm:pt>
    <dgm:pt modelId="{E665430F-FDE1-46BD-B388-8134656F562C}" type="sibTrans" cxnId="{4FDA051F-64F8-4D13-A85D-5C8AA95A5B5D}">
      <dgm:prSet/>
      <dgm:spPr/>
      <dgm:t>
        <a:bodyPr/>
        <a:lstStyle/>
        <a:p>
          <a:pPr rtl="1"/>
          <a:endParaRPr lang="ar-SA" sz="25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Lst>
  <dgm:cxnLst>
    <dgm:cxn modelId="{89A92387-DD1D-4125-8DF5-11323D9F176B}" type="presOf" srcId="{FB1AF9A4-C136-4586-B063-6BEEBDC5F931}" destId="{1B09861B-80A1-4B54-B8F5-C3204827FEDC}" srcOrd="0" destOrd="0" presId="urn:microsoft.com/office/officeart/2008/layout/PictureStrips"/>
    <dgm:cxn modelId="{D834AF5A-5DC5-438A-B701-7CC3A13817B8}"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48E53086-750E-4E61-87F5-99B46E8FD333}" type="presParOf" srcId="{61785C18-CDF9-4135-88BE-00534CED0EE5}" destId="{7C3E215E-05B5-4F71-B64D-3145BA74C482}" srcOrd="0" destOrd="0" presId="urn:microsoft.com/office/officeart/2008/layout/PictureStrips"/>
    <dgm:cxn modelId="{CF810DC5-725E-4832-8BEB-035259540838}" type="presParOf" srcId="{7C3E215E-05B5-4F71-B64D-3145BA74C482}" destId="{1B09861B-80A1-4B54-B8F5-C3204827FEDC}" srcOrd="0" destOrd="0" presId="urn:microsoft.com/office/officeart/2008/layout/PictureStrips"/>
    <dgm:cxn modelId="{2B361536-B3E3-4A6A-A714-3BEFC4365F9B}"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algn="r" defTabSz="342900" rtl="1" eaLnBrk="1" latinLnBrk="0" hangingPunct="1">
            <a:spcBef>
              <a:spcPct val="0"/>
            </a:spcBef>
            <a:buNone/>
          </a:pPr>
          <a:r>
            <a:rPr lang="ar-SA" sz="3200" b="0" i="0" kern="1200" dirty="0" smtClean="0">
              <a:solidFill>
                <a:schemeClr val="accent4">
                  <a:lumMod val="75000"/>
                </a:schemeClr>
              </a:solidFill>
              <a:latin typeface="+mj-lt"/>
              <a:ea typeface="+mj-ea"/>
              <a:cs typeface="(AA) Sendebad" pitchFamily="2" charset="-78"/>
            </a:rPr>
            <a:t>التخطيط </a:t>
          </a:r>
        </a:p>
        <a:p>
          <a:pPr marL="0" algn="r" defTabSz="342900" rtl="1" eaLnBrk="1" latinLnBrk="0" hangingPunct="1">
            <a:spcBef>
              <a:spcPct val="0"/>
            </a:spcBef>
            <a:buNone/>
          </a:pPr>
          <a:r>
            <a:rPr lang="ar-SA" sz="3200" b="0" i="0" kern="1200" dirty="0" smtClean="0">
              <a:solidFill>
                <a:schemeClr val="accent4">
                  <a:lumMod val="75000"/>
                </a:schemeClr>
              </a:solidFill>
              <a:latin typeface="+mj-lt"/>
              <a:ea typeface="+mj-ea"/>
              <a:cs typeface="(AA) Sendebad" pitchFamily="2" charset="-78"/>
            </a:rPr>
            <a:t>لتنمية </a:t>
          </a:r>
        </a:p>
        <a:p>
          <a:pPr marL="0" algn="r" defTabSz="342900" rtl="1" eaLnBrk="1" latinLnBrk="0" hangingPunct="1">
            <a:spcBef>
              <a:spcPct val="0"/>
            </a:spcBef>
            <a:buNone/>
          </a:pPr>
          <a:r>
            <a:rPr lang="ar-SA" sz="3200" b="0" i="0" kern="1200" dirty="0" smtClean="0">
              <a:solidFill>
                <a:schemeClr val="accent4">
                  <a:lumMod val="75000"/>
                </a:schemeClr>
              </a:solidFill>
              <a:latin typeface="+mj-lt"/>
              <a:ea typeface="+mj-ea"/>
              <a:cs typeface="(AA) Sendebad" pitchFamily="2" charset="-78"/>
            </a:rPr>
            <a:t>الموارد المالية </a:t>
          </a:r>
          <a:endParaRPr lang="ar-SA" sz="3200" b="0" i="0" kern="1200" dirty="0">
            <a:solidFill>
              <a:schemeClr val="accent4">
                <a:lumMod val="75000"/>
              </a:schemeClr>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dgm:spPr>
      <dgm:t>
        <a:bodyPr/>
        <a:lstStyle/>
        <a:p>
          <a:pPr rtl="1"/>
          <a:endParaRPr lang="ar-SA" b="0">
            <a:solidFill>
              <a:schemeClr val="accent1"/>
            </a:solidFill>
          </a:endParaRPr>
        </a:p>
      </dgm:t>
    </dgm:pt>
    <dgm:pt modelId="{00AF2795-BEAE-4A64-B4E2-2ED43B38B42F}">
      <dgm:prSet phldrT="[نص]" custT="1"/>
      <dgm:spPr/>
      <dgm:t>
        <a:bodyPr/>
        <a:lstStyle/>
        <a:p>
          <a:pPr rtl="1"/>
          <a:r>
            <a:rPr lang="ar-SA" sz="2000" b="0" dirty="0" smtClean="0">
              <a:solidFill>
                <a:schemeClr val="accent4">
                  <a:lumMod val="75000"/>
                </a:schemeClr>
              </a:solidFill>
              <a:cs typeface="AdvertisingBold" pitchFamily="2" charset="-78"/>
            </a:rPr>
            <a:t>الوحدة</a:t>
          </a:r>
          <a:endParaRPr lang="ar-SA" sz="2000" b="0" dirty="0">
            <a:solidFill>
              <a:schemeClr val="accent4">
                <a:lumMod val="75000"/>
              </a:schemeClr>
            </a:solidFill>
            <a:cs typeface="AdvertisingBold" pitchFamily="2" charset="-78"/>
          </a:endParaRPr>
        </a:p>
      </dgm:t>
    </dgm:pt>
    <dgm:pt modelId="{92E51ED6-51F0-4025-9C68-18E53114416E}" type="parTrans" cxnId="{4F61309C-8AC9-4EBB-BB4C-A2746F4533E6}">
      <dgm:prSet/>
      <dgm:spPr/>
      <dgm:t>
        <a:bodyPr/>
        <a:lstStyle/>
        <a:p>
          <a:pPr rtl="1"/>
          <a:endParaRPr lang="ar-SA" b="0">
            <a:solidFill>
              <a:schemeClr val="accent1"/>
            </a:solidFill>
          </a:endParaRPr>
        </a:p>
      </dgm:t>
    </dgm:pt>
    <dgm:pt modelId="{649044FC-53E4-44CF-AB49-D48AFB355BB0}" type="sibTrans" cxnId="{4F61309C-8AC9-4EBB-BB4C-A2746F4533E6}">
      <dgm:prSet/>
      <dgm:spPr/>
      <dgm:t>
        <a:bodyPr/>
        <a:lstStyle/>
        <a:p>
          <a:pPr rtl="1"/>
          <a:endParaRPr lang="ar-SA" b="0">
            <a:solidFill>
              <a:schemeClr val="accent1"/>
            </a:solidFill>
          </a:endParaRPr>
        </a:p>
      </dgm:t>
    </dgm:pt>
    <dgm:pt modelId="{F12FD2B5-F605-49CF-AAB2-FB80EE111AA6}">
      <dgm:prSet phldrT="[نص]" custT="1"/>
      <dgm:spPr/>
      <dgm:t>
        <a:bodyPr/>
        <a:lstStyle/>
        <a:p>
          <a:pPr rtl="1"/>
          <a:r>
            <a:rPr lang="ar-SA" sz="2000" b="0" dirty="0" smtClean="0">
              <a:solidFill>
                <a:schemeClr val="accent4">
                  <a:lumMod val="75000"/>
                </a:schemeClr>
              </a:solidFill>
              <a:cs typeface="AdvertisingBold" pitchFamily="2" charset="-78"/>
            </a:rPr>
            <a:t>الثانية</a:t>
          </a:r>
          <a:endParaRPr lang="ar-SA" sz="2000" b="0" dirty="0">
            <a:solidFill>
              <a:schemeClr val="accent4">
                <a:lumMod val="75000"/>
              </a:schemeClr>
            </a:solidFill>
            <a:cs typeface="AdvertisingBold" pitchFamily="2" charset="-78"/>
          </a:endParaRPr>
        </a:p>
      </dgm:t>
    </dgm:pt>
    <dgm:pt modelId="{BC72D766-74BF-4500-B120-A5B2D42E983C}" type="parTrans" cxnId="{89E879E3-092B-4DBF-8F71-91F7EE3663E0}">
      <dgm:prSet/>
      <dgm:spPr/>
      <dgm:t>
        <a:bodyPr/>
        <a:lstStyle/>
        <a:p>
          <a:pPr rtl="1"/>
          <a:endParaRPr lang="ar-SA" b="0">
            <a:solidFill>
              <a:schemeClr val="accent1"/>
            </a:solidFill>
          </a:endParaRPr>
        </a:p>
      </dgm:t>
    </dgm:pt>
    <dgm:pt modelId="{676AE78E-08D9-429F-8A86-7C1D6F3EDDD9}" type="sibTrans" cxnId="{89E879E3-092B-4DBF-8F71-91F7EE3663E0}">
      <dgm:prSet/>
      <dgm:spPr/>
      <dgm:t>
        <a:bodyPr/>
        <a:lstStyle/>
        <a:p>
          <a:pPr rtl="1"/>
          <a:endParaRPr lang="ar-SA"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ScaleX="118555"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5000" r="-85000"/>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6FE44242-A440-4A90-A2B9-8D4343FCAC8E}" type="presOf" srcId="{F12FD2B5-F605-49CF-AAB2-FB80EE111AA6}" destId="{DC943192-65E0-4B86-B062-42F954823944}" srcOrd="0" destOrd="0" presId="urn:microsoft.com/office/officeart/2008/layout/AccentedPicture"/>
    <dgm:cxn modelId="{4AEE034E-E28D-4B6B-842E-ADF1717550BF}" type="presOf" srcId="{00AF2795-BEAE-4A64-B4E2-2ED43B38B42F}" destId="{5C67ED86-4B52-4913-880E-64481775DEF5}" srcOrd="0" destOrd="0" presId="urn:microsoft.com/office/officeart/2008/layout/AccentedPicture"/>
    <dgm:cxn modelId="{D3BC4A39-A36E-4A73-8B9C-3F601F972884}" type="presOf" srcId="{A1F89821-A19B-46CB-ACEF-518FFF19FFA1}" destId="{5F162B30-340A-4C64-B16F-E127034A70DE}" srcOrd="0" destOrd="0" presId="urn:microsoft.com/office/officeart/2008/layout/AccentedPicture"/>
    <dgm:cxn modelId="{9811FD5D-B28B-4297-A7F2-F40716DE9152}" type="presOf" srcId="{073F7321-5B7C-41C1-8EDD-5DD98AACDD8C}" destId="{8FF43E22-A557-4B21-8BDD-EC681F3DB208}" srcOrd="0" destOrd="0" presId="urn:microsoft.com/office/officeart/2008/layout/AccentedPicture"/>
    <dgm:cxn modelId="{5666D587-063B-43F5-A3B0-9BF8A436BF45}" type="presOf" srcId="{33885911-7E00-4F47-8766-FA29CEF03981}" destId="{C64656D2-DCAC-4AE5-932F-615031D1EA71}"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89E879E3-092B-4DBF-8F71-91F7EE3663E0}" srcId="{33885911-7E00-4F47-8766-FA29CEF03981}" destId="{F12FD2B5-F605-49CF-AAB2-FB80EE111AA6}" srcOrd="2" destOrd="0" parTransId="{BC72D766-74BF-4500-B120-A5B2D42E983C}" sibTransId="{676AE78E-08D9-429F-8A86-7C1D6F3EDDD9}"/>
    <dgm:cxn modelId="{12662AF5-B37F-4EFC-8C8D-0C395673B96A}" srcId="{33885911-7E00-4F47-8766-FA29CEF03981}" destId="{073F7321-5B7C-41C1-8EDD-5DD98AACDD8C}" srcOrd="0" destOrd="0" parTransId="{8A41A236-5732-4A3F-ACA8-7D94AF6711E8}" sibTransId="{A1F89821-A19B-46CB-ACEF-518FFF19FFA1}"/>
    <dgm:cxn modelId="{E7983C66-16F8-48BB-8A9B-576901D518AF}" type="presParOf" srcId="{C64656D2-DCAC-4AE5-932F-615031D1EA71}" destId="{5F162B30-340A-4C64-B16F-E127034A70DE}" srcOrd="0" destOrd="0" presId="urn:microsoft.com/office/officeart/2008/layout/AccentedPicture"/>
    <dgm:cxn modelId="{3345FD8C-F1D3-47B4-96FB-30658520DB83}" type="presParOf" srcId="{C64656D2-DCAC-4AE5-932F-615031D1EA71}" destId="{8FF43E22-A557-4B21-8BDD-EC681F3DB208}" srcOrd="1" destOrd="0" presId="urn:microsoft.com/office/officeart/2008/layout/AccentedPicture"/>
    <dgm:cxn modelId="{435AE335-CF41-4D31-A39B-F6D4EA68F757}" type="presParOf" srcId="{C64656D2-DCAC-4AE5-932F-615031D1EA71}" destId="{AFF2017F-23A4-413F-984C-5F5891125304}" srcOrd="2" destOrd="0" presId="urn:microsoft.com/office/officeart/2008/layout/AccentedPicture"/>
    <dgm:cxn modelId="{F0BFD87B-8FFB-4FFD-AEAE-121CCA1BAABB}" type="presParOf" srcId="{AFF2017F-23A4-413F-984C-5F5891125304}" destId="{CA27C88E-CABF-4086-994C-32EC20F3A762}" srcOrd="0" destOrd="0" presId="urn:microsoft.com/office/officeart/2008/layout/AccentedPicture"/>
    <dgm:cxn modelId="{6AD478E7-961A-4228-A571-25982C71E28A}" type="presParOf" srcId="{CA27C88E-CABF-4086-994C-32EC20F3A762}" destId="{08D7539E-20EB-4091-8E67-1A45AE11BC9B}" srcOrd="0" destOrd="0" presId="urn:microsoft.com/office/officeart/2008/layout/AccentedPicture"/>
    <dgm:cxn modelId="{7C504C10-CC46-4EE6-878E-645644BF1FD1}" type="presParOf" srcId="{CA27C88E-CABF-4086-994C-32EC20F3A762}" destId="{B4926B79-867D-47D7-B2FD-00621AD0D8AE}" srcOrd="1" destOrd="0" presId="urn:microsoft.com/office/officeart/2008/layout/AccentedPicture"/>
    <dgm:cxn modelId="{AF005652-C78C-44DC-8AD5-78F44AE106E3}" type="presParOf" srcId="{CA27C88E-CABF-4086-994C-32EC20F3A762}" destId="{B3B66C10-4807-482F-8621-D3E55ACD5F42}" srcOrd="2" destOrd="0" presId="urn:microsoft.com/office/officeart/2008/layout/AccentedPicture"/>
    <dgm:cxn modelId="{E458A5CA-A6DA-4A79-BB79-85232B622ED4}" type="presParOf" srcId="{B3B66C10-4807-482F-8621-D3E55ACD5F42}" destId="{5C67ED86-4B52-4913-880E-64481775DEF5}" srcOrd="0" destOrd="0" presId="urn:microsoft.com/office/officeart/2008/layout/AccentedPicture"/>
    <dgm:cxn modelId="{E4828329-3B89-4B89-BC5D-2C8C994DC29C}" type="presParOf" srcId="{AFF2017F-23A4-413F-984C-5F5891125304}" destId="{DD9AFFC2-5579-4A31-AF22-018208811DFB}" srcOrd="1" destOrd="0" presId="urn:microsoft.com/office/officeart/2008/layout/AccentedPicture"/>
    <dgm:cxn modelId="{70E6AD01-C726-4993-AA83-A69CFE93962B}" type="presParOf" srcId="{AFF2017F-23A4-413F-984C-5F5891125304}" destId="{49A53620-3871-4732-B8C2-7051767A6112}" srcOrd="2" destOrd="0" presId="urn:microsoft.com/office/officeart/2008/layout/AccentedPicture"/>
    <dgm:cxn modelId="{DC2588E2-7ACD-414B-8123-15E619B1F9AC}" type="presParOf" srcId="{49A53620-3871-4732-B8C2-7051767A6112}" destId="{CBA375B1-0426-494D-8197-E7564C271E62}" srcOrd="0" destOrd="0" presId="urn:microsoft.com/office/officeart/2008/layout/AccentedPicture"/>
    <dgm:cxn modelId="{033D9851-8843-4AA1-86CA-0075CDD01763}" type="presParOf" srcId="{49A53620-3871-4732-B8C2-7051767A6112}" destId="{7D7FE257-3916-48BC-B7FB-426BDB252DAC}" srcOrd="1" destOrd="0" presId="urn:microsoft.com/office/officeart/2008/layout/AccentedPicture"/>
    <dgm:cxn modelId="{8E05AE81-53F8-4EA0-A4A5-D4E33FDA0FDD}" type="presParOf" srcId="{49A53620-3871-4732-B8C2-7051767A6112}" destId="{B12736F1-980B-4540-8140-645DB18D5E9D}" srcOrd="2" destOrd="0" presId="urn:microsoft.com/office/officeart/2008/layout/AccentedPicture"/>
    <dgm:cxn modelId="{50FF1961-2533-4079-A217-F3612DCC5AE2}" type="presParOf" srcId="{B12736F1-980B-4540-8140-645DB18D5E9D}" destId="{DC943192-65E0-4B86-B062-42F954823944}" srcOrd="0" destOrd="0" presId="urn:microsoft.com/office/officeart/2008/layout/AccentedPicture"/>
    <dgm:cxn modelId="{0893F654-A971-4FCF-8E8C-025D0740667B}" type="presParOf" srcId="{C64656D2-DCAC-4AE5-932F-615031D1EA71}" destId="{EBD4A9F6-F3FC-4456-AF71-EC051C0D419F}" srcOrd="3" destOrd="0" presId="urn:microsoft.com/office/officeart/2008/layout/AccentedPicture"/>
    <dgm:cxn modelId="{432CB03F-E8C8-4353-A18A-3F24A16B60F8}"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17FC2B-CFDD-4CB4-A07C-FA750F4AD8BE}" type="doc">
      <dgm:prSet loTypeId="urn:microsoft.com/office/officeart/2005/8/layout/vList3" loCatId="picture" qsTypeId="urn:microsoft.com/office/officeart/2005/8/quickstyle/simple1" qsCatId="simple" csTypeId="urn:microsoft.com/office/officeart/2005/8/colors/accent4_1" csCatId="accent4" phldr="1"/>
      <dgm:spPr/>
    </dgm:pt>
    <dgm:pt modelId="{DF1854BA-50F0-43B5-BA47-B2EE93663D99}">
      <dgm:prSet phldrT="[نص]" custT="1"/>
      <dgm:spPr/>
      <dgm:t>
        <a:bodyPr/>
        <a:lstStyle/>
        <a:p>
          <a:pPr rtl="1"/>
          <a:r>
            <a:rPr lang="ar-SA" sz="2000" smtClean="0">
              <a:cs typeface="AdvertisingBold" pitchFamily="2" charset="-78"/>
            </a:rPr>
            <a:t>مهارات تنمية الموارد المالية  </a:t>
          </a:r>
          <a:endParaRPr lang="ar-SA" sz="2000" dirty="0">
            <a:cs typeface="AdvertisingBold" pitchFamily="2" charset="-78"/>
          </a:endParaRPr>
        </a:p>
      </dgm:t>
    </dgm:pt>
    <dgm:pt modelId="{66845425-03E6-4FF9-8E04-EB84F2E0D7E6}" type="parTrans" cxnId="{2C894EBA-F368-4693-BD1D-9739EB279823}">
      <dgm:prSet/>
      <dgm:spPr/>
      <dgm:t>
        <a:bodyPr/>
        <a:lstStyle/>
        <a:p>
          <a:pPr rtl="1"/>
          <a:endParaRPr lang="ar-SA" sz="2000">
            <a:cs typeface="AdvertisingBold" pitchFamily="2" charset="-78"/>
          </a:endParaRPr>
        </a:p>
      </dgm:t>
    </dgm:pt>
    <dgm:pt modelId="{B85BBCCE-3DFD-4869-A3EE-86F963F5DCE9}" type="sibTrans" cxnId="{2C894EBA-F368-4693-BD1D-9739EB279823}">
      <dgm:prSet/>
      <dgm:spPr/>
      <dgm:t>
        <a:bodyPr/>
        <a:lstStyle/>
        <a:p>
          <a:pPr rtl="1"/>
          <a:endParaRPr lang="ar-SA" sz="2000">
            <a:cs typeface="AdvertisingBold" pitchFamily="2" charset="-78"/>
          </a:endParaRPr>
        </a:p>
      </dgm:t>
    </dgm:pt>
    <dgm:pt modelId="{ECF29D2F-D8EB-4BCD-B5C1-CBA00073029D}" type="pres">
      <dgm:prSet presAssocID="{AA17FC2B-CFDD-4CB4-A07C-FA750F4AD8BE}" presName="linearFlow" presStyleCnt="0">
        <dgm:presLayoutVars>
          <dgm:dir val="rev"/>
          <dgm:resizeHandles val="exact"/>
        </dgm:presLayoutVars>
      </dgm:prSet>
      <dgm:spPr/>
    </dgm:pt>
    <dgm:pt modelId="{187E3004-BE2C-4819-AE16-DB7F97D55510}" type="pres">
      <dgm:prSet presAssocID="{DF1854BA-50F0-43B5-BA47-B2EE93663D99}" presName="composite" presStyleCnt="0"/>
      <dgm:spPr/>
    </dgm:pt>
    <dgm:pt modelId="{5D8A45B7-6E39-4951-9CDA-0B885929D162}" type="pres">
      <dgm:prSet presAssocID="{DF1854BA-50F0-43B5-BA47-B2EE93663D9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0CB0B90-F859-40BE-9E46-AF9C765EF065}" type="pres">
      <dgm:prSet presAssocID="{DF1854BA-50F0-43B5-BA47-B2EE93663D99}" presName="txShp" presStyleLbl="node1" presStyleIdx="0" presStyleCnt="1" custScaleX="110177">
        <dgm:presLayoutVars>
          <dgm:bulletEnabled val="1"/>
        </dgm:presLayoutVars>
      </dgm:prSet>
      <dgm:spPr/>
      <dgm:t>
        <a:bodyPr/>
        <a:lstStyle/>
        <a:p>
          <a:pPr rtl="1"/>
          <a:endParaRPr lang="ar-SA"/>
        </a:p>
      </dgm:t>
    </dgm:pt>
  </dgm:ptLst>
  <dgm:cxnLst>
    <dgm:cxn modelId="{2C894EBA-F368-4693-BD1D-9739EB279823}" srcId="{AA17FC2B-CFDD-4CB4-A07C-FA750F4AD8BE}" destId="{DF1854BA-50F0-43B5-BA47-B2EE93663D99}" srcOrd="0" destOrd="0" parTransId="{66845425-03E6-4FF9-8E04-EB84F2E0D7E6}" sibTransId="{B85BBCCE-3DFD-4869-A3EE-86F963F5DCE9}"/>
    <dgm:cxn modelId="{198E8BEE-9021-4D21-96BD-FDE27166147C}" type="presOf" srcId="{DF1854BA-50F0-43B5-BA47-B2EE93663D99}" destId="{90CB0B90-F859-40BE-9E46-AF9C765EF065}" srcOrd="0" destOrd="0" presId="urn:microsoft.com/office/officeart/2005/8/layout/vList3"/>
    <dgm:cxn modelId="{A17701DB-1FBA-46FB-8E81-7CE49A67320D}" type="presOf" srcId="{AA17FC2B-CFDD-4CB4-A07C-FA750F4AD8BE}" destId="{ECF29D2F-D8EB-4BCD-B5C1-CBA00073029D}" srcOrd="0" destOrd="0" presId="urn:microsoft.com/office/officeart/2005/8/layout/vList3"/>
    <dgm:cxn modelId="{57B4E3F7-2EFB-4E2C-937E-F2442131D85A}" type="presParOf" srcId="{ECF29D2F-D8EB-4BCD-B5C1-CBA00073029D}" destId="{187E3004-BE2C-4819-AE16-DB7F97D55510}" srcOrd="0" destOrd="0" presId="urn:microsoft.com/office/officeart/2005/8/layout/vList3"/>
    <dgm:cxn modelId="{5B11D745-40F4-4015-B8E2-8F7AC4B6F12D}" type="presParOf" srcId="{187E3004-BE2C-4819-AE16-DB7F97D55510}" destId="{5D8A45B7-6E39-4951-9CDA-0B885929D162}" srcOrd="0" destOrd="0" presId="urn:microsoft.com/office/officeart/2005/8/layout/vList3"/>
    <dgm:cxn modelId="{9D0DBF75-8944-4912-98CA-9111D25B6DA3}" type="presParOf" srcId="{187E3004-BE2C-4819-AE16-DB7F97D55510}" destId="{90CB0B90-F859-40BE-9E46-AF9C765EF0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المهارات الأساسية لتنمية الموارد المالية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custScaleX="153049" custScaleY="68123">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Lst>
  <dgm:cxnLst>
    <dgm:cxn modelId="{3F1C6493-A44D-40A6-A7BE-FAD12BCA7EED}"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639F5058-9A18-4DEE-9359-4A97085FD4F2}" type="presOf" srcId="{8DD53DA6-439F-4776-BD14-52D869438CD6}" destId="{61785C18-CDF9-4135-88BE-00534CED0EE5}" srcOrd="0" destOrd="0" presId="urn:microsoft.com/office/officeart/2008/layout/PictureStrips"/>
    <dgm:cxn modelId="{BF6836E6-A9C1-4BD3-9461-596893EB1863}" type="presParOf" srcId="{61785C18-CDF9-4135-88BE-00534CED0EE5}" destId="{7C3E215E-05B5-4F71-B64D-3145BA74C482}" srcOrd="0" destOrd="0" presId="urn:microsoft.com/office/officeart/2008/layout/PictureStrips"/>
    <dgm:cxn modelId="{098FC69C-8BBF-4B5D-8AFE-1FAB576EA747}" type="presParOf" srcId="{7C3E215E-05B5-4F71-B64D-3145BA74C482}" destId="{1B09861B-80A1-4B54-B8F5-C3204827FEDC}" srcOrd="0" destOrd="0" presId="urn:microsoft.com/office/officeart/2008/layout/PictureStrips"/>
    <dgm:cxn modelId="{6BACB0BD-0B1F-4AC2-A717-100AD484C640}"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6AC49-E169-4E92-878F-AB7BFE09AF37}"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pPr rtl="1"/>
          <a:endParaRPr lang="ar-SA"/>
        </a:p>
      </dgm:t>
    </dgm:pt>
    <dgm:pt modelId="{D7F98675-0619-44AB-B647-092FD08AF57B}">
      <dgm:prSet phldrT="[نص]"/>
      <dgm:spPr/>
      <dgm:t>
        <a:bodyPr/>
        <a:lstStyle/>
        <a:p>
          <a:pPr rtl="1"/>
          <a:r>
            <a:rPr lang="ar-SA" b="0" dirty="0" smtClean="0">
              <a:latin typeface="Traditional Arabic" panose="02020603050405020304" pitchFamily="18" charset="-78"/>
              <a:cs typeface="(AA) Sendebad" pitchFamily="2" charset="-78"/>
            </a:rPr>
            <a:t>تأمل</a:t>
          </a:r>
          <a:endParaRPr lang="ar-SA" b="0" dirty="0">
            <a:latin typeface="Traditional Arabic" panose="02020603050405020304" pitchFamily="18" charset="-78"/>
            <a:cs typeface="(AA) Sendebad" pitchFamily="2" charset="-78"/>
          </a:endParaRPr>
        </a:p>
      </dgm:t>
    </dgm:pt>
    <dgm:pt modelId="{C83FFA3B-24F7-47A6-8614-083B0435F39F}" type="parTrans" cxnId="{EA2830AE-8FAE-49FF-AA06-297C1E0D7C5B}">
      <dgm:prSet/>
      <dgm:spPr/>
      <dgm:t>
        <a:bodyPr/>
        <a:lstStyle/>
        <a:p>
          <a:pPr rtl="1"/>
          <a:endParaRPr lang="ar-SA" b="0">
            <a:latin typeface="Traditional Arabic" panose="02020603050405020304" pitchFamily="18" charset="-78"/>
            <a:cs typeface="(AA) Sendebad" pitchFamily="2" charset="-78"/>
          </a:endParaRPr>
        </a:p>
      </dgm:t>
    </dgm:pt>
    <dgm:pt modelId="{886A0C99-3BCE-4AF3-8540-F9B0778A26DE}" type="sibTrans" cxnId="{EA2830AE-8FAE-49FF-AA06-297C1E0D7C5B}">
      <dgm:prSet/>
      <dgm:spPr/>
      <dgm:t>
        <a:bodyPr/>
        <a:lstStyle/>
        <a:p>
          <a:pPr rtl="1"/>
          <a:endParaRPr lang="ar-SA" b="0">
            <a:latin typeface="Traditional Arabic" panose="02020603050405020304" pitchFamily="18" charset="-78"/>
            <a:cs typeface="(AA) Sendebad" pitchFamily="2" charset="-78"/>
          </a:endParaRPr>
        </a:p>
      </dgm:t>
    </dgm:pt>
    <dgm:pt modelId="{3890C7EF-5F2D-48A8-AAB6-054E01DCE00D}">
      <dgm:prSet phldrT="[نص]"/>
      <dgm:spPr/>
      <dgm:t>
        <a:bodyPr/>
        <a:lstStyle/>
        <a:p>
          <a:pPr rtl="1"/>
          <a:r>
            <a:rPr lang="ar-SA" b="0" dirty="0">
              <a:latin typeface="Traditional Arabic" panose="02020603050405020304" pitchFamily="18" charset="-78"/>
              <a:cs typeface="(AA) Sendebad" pitchFamily="2" charset="-78"/>
            </a:rPr>
            <a:t>ناقش</a:t>
          </a:r>
        </a:p>
      </dgm:t>
    </dgm:pt>
    <dgm:pt modelId="{9BC38F54-DCEA-4E01-85DB-D31EB37919D3}" type="parTrans" cxnId="{1654623E-485F-4291-8EB5-EB1991C62539}">
      <dgm:prSet/>
      <dgm:spPr/>
      <dgm:t>
        <a:bodyPr/>
        <a:lstStyle/>
        <a:p>
          <a:pPr rtl="1"/>
          <a:endParaRPr lang="ar-SA" b="0">
            <a:latin typeface="Traditional Arabic" panose="02020603050405020304" pitchFamily="18" charset="-78"/>
            <a:cs typeface="(AA) Sendebad" pitchFamily="2" charset="-78"/>
          </a:endParaRPr>
        </a:p>
      </dgm:t>
    </dgm:pt>
    <dgm:pt modelId="{C5B0A9CC-AFBC-4B76-8A13-016B9F0E29CA}" type="sibTrans" cxnId="{1654623E-485F-4291-8EB5-EB1991C62539}">
      <dgm:prSet/>
      <dgm:spPr/>
      <dgm:t>
        <a:bodyPr/>
        <a:lstStyle/>
        <a:p>
          <a:pPr rtl="1"/>
          <a:endParaRPr lang="ar-SA" b="0">
            <a:latin typeface="Traditional Arabic" panose="02020603050405020304" pitchFamily="18" charset="-78"/>
            <a:cs typeface="(AA) Sendebad" pitchFamily="2" charset="-78"/>
          </a:endParaRPr>
        </a:p>
      </dgm:t>
    </dgm:pt>
    <dgm:pt modelId="{C0C4AF2B-C152-40A6-B960-BC76BC07B325}">
      <dgm:prSet phldrT="[نص]"/>
      <dgm:spPr/>
      <dgm:t>
        <a:bodyPr/>
        <a:lstStyle/>
        <a:p>
          <a:pPr rtl="1"/>
          <a:r>
            <a:rPr lang="ar-SA" b="0">
              <a:latin typeface="Traditional Arabic" panose="02020603050405020304" pitchFamily="18" charset="-78"/>
              <a:cs typeface="(AA) Sendebad" pitchFamily="2" charset="-78"/>
            </a:rPr>
            <a:t>شارك</a:t>
          </a:r>
        </a:p>
      </dgm:t>
    </dgm:pt>
    <dgm:pt modelId="{9F08EE20-A794-4E70-A870-DB6BDB03A77D}" type="parTrans" cxnId="{A75CC0BD-C54F-4FCA-A18B-94A43EC61B90}">
      <dgm:prSet/>
      <dgm:spPr/>
      <dgm:t>
        <a:bodyPr/>
        <a:lstStyle/>
        <a:p>
          <a:pPr rtl="1"/>
          <a:endParaRPr lang="ar-SA" b="0">
            <a:latin typeface="Traditional Arabic" panose="02020603050405020304" pitchFamily="18" charset="-78"/>
            <a:cs typeface="(AA) Sendebad" pitchFamily="2" charset="-78"/>
          </a:endParaRPr>
        </a:p>
      </dgm:t>
    </dgm:pt>
    <dgm:pt modelId="{6EA39275-44E7-422E-B65E-76398477F02D}" type="sibTrans" cxnId="{A75CC0BD-C54F-4FCA-A18B-94A43EC61B90}">
      <dgm:prSet/>
      <dgm:spPr/>
      <dgm:t>
        <a:bodyPr/>
        <a:lstStyle/>
        <a:p>
          <a:pPr rtl="1"/>
          <a:endParaRPr lang="ar-SA" b="0">
            <a:latin typeface="Traditional Arabic" panose="02020603050405020304" pitchFamily="18" charset="-78"/>
            <a:cs typeface="(AA) Sendebad" pitchFamily="2" charset="-78"/>
          </a:endParaRPr>
        </a:p>
      </dgm:t>
    </dgm:pt>
    <dgm:pt modelId="{6ED3B488-6DAA-432A-8349-32DB134DF875}">
      <dgm:prSet/>
      <dgm:spPr/>
      <dgm:t>
        <a:bodyPr/>
        <a:lstStyle/>
        <a:p>
          <a:pPr rtl="1"/>
          <a:r>
            <a:rPr lang="ar-SA" b="0">
              <a:latin typeface="Traditional Arabic" panose="02020603050405020304" pitchFamily="18" charset="-78"/>
              <a:cs typeface="(AA) Sendebad" pitchFamily="2" charset="-78"/>
            </a:rPr>
            <a:t>تفاعل</a:t>
          </a:r>
        </a:p>
      </dgm:t>
    </dgm:pt>
    <dgm:pt modelId="{B7B5561F-32C8-469A-9CD5-41027F67F8BB}" type="parTrans" cxnId="{1820195D-A939-4870-82D9-2DEDF11D69BF}">
      <dgm:prSet/>
      <dgm:spPr/>
      <dgm:t>
        <a:bodyPr/>
        <a:lstStyle/>
        <a:p>
          <a:pPr rtl="1"/>
          <a:endParaRPr lang="ar-SA" b="0">
            <a:latin typeface="Traditional Arabic" panose="02020603050405020304" pitchFamily="18" charset="-78"/>
            <a:cs typeface="(AA) Sendebad" pitchFamily="2" charset="-78"/>
          </a:endParaRPr>
        </a:p>
      </dgm:t>
    </dgm:pt>
    <dgm:pt modelId="{0D1E07B7-D6E1-4048-A8E4-5DEAE0EA3F65}" type="sibTrans" cxnId="{1820195D-A939-4870-82D9-2DEDF11D69BF}">
      <dgm:prSet/>
      <dgm:spPr/>
      <dgm:t>
        <a:bodyPr/>
        <a:lstStyle/>
        <a:p>
          <a:pPr rtl="1"/>
          <a:endParaRPr lang="ar-SA" b="0">
            <a:latin typeface="Traditional Arabic" panose="02020603050405020304" pitchFamily="18" charset="-78"/>
            <a:cs typeface="(AA) Sendebad" pitchFamily="2" charset="-78"/>
          </a:endParaRPr>
        </a:p>
      </dgm:t>
    </dgm:pt>
    <dgm:pt modelId="{D58EE8A9-67D9-43E5-B674-E96DF983EA01}">
      <dgm:prSet/>
      <dgm:spPr/>
      <dgm:t>
        <a:bodyPr/>
        <a:lstStyle/>
        <a:p>
          <a:pPr rtl="1"/>
          <a:r>
            <a:rPr lang="ar-SA" b="0">
              <a:latin typeface="Traditional Arabic" panose="02020603050405020304" pitchFamily="18" charset="-78"/>
              <a:cs typeface="(AA) Sendebad" pitchFamily="2" charset="-78"/>
            </a:rPr>
            <a:t>استمتع</a:t>
          </a:r>
        </a:p>
      </dgm:t>
    </dgm:pt>
    <dgm:pt modelId="{D99DDF2C-3CF4-4FBF-9E3C-66837D8E8571}" type="parTrans" cxnId="{B8282EE7-ECCD-4AEC-838D-357BFF4DF547}">
      <dgm:prSet/>
      <dgm:spPr/>
      <dgm:t>
        <a:bodyPr/>
        <a:lstStyle/>
        <a:p>
          <a:pPr rtl="1"/>
          <a:endParaRPr lang="ar-SA" b="0">
            <a:latin typeface="Traditional Arabic" panose="02020603050405020304" pitchFamily="18" charset="-78"/>
            <a:cs typeface="(AA) Sendebad" pitchFamily="2" charset="-78"/>
          </a:endParaRPr>
        </a:p>
      </dgm:t>
    </dgm:pt>
    <dgm:pt modelId="{086CF92E-3BBE-48B6-984B-1A8C86CA6029}" type="sibTrans" cxnId="{B8282EE7-ECCD-4AEC-838D-357BFF4DF547}">
      <dgm:prSet/>
      <dgm:spPr/>
      <dgm:t>
        <a:bodyPr/>
        <a:lstStyle/>
        <a:p>
          <a:pPr rtl="1"/>
          <a:endParaRPr lang="ar-SA" b="0">
            <a:latin typeface="Traditional Arabic" panose="02020603050405020304" pitchFamily="18" charset="-78"/>
            <a:cs typeface="(AA) Sendebad" pitchFamily="2" charset="-78"/>
          </a:endParaRPr>
        </a:p>
      </dgm:t>
    </dgm:pt>
    <dgm:pt modelId="{BECC93DB-986B-499E-B399-BD7E4513A2F4}" type="pres">
      <dgm:prSet presAssocID="{2216AC49-E169-4E92-878F-AB7BFE09AF37}" presName="Name0" presStyleCnt="0">
        <dgm:presLayoutVars>
          <dgm:chMax val="11"/>
          <dgm:chPref val="11"/>
          <dgm:dir val="rev"/>
          <dgm:resizeHandles/>
        </dgm:presLayoutVars>
      </dgm:prSet>
      <dgm:spPr/>
      <dgm:t>
        <a:bodyPr/>
        <a:lstStyle/>
        <a:p>
          <a:pPr rtl="1"/>
          <a:endParaRPr lang="ar-SA"/>
        </a:p>
      </dgm:t>
    </dgm:pt>
    <dgm:pt modelId="{7E70AAD8-AFA9-4A6B-BA5A-6A6178532955}" type="pres">
      <dgm:prSet presAssocID="{D58EE8A9-67D9-43E5-B674-E96DF983EA01}" presName="Accent5" presStyleCnt="0"/>
      <dgm:spPr/>
      <dgm:t>
        <a:bodyPr/>
        <a:lstStyle/>
        <a:p>
          <a:pPr rtl="1"/>
          <a:endParaRPr lang="ar-SA"/>
        </a:p>
      </dgm:t>
    </dgm:pt>
    <dgm:pt modelId="{2DD1ECBE-B878-4976-B5FF-A6242BE6E011}" type="pres">
      <dgm:prSet presAssocID="{D58EE8A9-67D9-43E5-B674-E96DF983EA01}" presName="Accent" presStyleLbl="node1" presStyleIdx="0" presStyleCnt="5"/>
      <dgm:spPr/>
      <dgm:t>
        <a:bodyPr/>
        <a:lstStyle/>
        <a:p>
          <a:pPr rtl="1"/>
          <a:endParaRPr lang="ar-SA"/>
        </a:p>
      </dgm:t>
    </dgm:pt>
    <dgm:pt modelId="{2BE1F1FA-CB7F-4B25-8B6D-AD531797832E}" type="pres">
      <dgm:prSet presAssocID="{D58EE8A9-67D9-43E5-B674-E96DF983EA01}" presName="ParentBackground5" presStyleCnt="0"/>
      <dgm:spPr/>
      <dgm:t>
        <a:bodyPr/>
        <a:lstStyle/>
        <a:p>
          <a:pPr rtl="1"/>
          <a:endParaRPr lang="ar-SA"/>
        </a:p>
      </dgm:t>
    </dgm:pt>
    <dgm:pt modelId="{015F6813-1C4C-4CC0-94FF-8B61F1F0AB0D}" type="pres">
      <dgm:prSet presAssocID="{D58EE8A9-67D9-43E5-B674-E96DF983EA01}" presName="ParentBackground" presStyleLbl="fgAcc1" presStyleIdx="0" presStyleCnt="5"/>
      <dgm:spPr/>
      <dgm:t>
        <a:bodyPr/>
        <a:lstStyle/>
        <a:p>
          <a:pPr rtl="1"/>
          <a:endParaRPr lang="ar-SA"/>
        </a:p>
      </dgm:t>
    </dgm:pt>
    <dgm:pt modelId="{5B6D76C9-168E-4953-B279-A753957663BB}" type="pres">
      <dgm:prSet presAssocID="{D58EE8A9-67D9-43E5-B674-E96DF983EA01}" presName="Parent5" presStyleLbl="revTx" presStyleIdx="0" presStyleCnt="0">
        <dgm:presLayoutVars>
          <dgm:chMax val="1"/>
          <dgm:chPref val="1"/>
          <dgm:bulletEnabled val="1"/>
        </dgm:presLayoutVars>
      </dgm:prSet>
      <dgm:spPr/>
      <dgm:t>
        <a:bodyPr/>
        <a:lstStyle/>
        <a:p>
          <a:pPr rtl="1"/>
          <a:endParaRPr lang="ar-SA"/>
        </a:p>
      </dgm:t>
    </dgm:pt>
    <dgm:pt modelId="{8C3E55B2-BB01-4365-91DD-5D1B2190B843}" type="pres">
      <dgm:prSet presAssocID="{6ED3B488-6DAA-432A-8349-32DB134DF875}" presName="Accent4" presStyleCnt="0"/>
      <dgm:spPr/>
      <dgm:t>
        <a:bodyPr/>
        <a:lstStyle/>
        <a:p>
          <a:pPr rtl="1"/>
          <a:endParaRPr lang="ar-SA"/>
        </a:p>
      </dgm:t>
    </dgm:pt>
    <dgm:pt modelId="{1FB0E880-B083-4D12-A1CF-482E54AB7A79}" type="pres">
      <dgm:prSet presAssocID="{6ED3B488-6DAA-432A-8349-32DB134DF875}" presName="Accent" presStyleLbl="node1" presStyleIdx="1" presStyleCnt="5"/>
      <dgm:spPr/>
      <dgm:t>
        <a:bodyPr/>
        <a:lstStyle/>
        <a:p>
          <a:pPr rtl="1"/>
          <a:endParaRPr lang="ar-SA"/>
        </a:p>
      </dgm:t>
    </dgm:pt>
    <dgm:pt modelId="{05D8DD4A-0F68-41AB-B343-BEA1DFEAED1F}" type="pres">
      <dgm:prSet presAssocID="{6ED3B488-6DAA-432A-8349-32DB134DF875}" presName="ParentBackground4" presStyleCnt="0"/>
      <dgm:spPr/>
      <dgm:t>
        <a:bodyPr/>
        <a:lstStyle/>
        <a:p>
          <a:pPr rtl="1"/>
          <a:endParaRPr lang="ar-SA"/>
        </a:p>
      </dgm:t>
    </dgm:pt>
    <dgm:pt modelId="{C41BAF60-A1EF-4084-B27F-F7D621437EC8}" type="pres">
      <dgm:prSet presAssocID="{6ED3B488-6DAA-432A-8349-32DB134DF875}" presName="ParentBackground" presStyleLbl="fgAcc1" presStyleIdx="1" presStyleCnt="5"/>
      <dgm:spPr/>
      <dgm:t>
        <a:bodyPr/>
        <a:lstStyle/>
        <a:p>
          <a:pPr rtl="1"/>
          <a:endParaRPr lang="ar-SA"/>
        </a:p>
      </dgm:t>
    </dgm:pt>
    <dgm:pt modelId="{E2D97CE3-9E0F-43A2-8B27-01D258A7FA6E}" type="pres">
      <dgm:prSet presAssocID="{6ED3B488-6DAA-432A-8349-32DB134DF875}" presName="Parent4" presStyleLbl="revTx" presStyleIdx="0" presStyleCnt="0">
        <dgm:presLayoutVars>
          <dgm:chMax val="1"/>
          <dgm:chPref val="1"/>
          <dgm:bulletEnabled val="1"/>
        </dgm:presLayoutVars>
      </dgm:prSet>
      <dgm:spPr/>
      <dgm:t>
        <a:bodyPr/>
        <a:lstStyle/>
        <a:p>
          <a:pPr rtl="1"/>
          <a:endParaRPr lang="ar-SA"/>
        </a:p>
      </dgm:t>
    </dgm:pt>
    <dgm:pt modelId="{4EC6E434-4469-4D80-9E4A-3CBE099A6BB7}" type="pres">
      <dgm:prSet presAssocID="{C0C4AF2B-C152-40A6-B960-BC76BC07B325}" presName="Accent3" presStyleCnt="0"/>
      <dgm:spPr/>
      <dgm:t>
        <a:bodyPr/>
        <a:lstStyle/>
        <a:p>
          <a:pPr rtl="1"/>
          <a:endParaRPr lang="ar-SA"/>
        </a:p>
      </dgm:t>
    </dgm:pt>
    <dgm:pt modelId="{5B3D8375-3040-49CD-B45C-6907ED3B4D97}" type="pres">
      <dgm:prSet presAssocID="{C0C4AF2B-C152-40A6-B960-BC76BC07B325}" presName="Accent" presStyleLbl="node1" presStyleIdx="2" presStyleCnt="5"/>
      <dgm:spPr/>
      <dgm:t>
        <a:bodyPr/>
        <a:lstStyle/>
        <a:p>
          <a:pPr rtl="1"/>
          <a:endParaRPr lang="ar-SA"/>
        </a:p>
      </dgm:t>
    </dgm:pt>
    <dgm:pt modelId="{4C4EAAAF-1D8A-4F25-AC4F-09EE30AB8330}" type="pres">
      <dgm:prSet presAssocID="{C0C4AF2B-C152-40A6-B960-BC76BC07B325}" presName="ParentBackground3" presStyleCnt="0"/>
      <dgm:spPr/>
      <dgm:t>
        <a:bodyPr/>
        <a:lstStyle/>
        <a:p>
          <a:pPr rtl="1"/>
          <a:endParaRPr lang="ar-SA"/>
        </a:p>
      </dgm:t>
    </dgm:pt>
    <dgm:pt modelId="{698AB6E4-7A67-4DBE-B06A-4C1C95962E7A}" type="pres">
      <dgm:prSet presAssocID="{C0C4AF2B-C152-40A6-B960-BC76BC07B325}" presName="ParentBackground" presStyleLbl="fgAcc1" presStyleIdx="2" presStyleCnt="5"/>
      <dgm:spPr/>
      <dgm:t>
        <a:bodyPr/>
        <a:lstStyle/>
        <a:p>
          <a:pPr rtl="1"/>
          <a:endParaRPr lang="ar-SA"/>
        </a:p>
      </dgm:t>
    </dgm:pt>
    <dgm:pt modelId="{1954BB96-5B45-4024-BEAD-58789D51627A}" type="pres">
      <dgm:prSet presAssocID="{C0C4AF2B-C152-40A6-B960-BC76BC07B325}" presName="Parent3" presStyleLbl="revTx" presStyleIdx="0" presStyleCnt="0">
        <dgm:presLayoutVars>
          <dgm:chMax val="1"/>
          <dgm:chPref val="1"/>
          <dgm:bulletEnabled val="1"/>
        </dgm:presLayoutVars>
      </dgm:prSet>
      <dgm:spPr/>
      <dgm:t>
        <a:bodyPr/>
        <a:lstStyle/>
        <a:p>
          <a:pPr rtl="1"/>
          <a:endParaRPr lang="ar-SA"/>
        </a:p>
      </dgm:t>
    </dgm:pt>
    <dgm:pt modelId="{E1A62AAD-EE09-4489-B866-292D0CDDA702}" type="pres">
      <dgm:prSet presAssocID="{3890C7EF-5F2D-48A8-AAB6-054E01DCE00D}" presName="Accent2" presStyleCnt="0"/>
      <dgm:spPr/>
      <dgm:t>
        <a:bodyPr/>
        <a:lstStyle/>
        <a:p>
          <a:pPr rtl="1"/>
          <a:endParaRPr lang="ar-SA"/>
        </a:p>
      </dgm:t>
    </dgm:pt>
    <dgm:pt modelId="{E04C6D69-ECF6-41FB-A79A-411C5C4FCDFE}" type="pres">
      <dgm:prSet presAssocID="{3890C7EF-5F2D-48A8-AAB6-054E01DCE00D}" presName="Accent" presStyleLbl="node1" presStyleIdx="3" presStyleCnt="5"/>
      <dgm:spPr/>
      <dgm:t>
        <a:bodyPr/>
        <a:lstStyle/>
        <a:p>
          <a:pPr rtl="1"/>
          <a:endParaRPr lang="ar-SA"/>
        </a:p>
      </dgm:t>
    </dgm:pt>
    <dgm:pt modelId="{87F16811-272F-4637-A5D9-0D27EDB07A05}" type="pres">
      <dgm:prSet presAssocID="{3890C7EF-5F2D-48A8-AAB6-054E01DCE00D}" presName="ParentBackground2" presStyleCnt="0"/>
      <dgm:spPr/>
      <dgm:t>
        <a:bodyPr/>
        <a:lstStyle/>
        <a:p>
          <a:pPr rtl="1"/>
          <a:endParaRPr lang="ar-SA"/>
        </a:p>
      </dgm:t>
    </dgm:pt>
    <dgm:pt modelId="{DCF20F1C-1446-45A7-BB2D-18409DBEA06C}" type="pres">
      <dgm:prSet presAssocID="{3890C7EF-5F2D-48A8-AAB6-054E01DCE00D}" presName="ParentBackground" presStyleLbl="fgAcc1" presStyleIdx="3" presStyleCnt="5"/>
      <dgm:spPr/>
      <dgm:t>
        <a:bodyPr/>
        <a:lstStyle/>
        <a:p>
          <a:pPr rtl="1"/>
          <a:endParaRPr lang="ar-SA"/>
        </a:p>
      </dgm:t>
    </dgm:pt>
    <dgm:pt modelId="{40DADF26-76C6-45F2-9EDF-1970C3F43ACA}" type="pres">
      <dgm:prSet presAssocID="{3890C7EF-5F2D-48A8-AAB6-054E01DCE00D}" presName="Parent2" presStyleLbl="revTx" presStyleIdx="0" presStyleCnt="0">
        <dgm:presLayoutVars>
          <dgm:chMax val="1"/>
          <dgm:chPref val="1"/>
          <dgm:bulletEnabled val="1"/>
        </dgm:presLayoutVars>
      </dgm:prSet>
      <dgm:spPr/>
      <dgm:t>
        <a:bodyPr/>
        <a:lstStyle/>
        <a:p>
          <a:pPr rtl="1"/>
          <a:endParaRPr lang="ar-SA"/>
        </a:p>
      </dgm:t>
    </dgm:pt>
    <dgm:pt modelId="{52C3139B-C388-44D9-8393-79CF50840C46}" type="pres">
      <dgm:prSet presAssocID="{D7F98675-0619-44AB-B647-092FD08AF57B}" presName="Accent1" presStyleCnt="0"/>
      <dgm:spPr/>
      <dgm:t>
        <a:bodyPr/>
        <a:lstStyle/>
        <a:p>
          <a:pPr rtl="1"/>
          <a:endParaRPr lang="ar-SA"/>
        </a:p>
      </dgm:t>
    </dgm:pt>
    <dgm:pt modelId="{6B5ACB3A-90F8-4D8E-9C25-3A074943880E}" type="pres">
      <dgm:prSet presAssocID="{D7F98675-0619-44AB-B647-092FD08AF57B}" presName="Accent" presStyleLbl="node1" presStyleIdx="4" presStyleCnt="5"/>
      <dgm:spPr/>
      <dgm:t>
        <a:bodyPr/>
        <a:lstStyle/>
        <a:p>
          <a:pPr rtl="1"/>
          <a:endParaRPr lang="ar-SA"/>
        </a:p>
      </dgm:t>
    </dgm:pt>
    <dgm:pt modelId="{ACF19D39-439C-431E-BC13-78FBDBB65C03}" type="pres">
      <dgm:prSet presAssocID="{D7F98675-0619-44AB-B647-092FD08AF57B}" presName="ParentBackground1" presStyleCnt="0"/>
      <dgm:spPr/>
      <dgm:t>
        <a:bodyPr/>
        <a:lstStyle/>
        <a:p>
          <a:pPr rtl="1"/>
          <a:endParaRPr lang="ar-SA"/>
        </a:p>
      </dgm:t>
    </dgm:pt>
    <dgm:pt modelId="{E60B8CE5-365F-470C-A615-1F8701773E83}" type="pres">
      <dgm:prSet presAssocID="{D7F98675-0619-44AB-B647-092FD08AF57B}" presName="ParentBackground" presStyleLbl="fgAcc1" presStyleIdx="4" presStyleCnt="5"/>
      <dgm:spPr/>
      <dgm:t>
        <a:bodyPr/>
        <a:lstStyle/>
        <a:p>
          <a:pPr rtl="1"/>
          <a:endParaRPr lang="ar-SA"/>
        </a:p>
      </dgm:t>
    </dgm:pt>
    <dgm:pt modelId="{DC39D056-041B-4068-AF8E-2E77358F0D60}" type="pres">
      <dgm:prSet presAssocID="{D7F98675-0619-44AB-B647-092FD08AF57B}" presName="Parent1" presStyleLbl="revTx" presStyleIdx="0" presStyleCnt="0">
        <dgm:presLayoutVars>
          <dgm:chMax val="1"/>
          <dgm:chPref val="1"/>
          <dgm:bulletEnabled val="1"/>
        </dgm:presLayoutVars>
      </dgm:prSet>
      <dgm:spPr/>
      <dgm:t>
        <a:bodyPr/>
        <a:lstStyle/>
        <a:p>
          <a:pPr rtl="1"/>
          <a:endParaRPr lang="ar-SA"/>
        </a:p>
      </dgm:t>
    </dgm:pt>
  </dgm:ptLst>
  <dgm:cxnLst>
    <dgm:cxn modelId="{2FA93DA6-FF2A-4C63-9172-908FFD7103AF}" type="presOf" srcId="{D7F98675-0619-44AB-B647-092FD08AF57B}" destId="{E60B8CE5-365F-470C-A615-1F8701773E83}" srcOrd="0" destOrd="0" presId="urn:microsoft.com/office/officeart/2011/layout/CircleProcess"/>
    <dgm:cxn modelId="{EA2830AE-8FAE-49FF-AA06-297C1E0D7C5B}" srcId="{2216AC49-E169-4E92-878F-AB7BFE09AF37}" destId="{D7F98675-0619-44AB-B647-092FD08AF57B}" srcOrd="0" destOrd="0" parTransId="{C83FFA3B-24F7-47A6-8614-083B0435F39F}" sibTransId="{886A0C99-3BCE-4AF3-8540-F9B0778A26DE}"/>
    <dgm:cxn modelId="{743238C4-0119-473A-B6F9-F082942204FB}" type="presOf" srcId="{6ED3B488-6DAA-432A-8349-32DB134DF875}" destId="{C41BAF60-A1EF-4084-B27F-F7D621437EC8}" srcOrd="0" destOrd="0" presId="urn:microsoft.com/office/officeart/2011/layout/CircleProcess"/>
    <dgm:cxn modelId="{94E05272-EA39-42CB-AAD3-2AA8D308554A}" type="presOf" srcId="{2216AC49-E169-4E92-878F-AB7BFE09AF37}" destId="{BECC93DB-986B-499E-B399-BD7E4513A2F4}" srcOrd="0" destOrd="0" presId="urn:microsoft.com/office/officeart/2011/layout/CircleProcess"/>
    <dgm:cxn modelId="{25FD83CC-1600-4B9C-A204-F27BC974C05E}" type="presOf" srcId="{3890C7EF-5F2D-48A8-AAB6-054E01DCE00D}" destId="{40DADF26-76C6-45F2-9EDF-1970C3F43ACA}" srcOrd="1" destOrd="0" presId="urn:microsoft.com/office/officeart/2011/layout/CircleProcess"/>
    <dgm:cxn modelId="{AC29693C-5D27-4A9D-B9B6-2C953A216961}" type="presOf" srcId="{D58EE8A9-67D9-43E5-B674-E96DF983EA01}" destId="{015F6813-1C4C-4CC0-94FF-8B61F1F0AB0D}" srcOrd="0" destOrd="0" presId="urn:microsoft.com/office/officeart/2011/layout/CircleProcess"/>
    <dgm:cxn modelId="{C24934DA-1BFF-4922-811E-E199CB1DEA81}" type="presOf" srcId="{3890C7EF-5F2D-48A8-AAB6-054E01DCE00D}" destId="{DCF20F1C-1446-45A7-BB2D-18409DBEA06C}" srcOrd="0" destOrd="0" presId="urn:microsoft.com/office/officeart/2011/layout/CircleProcess"/>
    <dgm:cxn modelId="{BF335939-91EC-4C0C-BA1A-72E37F23E42F}" type="presOf" srcId="{C0C4AF2B-C152-40A6-B960-BC76BC07B325}" destId="{698AB6E4-7A67-4DBE-B06A-4C1C95962E7A}" srcOrd="0" destOrd="0" presId="urn:microsoft.com/office/officeart/2011/layout/CircleProcess"/>
    <dgm:cxn modelId="{1820195D-A939-4870-82D9-2DEDF11D69BF}" srcId="{2216AC49-E169-4E92-878F-AB7BFE09AF37}" destId="{6ED3B488-6DAA-432A-8349-32DB134DF875}" srcOrd="3" destOrd="0" parTransId="{B7B5561F-32C8-469A-9CD5-41027F67F8BB}" sibTransId="{0D1E07B7-D6E1-4048-A8E4-5DEAE0EA3F65}"/>
    <dgm:cxn modelId="{5225D712-0982-49C9-8778-6FBE4C8F9264}" type="presOf" srcId="{D58EE8A9-67D9-43E5-B674-E96DF983EA01}" destId="{5B6D76C9-168E-4953-B279-A753957663BB}" srcOrd="1" destOrd="0" presId="urn:microsoft.com/office/officeart/2011/layout/CircleProcess"/>
    <dgm:cxn modelId="{1654623E-485F-4291-8EB5-EB1991C62539}" srcId="{2216AC49-E169-4E92-878F-AB7BFE09AF37}" destId="{3890C7EF-5F2D-48A8-AAB6-054E01DCE00D}" srcOrd="1" destOrd="0" parTransId="{9BC38F54-DCEA-4E01-85DB-D31EB37919D3}" sibTransId="{C5B0A9CC-AFBC-4B76-8A13-016B9F0E29CA}"/>
    <dgm:cxn modelId="{74057E48-475E-4C9E-B969-B786BD6FDD97}" type="presOf" srcId="{C0C4AF2B-C152-40A6-B960-BC76BC07B325}" destId="{1954BB96-5B45-4024-BEAD-58789D51627A}" srcOrd="1" destOrd="0" presId="urn:microsoft.com/office/officeart/2011/layout/CircleProcess"/>
    <dgm:cxn modelId="{B8282EE7-ECCD-4AEC-838D-357BFF4DF547}" srcId="{2216AC49-E169-4E92-878F-AB7BFE09AF37}" destId="{D58EE8A9-67D9-43E5-B674-E96DF983EA01}" srcOrd="4" destOrd="0" parTransId="{D99DDF2C-3CF4-4FBF-9E3C-66837D8E8571}" sibTransId="{086CF92E-3BBE-48B6-984B-1A8C86CA6029}"/>
    <dgm:cxn modelId="{0A8BE20C-ED31-4E2C-A049-7BA4CD4BD4BA}" type="presOf" srcId="{6ED3B488-6DAA-432A-8349-32DB134DF875}" destId="{E2D97CE3-9E0F-43A2-8B27-01D258A7FA6E}" srcOrd="1" destOrd="0" presId="urn:microsoft.com/office/officeart/2011/layout/CircleProcess"/>
    <dgm:cxn modelId="{3BC60FDB-D73F-46B1-A416-85B695743029}" type="presOf" srcId="{D7F98675-0619-44AB-B647-092FD08AF57B}" destId="{DC39D056-041B-4068-AF8E-2E77358F0D60}" srcOrd="1" destOrd="0" presId="urn:microsoft.com/office/officeart/2011/layout/CircleProcess"/>
    <dgm:cxn modelId="{A75CC0BD-C54F-4FCA-A18B-94A43EC61B90}" srcId="{2216AC49-E169-4E92-878F-AB7BFE09AF37}" destId="{C0C4AF2B-C152-40A6-B960-BC76BC07B325}" srcOrd="2" destOrd="0" parTransId="{9F08EE20-A794-4E70-A870-DB6BDB03A77D}" sibTransId="{6EA39275-44E7-422E-B65E-76398477F02D}"/>
    <dgm:cxn modelId="{8554C9BE-A3F7-4AC0-8B90-607D1E0E1170}" type="presParOf" srcId="{BECC93DB-986B-499E-B399-BD7E4513A2F4}" destId="{7E70AAD8-AFA9-4A6B-BA5A-6A6178532955}" srcOrd="0" destOrd="0" presId="urn:microsoft.com/office/officeart/2011/layout/CircleProcess"/>
    <dgm:cxn modelId="{ED469523-4A26-4134-A8FE-1DF53F0324F8}" type="presParOf" srcId="{7E70AAD8-AFA9-4A6B-BA5A-6A6178532955}" destId="{2DD1ECBE-B878-4976-B5FF-A6242BE6E011}" srcOrd="0" destOrd="0" presId="urn:microsoft.com/office/officeart/2011/layout/CircleProcess"/>
    <dgm:cxn modelId="{D6046721-2D82-485E-9926-D61F34594330}" type="presParOf" srcId="{BECC93DB-986B-499E-B399-BD7E4513A2F4}" destId="{2BE1F1FA-CB7F-4B25-8B6D-AD531797832E}" srcOrd="1" destOrd="0" presId="urn:microsoft.com/office/officeart/2011/layout/CircleProcess"/>
    <dgm:cxn modelId="{A31F0F34-CD30-4D94-B33C-34B0E60335B0}" type="presParOf" srcId="{2BE1F1FA-CB7F-4B25-8B6D-AD531797832E}" destId="{015F6813-1C4C-4CC0-94FF-8B61F1F0AB0D}" srcOrd="0" destOrd="0" presId="urn:microsoft.com/office/officeart/2011/layout/CircleProcess"/>
    <dgm:cxn modelId="{29740C6F-0182-4854-9B98-4E60FE579AA3}" type="presParOf" srcId="{BECC93DB-986B-499E-B399-BD7E4513A2F4}" destId="{5B6D76C9-168E-4953-B279-A753957663BB}" srcOrd="2" destOrd="0" presId="urn:microsoft.com/office/officeart/2011/layout/CircleProcess"/>
    <dgm:cxn modelId="{1E31182D-372D-45ED-B4AF-DE3C380818A8}" type="presParOf" srcId="{BECC93DB-986B-499E-B399-BD7E4513A2F4}" destId="{8C3E55B2-BB01-4365-91DD-5D1B2190B843}" srcOrd="3" destOrd="0" presId="urn:microsoft.com/office/officeart/2011/layout/CircleProcess"/>
    <dgm:cxn modelId="{C45670B8-5614-4848-A1AC-1283B87FE95D}" type="presParOf" srcId="{8C3E55B2-BB01-4365-91DD-5D1B2190B843}" destId="{1FB0E880-B083-4D12-A1CF-482E54AB7A79}" srcOrd="0" destOrd="0" presId="urn:microsoft.com/office/officeart/2011/layout/CircleProcess"/>
    <dgm:cxn modelId="{611DFCF9-6D18-4F23-A36A-C12DA569CF15}" type="presParOf" srcId="{BECC93DB-986B-499E-B399-BD7E4513A2F4}" destId="{05D8DD4A-0F68-41AB-B343-BEA1DFEAED1F}" srcOrd="4" destOrd="0" presId="urn:microsoft.com/office/officeart/2011/layout/CircleProcess"/>
    <dgm:cxn modelId="{F44B3C7A-7779-4856-A59C-98AE86112592}" type="presParOf" srcId="{05D8DD4A-0F68-41AB-B343-BEA1DFEAED1F}" destId="{C41BAF60-A1EF-4084-B27F-F7D621437EC8}" srcOrd="0" destOrd="0" presId="urn:microsoft.com/office/officeart/2011/layout/CircleProcess"/>
    <dgm:cxn modelId="{AB3FA139-B73D-4C74-BC11-15A8505839B7}" type="presParOf" srcId="{BECC93DB-986B-499E-B399-BD7E4513A2F4}" destId="{E2D97CE3-9E0F-43A2-8B27-01D258A7FA6E}" srcOrd="5" destOrd="0" presId="urn:microsoft.com/office/officeart/2011/layout/CircleProcess"/>
    <dgm:cxn modelId="{3229A92A-26A3-4645-84A7-5DC110EE5630}" type="presParOf" srcId="{BECC93DB-986B-499E-B399-BD7E4513A2F4}" destId="{4EC6E434-4469-4D80-9E4A-3CBE099A6BB7}" srcOrd="6" destOrd="0" presId="urn:microsoft.com/office/officeart/2011/layout/CircleProcess"/>
    <dgm:cxn modelId="{CC303DB7-D5EB-4494-B20B-F151E235B936}" type="presParOf" srcId="{4EC6E434-4469-4D80-9E4A-3CBE099A6BB7}" destId="{5B3D8375-3040-49CD-B45C-6907ED3B4D97}" srcOrd="0" destOrd="0" presId="urn:microsoft.com/office/officeart/2011/layout/CircleProcess"/>
    <dgm:cxn modelId="{B18842AF-3E4B-4805-85A6-5C93D0D31CBF}" type="presParOf" srcId="{BECC93DB-986B-499E-B399-BD7E4513A2F4}" destId="{4C4EAAAF-1D8A-4F25-AC4F-09EE30AB8330}" srcOrd="7" destOrd="0" presId="urn:microsoft.com/office/officeart/2011/layout/CircleProcess"/>
    <dgm:cxn modelId="{55C88521-0983-44AF-B288-B8113318ADB0}" type="presParOf" srcId="{4C4EAAAF-1D8A-4F25-AC4F-09EE30AB8330}" destId="{698AB6E4-7A67-4DBE-B06A-4C1C95962E7A}" srcOrd="0" destOrd="0" presId="urn:microsoft.com/office/officeart/2011/layout/CircleProcess"/>
    <dgm:cxn modelId="{A266A2BB-7AE6-4F35-9E73-FD6BA397A949}" type="presParOf" srcId="{BECC93DB-986B-499E-B399-BD7E4513A2F4}" destId="{1954BB96-5B45-4024-BEAD-58789D51627A}" srcOrd="8" destOrd="0" presId="urn:microsoft.com/office/officeart/2011/layout/CircleProcess"/>
    <dgm:cxn modelId="{65AE09C0-301A-4450-A4C1-DB4DFB016880}" type="presParOf" srcId="{BECC93DB-986B-499E-B399-BD7E4513A2F4}" destId="{E1A62AAD-EE09-4489-B866-292D0CDDA702}" srcOrd="9" destOrd="0" presId="urn:microsoft.com/office/officeart/2011/layout/CircleProcess"/>
    <dgm:cxn modelId="{EB0573A0-604C-46D3-A7CA-E559D24048F2}" type="presParOf" srcId="{E1A62AAD-EE09-4489-B866-292D0CDDA702}" destId="{E04C6D69-ECF6-41FB-A79A-411C5C4FCDFE}" srcOrd="0" destOrd="0" presId="urn:microsoft.com/office/officeart/2011/layout/CircleProcess"/>
    <dgm:cxn modelId="{3812BD6B-3176-43C0-A787-55621ACF8766}" type="presParOf" srcId="{BECC93DB-986B-499E-B399-BD7E4513A2F4}" destId="{87F16811-272F-4637-A5D9-0D27EDB07A05}" srcOrd="10" destOrd="0" presId="urn:microsoft.com/office/officeart/2011/layout/CircleProcess"/>
    <dgm:cxn modelId="{BEF77A1F-1FF5-4719-82EA-19AEB066F159}" type="presParOf" srcId="{87F16811-272F-4637-A5D9-0D27EDB07A05}" destId="{DCF20F1C-1446-45A7-BB2D-18409DBEA06C}" srcOrd="0" destOrd="0" presId="urn:microsoft.com/office/officeart/2011/layout/CircleProcess"/>
    <dgm:cxn modelId="{450B239C-5D4A-4B79-9A8D-E73DA0445EC7}" type="presParOf" srcId="{BECC93DB-986B-499E-B399-BD7E4513A2F4}" destId="{40DADF26-76C6-45F2-9EDF-1970C3F43ACA}" srcOrd="11" destOrd="0" presId="urn:microsoft.com/office/officeart/2011/layout/CircleProcess"/>
    <dgm:cxn modelId="{CE175221-5915-470C-9410-51E0E17A8354}" type="presParOf" srcId="{BECC93DB-986B-499E-B399-BD7E4513A2F4}" destId="{52C3139B-C388-44D9-8393-79CF50840C46}" srcOrd="12" destOrd="0" presId="urn:microsoft.com/office/officeart/2011/layout/CircleProcess"/>
    <dgm:cxn modelId="{C9573974-EF11-49B7-8DA6-5BB4B61780CE}" type="presParOf" srcId="{52C3139B-C388-44D9-8393-79CF50840C46}" destId="{6B5ACB3A-90F8-4D8E-9C25-3A074943880E}" srcOrd="0" destOrd="0" presId="urn:microsoft.com/office/officeart/2011/layout/CircleProcess"/>
    <dgm:cxn modelId="{E4A3D9F8-0061-47DA-A852-90559B1DD002}" type="presParOf" srcId="{BECC93DB-986B-499E-B399-BD7E4513A2F4}" destId="{ACF19D39-439C-431E-BC13-78FBDBB65C03}" srcOrd="13" destOrd="0" presId="urn:microsoft.com/office/officeart/2011/layout/CircleProcess"/>
    <dgm:cxn modelId="{3CCBA9AB-B6D3-4771-A991-AF2AACA723E6}" type="presParOf" srcId="{ACF19D39-439C-431E-BC13-78FBDBB65C03}" destId="{E60B8CE5-365F-470C-A615-1F8701773E83}" srcOrd="0" destOrd="0" presId="urn:microsoft.com/office/officeart/2011/layout/CircleProcess"/>
    <dgm:cxn modelId="{79590757-EDC3-4755-B32E-375844099A9C}" type="presParOf" srcId="{BECC93DB-986B-499E-B399-BD7E4513A2F4}" destId="{DC39D056-041B-4068-AF8E-2E77358F0D6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نموذج </a:t>
          </a:r>
          <a:r>
            <a:rPr lang="ar-SA" sz="2400" dirty="0" err="1" smtClean="0">
              <a:cs typeface="AL-Mohanad Bold" pitchFamily="2" charset="-78"/>
            </a:rPr>
            <a:t>جوهاري</a:t>
          </a:r>
          <a:r>
            <a:rPr lang="ar-SA" sz="2400" dirty="0" smtClean="0">
              <a:cs typeface="AL-Mohanad Bold" pitchFamily="2" charset="-78"/>
            </a:rPr>
            <a:t> للاتصال</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6000" r="-86000"/>
          </a:stretch>
        </a:blipFill>
      </dgm:spPr>
    </dgm:pt>
  </dgm:ptLst>
  <dgm:cxnLst>
    <dgm:cxn modelId="{04374D75-E0E5-4A2B-8FF6-CA8846388516}" type="presOf" srcId="{8DD53DA6-439F-4776-BD14-52D869438CD6}" destId="{61785C18-CDF9-4135-88BE-00534CED0EE5}" srcOrd="0" destOrd="0" presId="urn:microsoft.com/office/officeart/2008/layout/PictureStrips"/>
    <dgm:cxn modelId="{4B72C630-8AA3-4A15-8CB4-9AEEC1DD57ED}"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DF4A6493-7824-4763-A358-280B65E43DE9}" type="presParOf" srcId="{61785C18-CDF9-4135-88BE-00534CED0EE5}" destId="{7C3E215E-05B5-4F71-B64D-3145BA74C482}" srcOrd="0" destOrd="0" presId="urn:microsoft.com/office/officeart/2008/layout/PictureStrips"/>
    <dgm:cxn modelId="{218C61FB-B643-4AA9-9100-A222799FFB8A}" type="presParOf" srcId="{7C3E215E-05B5-4F71-B64D-3145BA74C482}" destId="{1B09861B-80A1-4B54-B8F5-C3204827FEDC}" srcOrd="0" destOrd="0" presId="urn:microsoft.com/office/officeart/2008/layout/PictureStrips"/>
    <dgm:cxn modelId="{EAA6DDEB-CF8A-4D61-80E2-C77EEC8D5FDC}"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نموذج التفاوض الفعال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Lst>
  <dgm:cxnLst>
    <dgm:cxn modelId="{5B4192EE-A8AF-4283-B067-2BDFB1D18808}" type="presOf" srcId="{FB1AF9A4-C136-4586-B063-6BEEBDC5F931}" destId="{1B09861B-80A1-4B54-B8F5-C3204827FEDC}" srcOrd="0" destOrd="0" presId="urn:microsoft.com/office/officeart/2008/layout/PictureStrips"/>
    <dgm:cxn modelId="{6F7E0B7B-A973-4808-81FB-733575EB5463}"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99E5BFE3-6899-42AD-91D9-CD1F18E3D428}" type="presParOf" srcId="{61785C18-CDF9-4135-88BE-00534CED0EE5}" destId="{7C3E215E-05B5-4F71-B64D-3145BA74C482}" srcOrd="0" destOrd="0" presId="urn:microsoft.com/office/officeart/2008/layout/PictureStrips"/>
    <dgm:cxn modelId="{FA3A89FC-F317-48C8-BE2C-AFAE3D6F704E}" type="presParOf" srcId="{7C3E215E-05B5-4F71-B64D-3145BA74C482}" destId="{1B09861B-80A1-4B54-B8F5-C3204827FEDC}" srcOrd="0" destOrd="0" presId="urn:microsoft.com/office/officeart/2008/layout/PictureStrips"/>
    <dgm:cxn modelId="{4F0B1A9F-F14C-4362-BBA2-EEC18FD2A9B4}"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نموذج </a:t>
          </a:r>
          <a:r>
            <a:rPr lang="ar-SA" sz="2400" dirty="0" err="1" smtClean="0">
              <a:cs typeface="AL-Mohanad Bold" pitchFamily="2" charset="-78"/>
            </a:rPr>
            <a:t>سكامبر</a:t>
          </a:r>
          <a:r>
            <a:rPr lang="ar-SA" sz="2400" dirty="0" smtClean="0">
              <a:cs typeface="AL-Mohanad Bold" pitchFamily="2" charset="-78"/>
            </a:rPr>
            <a:t> للتفكير الإبداعي</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custScaleX="115985" custScaleY="43641" custLinFactNeighborY="-27058">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829F56D5-55E9-4889-A355-C5E0A4ACB98F}"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91D825A3-99CF-48C5-A1CD-EF5499FC6EC8}" type="presOf" srcId="{FB1AF9A4-C136-4586-B063-6BEEBDC5F931}" destId="{1B09861B-80A1-4B54-B8F5-C3204827FEDC}" srcOrd="0" destOrd="0" presId="urn:microsoft.com/office/officeart/2008/layout/PictureStrips"/>
    <dgm:cxn modelId="{3C3CD0A3-D15A-4054-A244-A60B2B2786C3}" type="presParOf" srcId="{61785C18-CDF9-4135-88BE-00534CED0EE5}" destId="{7C3E215E-05B5-4F71-B64D-3145BA74C482}" srcOrd="0" destOrd="0" presId="urn:microsoft.com/office/officeart/2008/layout/PictureStrips"/>
    <dgm:cxn modelId="{108D4B67-4DF8-44B4-91B2-C2A161E57DF3}" type="presParOf" srcId="{7C3E215E-05B5-4F71-B64D-3145BA74C482}" destId="{1B09861B-80A1-4B54-B8F5-C3204827FEDC}" srcOrd="0" destOrd="0" presId="urn:microsoft.com/office/officeart/2008/layout/PictureStrips"/>
    <dgm:cxn modelId="{A1952B8A-E238-4FC6-A519-50546DA3B49E}"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17FC2B-CFDD-4CB4-A07C-FA750F4AD8BE}" type="doc">
      <dgm:prSet loTypeId="urn:microsoft.com/office/officeart/2005/8/layout/vList3" loCatId="picture" qsTypeId="urn:microsoft.com/office/officeart/2005/8/quickstyle/simple1" qsCatId="simple" csTypeId="urn:microsoft.com/office/officeart/2005/8/colors/accent4_1" csCatId="accent4" phldr="1"/>
      <dgm:spPr/>
    </dgm:pt>
    <dgm:pt modelId="{DF1854BA-50F0-43B5-BA47-B2EE93663D99}">
      <dgm:prSet phldrT="[نص]" custT="1"/>
      <dgm:spPr/>
      <dgm:t>
        <a:bodyPr/>
        <a:lstStyle/>
        <a:p>
          <a:pPr rtl="1"/>
          <a:r>
            <a:rPr lang="ar-SA" sz="2000" dirty="0" smtClean="0">
              <a:cs typeface="AdvertisingBold" pitchFamily="2" charset="-78"/>
            </a:rPr>
            <a:t>إدارة تنمية الموارد المالية الخيرية </a:t>
          </a:r>
          <a:endParaRPr lang="ar-SA" sz="2000" dirty="0">
            <a:cs typeface="AdvertisingBold" pitchFamily="2" charset="-78"/>
          </a:endParaRPr>
        </a:p>
      </dgm:t>
    </dgm:pt>
    <dgm:pt modelId="{66845425-03E6-4FF9-8E04-EB84F2E0D7E6}" type="parTrans" cxnId="{2C894EBA-F368-4693-BD1D-9739EB279823}">
      <dgm:prSet/>
      <dgm:spPr/>
      <dgm:t>
        <a:bodyPr/>
        <a:lstStyle/>
        <a:p>
          <a:pPr rtl="1"/>
          <a:endParaRPr lang="ar-SA" sz="2000">
            <a:cs typeface="AdvertisingBold" pitchFamily="2" charset="-78"/>
          </a:endParaRPr>
        </a:p>
      </dgm:t>
    </dgm:pt>
    <dgm:pt modelId="{B85BBCCE-3DFD-4869-A3EE-86F963F5DCE9}" type="sibTrans" cxnId="{2C894EBA-F368-4693-BD1D-9739EB279823}">
      <dgm:prSet/>
      <dgm:spPr/>
      <dgm:t>
        <a:bodyPr/>
        <a:lstStyle/>
        <a:p>
          <a:pPr rtl="1"/>
          <a:endParaRPr lang="ar-SA" sz="2000">
            <a:cs typeface="AdvertisingBold" pitchFamily="2" charset="-78"/>
          </a:endParaRPr>
        </a:p>
      </dgm:t>
    </dgm:pt>
    <dgm:pt modelId="{ECF29D2F-D8EB-4BCD-B5C1-CBA00073029D}" type="pres">
      <dgm:prSet presAssocID="{AA17FC2B-CFDD-4CB4-A07C-FA750F4AD8BE}" presName="linearFlow" presStyleCnt="0">
        <dgm:presLayoutVars>
          <dgm:dir val="rev"/>
          <dgm:resizeHandles val="exact"/>
        </dgm:presLayoutVars>
      </dgm:prSet>
      <dgm:spPr/>
    </dgm:pt>
    <dgm:pt modelId="{187E3004-BE2C-4819-AE16-DB7F97D55510}" type="pres">
      <dgm:prSet presAssocID="{DF1854BA-50F0-43B5-BA47-B2EE93663D99}" presName="composite" presStyleCnt="0"/>
      <dgm:spPr/>
    </dgm:pt>
    <dgm:pt modelId="{5D8A45B7-6E39-4951-9CDA-0B885929D162}" type="pres">
      <dgm:prSet presAssocID="{DF1854BA-50F0-43B5-BA47-B2EE93663D9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 modelId="{90CB0B90-F859-40BE-9E46-AF9C765EF065}" type="pres">
      <dgm:prSet presAssocID="{DF1854BA-50F0-43B5-BA47-B2EE93663D99}" presName="txShp" presStyleLbl="node1" presStyleIdx="0" presStyleCnt="1" custScaleX="110177">
        <dgm:presLayoutVars>
          <dgm:bulletEnabled val="1"/>
        </dgm:presLayoutVars>
      </dgm:prSet>
      <dgm:spPr/>
      <dgm:t>
        <a:bodyPr/>
        <a:lstStyle/>
        <a:p>
          <a:pPr rtl="1"/>
          <a:endParaRPr lang="ar-SA"/>
        </a:p>
      </dgm:t>
    </dgm:pt>
  </dgm:ptLst>
  <dgm:cxnLst>
    <dgm:cxn modelId="{A2BCD019-CBF1-48BF-9C30-03BFA705B759}" type="presOf" srcId="{DF1854BA-50F0-43B5-BA47-B2EE93663D99}" destId="{90CB0B90-F859-40BE-9E46-AF9C765EF065}" srcOrd="0" destOrd="0" presId="urn:microsoft.com/office/officeart/2005/8/layout/vList3"/>
    <dgm:cxn modelId="{2C894EBA-F368-4693-BD1D-9739EB279823}" srcId="{AA17FC2B-CFDD-4CB4-A07C-FA750F4AD8BE}" destId="{DF1854BA-50F0-43B5-BA47-B2EE93663D99}" srcOrd="0" destOrd="0" parTransId="{66845425-03E6-4FF9-8E04-EB84F2E0D7E6}" sibTransId="{B85BBCCE-3DFD-4869-A3EE-86F963F5DCE9}"/>
    <dgm:cxn modelId="{E91B294F-557A-4211-903B-F4D3E0E50202}" type="presOf" srcId="{AA17FC2B-CFDD-4CB4-A07C-FA750F4AD8BE}" destId="{ECF29D2F-D8EB-4BCD-B5C1-CBA00073029D}" srcOrd="0" destOrd="0" presId="urn:microsoft.com/office/officeart/2005/8/layout/vList3"/>
    <dgm:cxn modelId="{F4FE6E75-92A2-4433-B6F7-68FD063897AE}" type="presParOf" srcId="{ECF29D2F-D8EB-4BCD-B5C1-CBA00073029D}" destId="{187E3004-BE2C-4819-AE16-DB7F97D55510}" srcOrd="0" destOrd="0" presId="urn:microsoft.com/office/officeart/2005/8/layout/vList3"/>
    <dgm:cxn modelId="{026997BE-BBA8-439A-BCC9-845738AF7F0A}" type="presParOf" srcId="{187E3004-BE2C-4819-AE16-DB7F97D55510}" destId="{5D8A45B7-6E39-4951-9CDA-0B885929D162}" srcOrd="0" destOrd="0" presId="urn:microsoft.com/office/officeart/2005/8/layout/vList3"/>
    <dgm:cxn modelId="{5FDB35D7-69F6-4EBE-864F-E1AE2609C2DE}" type="presParOf" srcId="{187E3004-BE2C-4819-AE16-DB7F97D55510}" destId="{90CB0B90-F859-40BE-9E46-AF9C765EF0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خطوات صناعة التمويل</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105784EB-C3EB-465D-8345-90F34F17E242}"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0BCFF95A-94C6-41A8-9E41-934B3D6BA053}" type="presOf" srcId="{8DD53DA6-439F-4776-BD14-52D869438CD6}" destId="{61785C18-CDF9-4135-88BE-00534CED0EE5}" srcOrd="0" destOrd="0" presId="urn:microsoft.com/office/officeart/2008/layout/PictureStrips"/>
    <dgm:cxn modelId="{6A571B03-29DE-4D2E-B52A-8CCB6793A3C9}" type="presParOf" srcId="{61785C18-CDF9-4135-88BE-00534CED0EE5}" destId="{7C3E215E-05B5-4F71-B64D-3145BA74C482}" srcOrd="0" destOrd="0" presId="urn:microsoft.com/office/officeart/2008/layout/PictureStrips"/>
    <dgm:cxn modelId="{B690DA83-3464-4293-B76F-D7A27DA13AE9}" type="presParOf" srcId="{7C3E215E-05B5-4F71-B64D-3145BA74C482}" destId="{1B09861B-80A1-4B54-B8F5-C3204827FEDC}" srcOrd="0" destOrd="0" presId="urn:microsoft.com/office/officeart/2008/layout/PictureStrips"/>
    <dgm:cxn modelId="{58E61B3D-B16F-4926-A14C-AEC29FCEC89B}"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تحليل الموقف</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49710CC1-C100-46BD-B85F-0585CD9F32C4}" type="presOf" srcId="{8DD53DA6-439F-4776-BD14-52D869438CD6}" destId="{61785C18-CDF9-4135-88BE-00534CED0EE5}" srcOrd="0" destOrd="0" presId="urn:microsoft.com/office/officeart/2008/layout/PictureStrips"/>
    <dgm:cxn modelId="{58F43942-7113-45D1-900E-3A91A312301D}"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735D44DB-8680-41DE-A2F0-295F1E227AA2}" type="presParOf" srcId="{61785C18-CDF9-4135-88BE-00534CED0EE5}" destId="{7C3E215E-05B5-4F71-B64D-3145BA74C482}" srcOrd="0" destOrd="0" presId="urn:microsoft.com/office/officeart/2008/layout/PictureStrips"/>
    <dgm:cxn modelId="{F3A3AC09-56EC-48FF-8684-194E3DA1383E}" type="presParOf" srcId="{7C3E215E-05B5-4F71-B64D-3145BA74C482}" destId="{1B09861B-80A1-4B54-B8F5-C3204827FEDC}" srcOrd="0" destOrd="0" presId="urn:microsoft.com/office/officeart/2008/layout/PictureStrips"/>
    <dgm:cxn modelId="{6E38ABB2-9072-47E2-ADB7-3A2304481916}"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نموذج بطاقة المشروع</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69BEF583-1FBE-4920-BD60-8E28D08E60F8}" type="presOf" srcId="{8DD53DA6-439F-4776-BD14-52D869438CD6}" destId="{61785C18-CDF9-4135-88BE-00534CED0EE5}" srcOrd="0" destOrd="0" presId="urn:microsoft.com/office/officeart/2008/layout/PictureStrips"/>
    <dgm:cxn modelId="{43F6700B-92A4-4769-BFFC-2CFBB3061541}"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6527C0FD-35AC-421E-856D-40544CA34148}" type="presParOf" srcId="{61785C18-CDF9-4135-88BE-00534CED0EE5}" destId="{7C3E215E-05B5-4F71-B64D-3145BA74C482}" srcOrd="0" destOrd="0" presId="urn:microsoft.com/office/officeart/2008/layout/PictureStrips"/>
    <dgm:cxn modelId="{BA284DD0-3ABD-4B86-AA7D-94A92E9F8D4F}" type="presParOf" srcId="{7C3E215E-05B5-4F71-B64D-3145BA74C482}" destId="{1B09861B-80A1-4B54-B8F5-C3204827FEDC}" srcOrd="0" destOrd="0" presId="urn:microsoft.com/office/officeart/2008/layout/PictureStrips"/>
    <dgm:cxn modelId="{8251E26E-2E12-4F90-B68B-FD322E0E9C51}"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اختيار الممولين</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CBF702EB-6097-4DE4-A053-1034161673CD}" type="presOf" srcId="{8DD53DA6-439F-4776-BD14-52D869438CD6}" destId="{61785C18-CDF9-4135-88BE-00534CED0EE5}" srcOrd="0" destOrd="0" presId="urn:microsoft.com/office/officeart/2008/layout/PictureStrips"/>
    <dgm:cxn modelId="{68778D48-DA16-403F-8EBD-9F578B6B3BA4}"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290DD302-E17F-43FF-8C16-C34A2C6EFEDC}" type="presParOf" srcId="{61785C18-CDF9-4135-88BE-00534CED0EE5}" destId="{7C3E215E-05B5-4F71-B64D-3145BA74C482}" srcOrd="0" destOrd="0" presId="urn:microsoft.com/office/officeart/2008/layout/PictureStrips"/>
    <dgm:cxn modelId="{EE4B3991-6183-4F2B-82FF-CEB763DC693B}" type="presParOf" srcId="{7C3E215E-05B5-4F71-B64D-3145BA74C482}" destId="{1B09861B-80A1-4B54-B8F5-C3204827FEDC}" srcOrd="0" destOrd="0" presId="urn:microsoft.com/office/officeart/2008/layout/PictureStrips"/>
    <dgm:cxn modelId="{7A3FFBAF-DCAB-4C62-BC2A-7CF81491C0D5}"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بيان الممولين المحتملين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3BF45B6A-CA82-4F4C-AA70-B1AACCF02812}" type="presOf" srcId="{FB1AF9A4-C136-4586-B063-6BEEBDC5F931}" destId="{1B09861B-80A1-4B54-B8F5-C3204827FEDC}" srcOrd="0" destOrd="0" presId="urn:microsoft.com/office/officeart/2008/layout/PictureStrips"/>
    <dgm:cxn modelId="{2E647D45-ADDE-4769-8B99-5DCD03FB3C89}"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9E163D2B-3BD1-4EC3-8002-DA3D25B8E7FA}" type="presParOf" srcId="{61785C18-CDF9-4135-88BE-00534CED0EE5}" destId="{7C3E215E-05B5-4F71-B64D-3145BA74C482}" srcOrd="0" destOrd="0" presId="urn:microsoft.com/office/officeart/2008/layout/PictureStrips"/>
    <dgm:cxn modelId="{99C752D8-11C0-433F-9A7A-E641F2D70C33}" type="presParOf" srcId="{7C3E215E-05B5-4F71-B64D-3145BA74C482}" destId="{1B09861B-80A1-4B54-B8F5-C3204827FEDC}" srcOrd="0" destOrd="0" presId="urn:microsoft.com/office/officeart/2008/layout/PictureStrips"/>
    <dgm:cxn modelId="{E06AF046-F6D3-4A51-8465-F92F24D08A83}"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000" dirty="0" smtClean="0">
              <a:cs typeface="AL-Mohanad Bold" pitchFamily="2" charset="-78"/>
            </a:rPr>
            <a:t>تحديد الاحتياج  التمويلي</a:t>
          </a:r>
          <a:endParaRPr lang="ar-SA" sz="2000" dirty="0">
            <a:cs typeface="AL-Mohanad Bold" pitchFamily="2" charset="-78"/>
          </a:endParaRPr>
        </a:p>
      </dgm:t>
    </dgm:pt>
    <dgm:pt modelId="{4E8F97AE-5B4D-4E68-AF82-89B7A2A762AC}" type="parTrans" cxnId="{4FDA051F-64F8-4D13-A85D-5C8AA95A5B5D}">
      <dgm:prSet/>
      <dgm:spPr/>
      <dgm:t>
        <a:bodyPr/>
        <a:lstStyle/>
        <a:p>
          <a:pPr rtl="1"/>
          <a:endParaRPr lang="ar-SA" sz="2000"/>
        </a:p>
      </dgm:t>
    </dgm:pt>
    <dgm:pt modelId="{E665430F-FDE1-46BD-B388-8134656F562C}" type="sibTrans" cxnId="{4FDA051F-64F8-4D13-A85D-5C8AA95A5B5D}">
      <dgm:prSet/>
      <dgm:spPr/>
      <dgm:t>
        <a:bodyPr/>
        <a:lstStyle/>
        <a:p>
          <a:pPr rtl="1"/>
          <a:endParaRPr lang="ar-SA" sz="20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4B4C51C2-4FCA-4B38-9C9A-BA5227946DEE}" type="presOf" srcId="{FB1AF9A4-C136-4586-B063-6BEEBDC5F931}" destId="{1B09861B-80A1-4B54-B8F5-C3204827FEDC}" srcOrd="0" destOrd="0" presId="urn:microsoft.com/office/officeart/2008/layout/PictureStrips"/>
    <dgm:cxn modelId="{09514447-679A-4E27-AB69-E6256A142924}"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1D1EEBB0-2B12-41A2-8F2B-CA7CADC66AB7}" type="presParOf" srcId="{61785C18-CDF9-4135-88BE-00534CED0EE5}" destId="{7C3E215E-05B5-4F71-B64D-3145BA74C482}" srcOrd="0" destOrd="0" presId="urn:microsoft.com/office/officeart/2008/layout/PictureStrips"/>
    <dgm:cxn modelId="{2E4B4EAC-7751-4230-B1B9-9DFEAAFCDA9E}" type="presParOf" srcId="{7C3E215E-05B5-4F71-B64D-3145BA74C482}" destId="{1B09861B-80A1-4B54-B8F5-C3204827FEDC}" srcOrd="0" destOrd="0" presId="urn:microsoft.com/office/officeart/2008/layout/PictureStrips"/>
    <dgm:cxn modelId="{ECA0A7F8-6268-4C63-B81C-1595D98133F1}"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algn="ctr" defTabSz="342900" rtl="1" eaLnBrk="1" latinLnBrk="0" hangingPunct="1">
            <a:spcBef>
              <a:spcPct val="0"/>
            </a:spcBef>
            <a:buNone/>
          </a:pPr>
          <a:r>
            <a:rPr lang="ar-SA" sz="3600" b="0" i="0" kern="1200" dirty="0" smtClean="0">
              <a:solidFill>
                <a:schemeClr val="accent4">
                  <a:lumMod val="75000"/>
                </a:schemeClr>
              </a:solidFill>
              <a:latin typeface="+mj-lt"/>
              <a:ea typeface="+mj-ea"/>
              <a:cs typeface="(AA) Sendebad" pitchFamily="2" charset="-78"/>
            </a:rPr>
            <a:t>مدخل لتنمية الموارد المالية </a:t>
          </a:r>
          <a:endParaRPr lang="ar-SA" sz="3600" b="0" i="0" kern="1200" dirty="0">
            <a:solidFill>
              <a:schemeClr val="accent4">
                <a:lumMod val="75000"/>
              </a:schemeClr>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t>
        <a:bodyPr/>
        <a:lstStyle/>
        <a:p>
          <a:pPr rtl="1"/>
          <a:endParaRPr lang="ar-SA" b="0">
            <a:solidFill>
              <a:schemeClr val="accent1"/>
            </a:solidFill>
          </a:endParaRPr>
        </a:p>
      </dgm:t>
    </dgm:pt>
    <dgm:pt modelId="{00AF2795-BEAE-4A64-B4E2-2ED43B38B42F}">
      <dgm:prSet phldrT="[نص]" custT="1"/>
      <dgm:spPr/>
      <dgm:t>
        <a:bodyPr/>
        <a:lstStyle/>
        <a:p>
          <a:pPr rtl="1"/>
          <a:r>
            <a:rPr lang="ar-SA" sz="2000" b="0" dirty="0" smtClean="0">
              <a:solidFill>
                <a:schemeClr val="accent4">
                  <a:lumMod val="75000"/>
                </a:schemeClr>
              </a:solidFill>
              <a:cs typeface="AdvertisingBold" pitchFamily="2" charset="-78"/>
            </a:rPr>
            <a:t>الوحدة</a:t>
          </a:r>
          <a:endParaRPr lang="ar-SA" sz="2000" b="0" dirty="0">
            <a:solidFill>
              <a:schemeClr val="accent4">
                <a:lumMod val="75000"/>
              </a:schemeClr>
            </a:solidFill>
            <a:cs typeface="AdvertisingBold" pitchFamily="2" charset="-78"/>
          </a:endParaRPr>
        </a:p>
      </dgm:t>
    </dgm:pt>
    <dgm:pt modelId="{92E51ED6-51F0-4025-9C68-18E53114416E}" type="parTrans" cxnId="{4F61309C-8AC9-4EBB-BB4C-A2746F4533E6}">
      <dgm:prSet/>
      <dgm:spPr/>
      <dgm:t>
        <a:bodyPr/>
        <a:lstStyle/>
        <a:p>
          <a:pPr rtl="1"/>
          <a:endParaRPr lang="ar-SA" b="0">
            <a:solidFill>
              <a:schemeClr val="accent1"/>
            </a:solidFill>
          </a:endParaRPr>
        </a:p>
      </dgm:t>
    </dgm:pt>
    <dgm:pt modelId="{649044FC-53E4-44CF-AB49-D48AFB355BB0}" type="sibTrans" cxnId="{4F61309C-8AC9-4EBB-BB4C-A2746F4533E6}">
      <dgm:prSet/>
      <dgm:spPr/>
      <dgm:t>
        <a:bodyPr/>
        <a:lstStyle/>
        <a:p>
          <a:pPr rtl="1"/>
          <a:endParaRPr lang="ar-SA" b="0">
            <a:solidFill>
              <a:schemeClr val="accent1"/>
            </a:solidFill>
          </a:endParaRPr>
        </a:p>
      </dgm:t>
    </dgm:pt>
    <dgm:pt modelId="{F12FD2B5-F605-49CF-AAB2-FB80EE111AA6}">
      <dgm:prSet phldrT="[نص]" custT="1"/>
      <dgm:spPr/>
      <dgm:t>
        <a:bodyPr/>
        <a:lstStyle/>
        <a:p>
          <a:pPr rtl="1"/>
          <a:r>
            <a:rPr lang="ar-SA" sz="2000" b="0" dirty="0" smtClean="0">
              <a:solidFill>
                <a:schemeClr val="accent4">
                  <a:lumMod val="75000"/>
                </a:schemeClr>
              </a:solidFill>
              <a:cs typeface="AdvertisingBold" pitchFamily="2" charset="-78"/>
            </a:rPr>
            <a:t>الأولى</a:t>
          </a:r>
          <a:endParaRPr lang="ar-SA" sz="2000" b="0" dirty="0">
            <a:solidFill>
              <a:schemeClr val="accent4">
                <a:lumMod val="75000"/>
              </a:schemeClr>
            </a:solidFill>
            <a:cs typeface="AdvertisingBold" pitchFamily="2" charset="-78"/>
          </a:endParaRPr>
        </a:p>
      </dgm:t>
    </dgm:pt>
    <dgm:pt modelId="{BC72D766-74BF-4500-B120-A5B2D42E983C}" type="parTrans" cxnId="{89E879E3-092B-4DBF-8F71-91F7EE3663E0}">
      <dgm:prSet/>
      <dgm:spPr/>
      <dgm:t>
        <a:bodyPr/>
        <a:lstStyle/>
        <a:p>
          <a:pPr rtl="1"/>
          <a:endParaRPr lang="ar-SA" b="0">
            <a:solidFill>
              <a:schemeClr val="accent1"/>
            </a:solidFill>
          </a:endParaRPr>
        </a:p>
      </dgm:t>
    </dgm:pt>
    <dgm:pt modelId="{676AE78E-08D9-429F-8A86-7C1D6F3EDDD9}" type="sibTrans" cxnId="{89E879E3-092B-4DBF-8F71-91F7EE3663E0}">
      <dgm:prSet/>
      <dgm:spPr/>
      <dgm:t>
        <a:bodyPr/>
        <a:lstStyle/>
        <a:p>
          <a:pPr rtl="1"/>
          <a:endParaRPr lang="ar-SA"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ScaleX="117761"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custLinFactNeighborX="3729"/>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947" t="3729" r="-175947" b="-3729"/>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611FA883-AECC-401A-B895-B228069E8C2D}" type="presOf" srcId="{33885911-7E00-4F47-8766-FA29CEF03981}" destId="{C64656D2-DCAC-4AE5-932F-615031D1EA71}" srcOrd="0" destOrd="0" presId="urn:microsoft.com/office/officeart/2008/layout/AccentedPicture"/>
    <dgm:cxn modelId="{DDAD85FD-3B2A-4462-942A-27853E1B551C}" type="presOf" srcId="{A1F89821-A19B-46CB-ACEF-518FFF19FFA1}" destId="{5F162B30-340A-4C64-B16F-E127034A70DE}" srcOrd="0" destOrd="0" presId="urn:microsoft.com/office/officeart/2008/layout/AccentedPicture"/>
    <dgm:cxn modelId="{8C925153-CB69-4A91-888E-64310001D3CC}" type="presOf" srcId="{00AF2795-BEAE-4A64-B4E2-2ED43B38B42F}" destId="{5C67ED86-4B52-4913-880E-64481775DEF5}"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89E879E3-092B-4DBF-8F71-91F7EE3663E0}" srcId="{33885911-7E00-4F47-8766-FA29CEF03981}" destId="{F12FD2B5-F605-49CF-AAB2-FB80EE111AA6}" srcOrd="2" destOrd="0" parTransId="{BC72D766-74BF-4500-B120-A5B2D42E983C}" sibTransId="{676AE78E-08D9-429F-8A86-7C1D6F3EDDD9}"/>
    <dgm:cxn modelId="{D796DB59-E296-4CCF-8371-B7E4A75CA5DE}" type="presOf" srcId="{F12FD2B5-F605-49CF-AAB2-FB80EE111AA6}" destId="{DC943192-65E0-4B86-B062-42F954823944}" srcOrd="0" destOrd="0" presId="urn:microsoft.com/office/officeart/2008/layout/AccentedPicture"/>
    <dgm:cxn modelId="{12662AF5-B37F-4EFC-8C8D-0C395673B96A}" srcId="{33885911-7E00-4F47-8766-FA29CEF03981}" destId="{073F7321-5B7C-41C1-8EDD-5DD98AACDD8C}" srcOrd="0" destOrd="0" parTransId="{8A41A236-5732-4A3F-ACA8-7D94AF6711E8}" sibTransId="{A1F89821-A19B-46CB-ACEF-518FFF19FFA1}"/>
    <dgm:cxn modelId="{5F46CFF8-2A9B-4B94-88A4-ED313F2F411A}" type="presOf" srcId="{073F7321-5B7C-41C1-8EDD-5DD98AACDD8C}" destId="{8FF43E22-A557-4B21-8BDD-EC681F3DB208}" srcOrd="0" destOrd="0" presId="urn:microsoft.com/office/officeart/2008/layout/AccentedPicture"/>
    <dgm:cxn modelId="{06981A9E-BFD4-4BFA-8B72-8A729EFD549A}" type="presParOf" srcId="{C64656D2-DCAC-4AE5-932F-615031D1EA71}" destId="{5F162B30-340A-4C64-B16F-E127034A70DE}" srcOrd="0" destOrd="0" presId="urn:microsoft.com/office/officeart/2008/layout/AccentedPicture"/>
    <dgm:cxn modelId="{280CB48B-9E94-412E-B08F-1B04CC7398CB}" type="presParOf" srcId="{C64656D2-DCAC-4AE5-932F-615031D1EA71}" destId="{8FF43E22-A557-4B21-8BDD-EC681F3DB208}" srcOrd="1" destOrd="0" presId="urn:microsoft.com/office/officeart/2008/layout/AccentedPicture"/>
    <dgm:cxn modelId="{C56A8611-91A8-4652-A51C-F8500EB6CCE5}" type="presParOf" srcId="{C64656D2-DCAC-4AE5-932F-615031D1EA71}" destId="{AFF2017F-23A4-413F-984C-5F5891125304}" srcOrd="2" destOrd="0" presId="urn:microsoft.com/office/officeart/2008/layout/AccentedPicture"/>
    <dgm:cxn modelId="{C914C410-587F-4958-BB33-32850A1A7D48}" type="presParOf" srcId="{AFF2017F-23A4-413F-984C-5F5891125304}" destId="{CA27C88E-CABF-4086-994C-32EC20F3A762}" srcOrd="0" destOrd="0" presId="urn:microsoft.com/office/officeart/2008/layout/AccentedPicture"/>
    <dgm:cxn modelId="{C791F890-7F80-40FD-9AF8-D88616AEF1D7}" type="presParOf" srcId="{CA27C88E-CABF-4086-994C-32EC20F3A762}" destId="{08D7539E-20EB-4091-8E67-1A45AE11BC9B}" srcOrd="0" destOrd="0" presId="urn:microsoft.com/office/officeart/2008/layout/AccentedPicture"/>
    <dgm:cxn modelId="{72924F50-279B-4561-B29E-83183EB6661C}" type="presParOf" srcId="{CA27C88E-CABF-4086-994C-32EC20F3A762}" destId="{B4926B79-867D-47D7-B2FD-00621AD0D8AE}" srcOrd="1" destOrd="0" presId="urn:microsoft.com/office/officeart/2008/layout/AccentedPicture"/>
    <dgm:cxn modelId="{44DF97EE-46C3-43B6-819F-2370CBB4B67F}" type="presParOf" srcId="{CA27C88E-CABF-4086-994C-32EC20F3A762}" destId="{B3B66C10-4807-482F-8621-D3E55ACD5F42}" srcOrd="2" destOrd="0" presId="urn:microsoft.com/office/officeart/2008/layout/AccentedPicture"/>
    <dgm:cxn modelId="{1DE9B809-8842-43A8-96DC-54EF15802776}" type="presParOf" srcId="{B3B66C10-4807-482F-8621-D3E55ACD5F42}" destId="{5C67ED86-4B52-4913-880E-64481775DEF5}" srcOrd="0" destOrd="0" presId="urn:microsoft.com/office/officeart/2008/layout/AccentedPicture"/>
    <dgm:cxn modelId="{ADFA34F9-75B5-4063-B880-B7CFBD244CAD}" type="presParOf" srcId="{AFF2017F-23A4-413F-984C-5F5891125304}" destId="{DD9AFFC2-5579-4A31-AF22-018208811DFB}" srcOrd="1" destOrd="0" presId="urn:microsoft.com/office/officeart/2008/layout/AccentedPicture"/>
    <dgm:cxn modelId="{F13B41BE-F2FB-4853-8895-C52CCB820072}" type="presParOf" srcId="{AFF2017F-23A4-413F-984C-5F5891125304}" destId="{49A53620-3871-4732-B8C2-7051767A6112}" srcOrd="2" destOrd="0" presId="urn:microsoft.com/office/officeart/2008/layout/AccentedPicture"/>
    <dgm:cxn modelId="{F2C51C9B-2D53-402F-8F1B-DBF2C2F0F8ED}" type="presParOf" srcId="{49A53620-3871-4732-B8C2-7051767A6112}" destId="{CBA375B1-0426-494D-8197-E7564C271E62}" srcOrd="0" destOrd="0" presId="urn:microsoft.com/office/officeart/2008/layout/AccentedPicture"/>
    <dgm:cxn modelId="{FF30403D-C42A-4E11-B725-4EA5F21C1B51}" type="presParOf" srcId="{49A53620-3871-4732-B8C2-7051767A6112}" destId="{7D7FE257-3916-48BC-B7FB-426BDB252DAC}" srcOrd="1" destOrd="0" presId="urn:microsoft.com/office/officeart/2008/layout/AccentedPicture"/>
    <dgm:cxn modelId="{2913E14A-E77B-4EA2-BBD7-0EA18DA5F8E5}" type="presParOf" srcId="{49A53620-3871-4732-B8C2-7051767A6112}" destId="{B12736F1-980B-4540-8140-645DB18D5E9D}" srcOrd="2" destOrd="0" presId="urn:microsoft.com/office/officeart/2008/layout/AccentedPicture"/>
    <dgm:cxn modelId="{2139E0B1-4F4E-43B8-BA7E-D2F9542DE8C5}" type="presParOf" srcId="{B12736F1-980B-4540-8140-645DB18D5E9D}" destId="{DC943192-65E0-4B86-B062-42F954823944}" srcOrd="0" destOrd="0" presId="urn:microsoft.com/office/officeart/2008/layout/AccentedPicture"/>
    <dgm:cxn modelId="{9D3CB3F6-11B0-4225-AC58-9642C972F4D3}" type="presParOf" srcId="{C64656D2-DCAC-4AE5-932F-615031D1EA71}" destId="{EBD4A9F6-F3FC-4456-AF71-EC051C0D419F}" srcOrd="3" destOrd="0" presId="urn:microsoft.com/office/officeart/2008/layout/AccentedPicture"/>
    <dgm:cxn modelId="{74A9A160-3DDC-4633-A06B-DD64CCF5DD93}"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3B4AF2A-138D-4ED3-A55D-A6777D8BC4CC}" type="doc">
      <dgm:prSet loTypeId="urn:microsoft.com/office/officeart/2005/8/layout/cycle8" loCatId="cycle" qsTypeId="urn:microsoft.com/office/officeart/2005/8/quickstyle/simple1" qsCatId="simple" csTypeId="urn:microsoft.com/office/officeart/2005/8/colors/accent4_1" csCatId="accent4" phldr="1"/>
      <dgm:spPr/>
    </dgm:pt>
    <dgm:pt modelId="{756895E9-F273-463E-804E-5217BA61B7A3}">
      <dgm:prSet phldrT="[نص]" custT="1"/>
      <dgm:spPr>
        <a:scene3d>
          <a:camera prst="orthographicFront"/>
          <a:lightRig rig="threePt" dir="t"/>
        </a:scene3d>
        <a:sp3d>
          <a:bevelT w="139700" prst="cross"/>
        </a:sp3d>
      </dgm:spPr>
      <dgm:t>
        <a:bodyPr/>
        <a:lstStyle/>
        <a:p>
          <a:pPr rtl="1"/>
          <a:r>
            <a:rPr lang="ar-SA" sz="2400" dirty="0" smtClean="0">
              <a:cs typeface="AL-Mohanad Bold" pitchFamily="2" charset="-78"/>
            </a:rPr>
            <a:t>حجم التمويل</a:t>
          </a:r>
          <a:endParaRPr lang="ar-SA" sz="2400" dirty="0">
            <a:cs typeface="AL-Mohanad Bold" pitchFamily="2" charset="-78"/>
          </a:endParaRPr>
        </a:p>
      </dgm:t>
    </dgm:pt>
    <dgm:pt modelId="{CC61B030-60BD-4443-B9A4-CDF199F19D01}" type="parTrans" cxnId="{9BB5D600-EE71-4DD9-9DFE-77F59014294B}">
      <dgm:prSet/>
      <dgm:spPr/>
      <dgm:t>
        <a:bodyPr/>
        <a:lstStyle/>
        <a:p>
          <a:pPr rtl="1"/>
          <a:endParaRPr lang="ar-SA" sz="2400">
            <a:cs typeface="AL-Mohanad Bold" pitchFamily="2" charset="-78"/>
          </a:endParaRPr>
        </a:p>
      </dgm:t>
    </dgm:pt>
    <dgm:pt modelId="{2907B23B-E117-4EFF-BA51-E7C8F11B5A18}" type="sibTrans" cxnId="{9BB5D600-EE71-4DD9-9DFE-77F59014294B}">
      <dgm:prSet/>
      <dgm:spPr/>
      <dgm:t>
        <a:bodyPr/>
        <a:lstStyle/>
        <a:p>
          <a:pPr rtl="1"/>
          <a:endParaRPr lang="ar-SA" sz="2400">
            <a:cs typeface="AL-Mohanad Bold" pitchFamily="2" charset="-78"/>
          </a:endParaRPr>
        </a:p>
      </dgm:t>
    </dgm:pt>
    <dgm:pt modelId="{AE9EC1B8-EB92-4849-8D05-E79D66B14FEE}">
      <dgm:prSet phldrT="[نص]" custT="1"/>
      <dgm:spPr>
        <a:scene3d>
          <a:camera prst="orthographicFront"/>
          <a:lightRig rig="threePt" dir="t"/>
        </a:scene3d>
        <a:sp3d>
          <a:bevelT w="139700" prst="cross"/>
        </a:sp3d>
      </dgm:spPr>
      <dgm:t>
        <a:bodyPr/>
        <a:lstStyle/>
        <a:p>
          <a:pPr rtl="1"/>
          <a:r>
            <a:rPr lang="ar-SA" sz="2400" dirty="0" smtClean="0">
              <a:cs typeface="AL-Mohanad Bold" pitchFamily="2" charset="-78"/>
            </a:rPr>
            <a:t>وقت التمويل</a:t>
          </a:r>
          <a:endParaRPr lang="ar-SA" sz="2400" dirty="0">
            <a:cs typeface="AL-Mohanad Bold" pitchFamily="2" charset="-78"/>
          </a:endParaRPr>
        </a:p>
      </dgm:t>
    </dgm:pt>
    <dgm:pt modelId="{627C5615-2A71-4730-8407-18BF27E215DE}" type="parTrans" cxnId="{F638DD95-CB19-49C9-8B1B-17B4F9B573F8}">
      <dgm:prSet/>
      <dgm:spPr/>
      <dgm:t>
        <a:bodyPr/>
        <a:lstStyle/>
        <a:p>
          <a:pPr rtl="1"/>
          <a:endParaRPr lang="ar-SA" sz="2400">
            <a:cs typeface="AL-Mohanad Bold" pitchFamily="2" charset="-78"/>
          </a:endParaRPr>
        </a:p>
      </dgm:t>
    </dgm:pt>
    <dgm:pt modelId="{5683E911-325B-48E5-AC0A-453DBD500E69}" type="sibTrans" cxnId="{F638DD95-CB19-49C9-8B1B-17B4F9B573F8}">
      <dgm:prSet/>
      <dgm:spPr/>
      <dgm:t>
        <a:bodyPr/>
        <a:lstStyle/>
        <a:p>
          <a:pPr rtl="1"/>
          <a:endParaRPr lang="ar-SA" sz="2400">
            <a:cs typeface="AL-Mohanad Bold" pitchFamily="2" charset="-78"/>
          </a:endParaRPr>
        </a:p>
      </dgm:t>
    </dgm:pt>
    <dgm:pt modelId="{9CB34934-0F87-4F8F-A279-1F19457F03BE}">
      <dgm:prSet phldrT="[نص]" custT="1"/>
      <dgm:spPr>
        <a:scene3d>
          <a:camera prst="orthographicFront"/>
          <a:lightRig rig="threePt" dir="t"/>
        </a:scene3d>
        <a:sp3d>
          <a:bevelT w="139700" prst="cross"/>
        </a:sp3d>
      </dgm:spPr>
      <dgm:t>
        <a:bodyPr/>
        <a:lstStyle/>
        <a:p>
          <a:pPr rtl="1"/>
          <a:r>
            <a:rPr lang="ar-SA" sz="2400" dirty="0" smtClean="0">
              <a:cs typeface="AL-Mohanad Bold" pitchFamily="2" charset="-78"/>
            </a:rPr>
            <a:t>نوع التمويل</a:t>
          </a:r>
          <a:endParaRPr lang="ar-SA" sz="2400" dirty="0">
            <a:cs typeface="AL-Mohanad Bold" pitchFamily="2" charset="-78"/>
          </a:endParaRPr>
        </a:p>
      </dgm:t>
    </dgm:pt>
    <dgm:pt modelId="{26FD583D-7155-4316-B9A1-7F44002C0527}" type="parTrans" cxnId="{CF0F4C4F-1A42-444F-A8B1-01B91AC73571}">
      <dgm:prSet/>
      <dgm:spPr/>
      <dgm:t>
        <a:bodyPr/>
        <a:lstStyle/>
        <a:p>
          <a:pPr rtl="1"/>
          <a:endParaRPr lang="ar-SA" sz="2400">
            <a:cs typeface="AL-Mohanad Bold" pitchFamily="2" charset="-78"/>
          </a:endParaRPr>
        </a:p>
      </dgm:t>
    </dgm:pt>
    <dgm:pt modelId="{F5355F43-BF8C-4C3D-B6CA-6439FD81785B}" type="sibTrans" cxnId="{CF0F4C4F-1A42-444F-A8B1-01B91AC73571}">
      <dgm:prSet/>
      <dgm:spPr/>
      <dgm:t>
        <a:bodyPr/>
        <a:lstStyle/>
        <a:p>
          <a:pPr rtl="1"/>
          <a:endParaRPr lang="ar-SA" sz="2400">
            <a:cs typeface="AL-Mohanad Bold" pitchFamily="2" charset="-78"/>
          </a:endParaRPr>
        </a:p>
      </dgm:t>
    </dgm:pt>
    <dgm:pt modelId="{E380468F-B725-465D-A618-4E16E9B4E845}">
      <dgm:prSet custT="1"/>
      <dgm:spPr>
        <a:scene3d>
          <a:camera prst="orthographicFront"/>
          <a:lightRig rig="threePt" dir="t"/>
        </a:scene3d>
        <a:sp3d>
          <a:bevelT w="139700" prst="cross"/>
        </a:sp3d>
      </dgm:spPr>
      <dgm:t>
        <a:bodyPr/>
        <a:lstStyle/>
        <a:p>
          <a:pPr rtl="1"/>
          <a:r>
            <a:rPr lang="ar-SA" sz="2400" dirty="0" smtClean="0">
              <a:cs typeface="AL-Mohanad Bold" pitchFamily="2" charset="-78"/>
            </a:rPr>
            <a:t>آلية التمويل</a:t>
          </a:r>
          <a:endParaRPr lang="ar-SA" sz="2400" dirty="0">
            <a:cs typeface="AL-Mohanad Bold" pitchFamily="2" charset="-78"/>
          </a:endParaRPr>
        </a:p>
      </dgm:t>
    </dgm:pt>
    <dgm:pt modelId="{556A2576-528A-49BA-8394-4012963573A8}" type="parTrans" cxnId="{6BB53EED-52D5-492E-822A-B9F0C30FD8FD}">
      <dgm:prSet/>
      <dgm:spPr/>
      <dgm:t>
        <a:bodyPr/>
        <a:lstStyle/>
        <a:p>
          <a:pPr rtl="1"/>
          <a:endParaRPr lang="ar-SA" sz="2400">
            <a:cs typeface="AL-Mohanad Bold" pitchFamily="2" charset="-78"/>
          </a:endParaRPr>
        </a:p>
      </dgm:t>
    </dgm:pt>
    <dgm:pt modelId="{A1BFE1CF-0CBE-4070-9A98-2EA9EE37F092}" type="sibTrans" cxnId="{6BB53EED-52D5-492E-822A-B9F0C30FD8FD}">
      <dgm:prSet/>
      <dgm:spPr/>
      <dgm:t>
        <a:bodyPr/>
        <a:lstStyle/>
        <a:p>
          <a:pPr rtl="1"/>
          <a:endParaRPr lang="ar-SA" sz="2400">
            <a:cs typeface="AL-Mohanad Bold" pitchFamily="2" charset="-78"/>
          </a:endParaRPr>
        </a:p>
      </dgm:t>
    </dgm:pt>
    <dgm:pt modelId="{7626EF37-1B9A-411B-9D55-D2B7A0CAF2B5}" type="pres">
      <dgm:prSet presAssocID="{43B4AF2A-138D-4ED3-A55D-A6777D8BC4CC}" presName="compositeShape" presStyleCnt="0">
        <dgm:presLayoutVars>
          <dgm:chMax val="7"/>
          <dgm:dir/>
          <dgm:resizeHandles val="exact"/>
        </dgm:presLayoutVars>
      </dgm:prSet>
      <dgm:spPr/>
    </dgm:pt>
    <dgm:pt modelId="{D0D82D0F-E549-46C5-B516-D6F468F9C359}" type="pres">
      <dgm:prSet presAssocID="{43B4AF2A-138D-4ED3-A55D-A6777D8BC4CC}" presName="wedge1" presStyleLbl="node1" presStyleIdx="0" presStyleCnt="4"/>
      <dgm:spPr/>
      <dgm:t>
        <a:bodyPr/>
        <a:lstStyle/>
        <a:p>
          <a:pPr rtl="1"/>
          <a:endParaRPr lang="ar-SA"/>
        </a:p>
      </dgm:t>
    </dgm:pt>
    <dgm:pt modelId="{216C2C99-FECA-4EC5-871E-8E28AB5C5FA6}" type="pres">
      <dgm:prSet presAssocID="{43B4AF2A-138D-4ED3-A55D-A6777D8BC4CC}" presName="dummy1a" presStyleCnt="0"/>
      <dgm:spPr>
        <a:scene3d>
          <a:camera prst="orthographicFront"/>
          <a:lightRig rig="threePt" dir="t"/>
        </a:scene3d>
        <a:sp3d>
          <a:bevelT w="139700" prst="cross"/>
        </a:sp3d>
      </dgm:spPr>
    </dgm:pt>
    <dgm:pt modelId="{A086F76D-C7A0-481B-A4F5-3E407ED02625}" type="pres">
      <dgm:prSet presAssocID="{43B4AF2A-138D-4ED3-A55D-A6777D8BC4CC}" presName="dummy1b" presStyleCnt="0"/>
      <dgm:spPr>
        <a:scene3d>
          <a:camera prst="orthographicFront"/>
          <a:lightRig rig="threePt" dir="t"/>
        </a:scene3d>
        <a:sp3d>
          <a:bevelT w="139700" prst="cross"/>
        </a:sp3d>
      </dgm:spPr>
    </dgm:pt>
    <dgm:pt modelId="{AA12B97F-5E76-46CA-A892-A66AF9461817}" type="pres">
      <dgm:prSet presAssocID="{43B4AF2A-138D-4ED3-A55D-A6777D8BC4CC}" presName="wedge1Tx" presStyleLbl="node1" presStyleIdx="0" presStyleCnt="4">
        <dgm:presLayoutVars>
          <dgm:chMax val="0"/>
          <dgm:chPref val="0"/>
          <dgm:bulletEnabled val="1"/>
        </dgm:presLayoutVars>
      </dgm:prSet>
      <dgm:spPr/>
      <dgm:t>
        <a:bodyPr/>
        <a:lstStyle/>
        <a:p>
          <a:pPr rtl="1"/>
          <a:endParaRPr lang="ar-SA"/>
        </a:p>
      </dgm:t>
    </dgm:pt>
    <dgm:pt modelId="{B6520652-9A88-4D49-A113-5892535E2489}" type="pres">
      <dgm:prSet presAssocID="{43B4AF2A-138D-4ED3-A55D-A6777D8BC4CC}" presName="wedge2" presStyleLbl="node1" presStyleIdx="1" presStyleCnt="4"/>
      <dgm:spPr/>
      <dgm:t>
        <a:bodyPr/>
        <a:lstStyle/>
        <a:p>
          <a:pPr rtl="1"/>
          <a:endParaRPr lang="ar-SA"/>
        </a:p>
      </dgm:t>
    </dgm:pt>
    <dgm:pt modelId="{D6CB8B48-579B-4D12-A206-F2290843E5FB}" type="pres">
      <dgm:prSet presAssocID="{43B4AF2A-138D-4ED3-A55D-A6777D8BC4CC}" presName="dummy2a" presStyleCnt="0"/>
      <dgm:spPr>
        <a:scene3d>
          <a:camera prst="orthographicFront"/>
          <a:lightRig rig="threePt" dir="t"/>
        </a:scene3d>
        <a:sp3d>
          <a:bevelT w="139700" prst="cross"/>
        </a:sp3d>
      </dgm:spPr>
    </dgm:pt>
    <dgm:pt modelId="{FED52996-7642-47F9-BC00-D1D62829405C}" type="pres">
      <dgm:prSet presAssocID="{43B4AF2A-138D-4ED3-A55D-A6777D8BC4CC}" presName="dummy2b" presStyleCnt="0"/>
      <dgm:spPr>
        <a:scene3d>
          <a:camera prst="orthographicFront"/>
          <a:lightRig rig="threePt" dir="t"/>
        </a:scene3d>
        <a:sp3d>
          <a:bevelT w="139700" prst="cross"/>
        </a:sp3d>
      </dgm:spPr>
    </dgm:pt>
    <dgm:pt modelId="{BBB73A59-B6B6-46FB-9BF0-3CEB1BDFB431}" type="pres">
      <dgm:prSet presAssocID="{43B4AF2A-138D-4ED3-A55D-A6777D8BC4CC}" presName="wedge2Tx" presStyleLbl="node1" presStyleIdx="1" presStyleCnt="4">
        <dgm:presLayoutVars>
          <dgm:chMax val="0"/>
          <dgm:chPref val="0"/>
          <dgm:bulletEnabled val="1"/>
        </dgm:presLayoutVars>
      </dgm:prSet>
      <dgm:spPr/>
      <dgm:t>
        <a:bodyPr/>
        <a:lstStyle/>
        <a:p>
          <a:pPr rtl="1"/>
          <a:endParaRPr lang="ar-SA"/>
        </a:p>
      </dgm:t>
    </dgm:pt>
    <dgm:pt modelId="{47D90BB3-70DB-483A-A8C8-C8FDE4E019D1}" type="pres">
      <dgm:prSet presAssocID="{43B4AF2A-138D-4ED3-A55D-A6777D8BC4CC}" presName="wedge3" presStyleLbl="node1" presStyleIdx="2" presStyleCnt="4"/>
      <dgm:spPr/>
      <dgm:t>
        <a:bodyPr/>
        <a:lstStyle/>
        <a:p>
          <a:pPr rtl="1"/>
          <a:endParaRPr lang="ar-SA"/>
        </a:p>
      </dgm:t>
    </dgm:pt>
    <dgm:pt modelId="{092CBF08-C4CA-49A7-A5EE-B3BBA07C4A33}" type="pres">
      <dgm:prSet presAssocID="{43B4AF2A-138D-4ED3-A55D-A6777D8BC4CC}" presName="dummy3a" presStyleCnt="0"/>
      <dgm:spPr>
        <a:scene3d>
          <a:camera prst="orthographicFront"/>
          <a:lightRig rig="threePt" dir="t"/>
        </a:scene3d>
        <a:sp3d>
          <a:bevelT w="139700" prst="cross"/>
        </a:sp3d>
      </dgm:spPr>
    </dgm:pt>
    <dgm:pt modelId="{DA9964C8-8FA2-446F-A0AA-7AB7D02AAC5E}" type="pres">
      <dgm:prSet presAssocID="{43B4AF2A-138D-4ED3-A55D-A6777D8BC4CC}" presName="dummy3b" presStyleCnt="0"/>
      <dgm:spPr>
        <a:scene3d>
          <a:camera prst="orthographicFront"/>
          <a:lightRig rig="threePt" dir="t"/>
        </a:scene3d>
        <a:sp3d>
          <a:bevelT w="139700" prst="cross"/>
        </a:sp3d>
      </dgm:spPr>
    </dgm:pt>
    <dgm:pt modelId="{8B90E7C4-08C5-4382-AF1E-39F2CE20BC5D}" type="pres">
      <dgm:prSet presAssocID="{43B4AF2A-138D-4ED3-A55D-A6777D8BC4CC}" presName="wedge3Tx" presStyleLbl="node1" presStyleIdx="2" presStyleCnt="4">
        <dgm:presLayoutVars>
          <dgm:chMax val="0"/>
          <dgm:chPref val="0"/>
          <dgm:bulletEnabled val="1"/>
        </dgm:presLayoutVars>
      </dgm:prSet>
      <dgm:spPr/>
      <dgm:t>
        <a:bodyPr/>
        <a:lstStyle/>
        <a:p>
          <a:pPr rtl="1"/>
          <a:endParaRPr lang="ar-SA"/>
        </a:p>
      </dgm:t>
    </dgm:pt>
    <dgm:pt modelId="{50329735-AE77-4227-9565-C6D2900FD5C6}" type="pres">
      <dgm:prSet presAssocID="{43B4AF2A-138D-4ED3-A55D-A6777D8BC4CC}" presName="wedge4" presStyleLbl="node1" presStyleIdx="3" presStyleCnt="4"/>
      <dgm:spPr/>
      <dgm:t>
        <a:bodyPr/>
        <a:lstStyle/>
        <a:p>
          <a:pPr rtl="1"/>
          <a:endParaRPr lang="ar-SA"/>
        </a:p>
      </dgm:t>
    </dgm:pt>
    <dgm:pt modelId="{5D234B54-105C-4499-A5AA-AE7A31E2C237}" type="pres">
      <dgm:prSet presAssocID="{43B4AF2A-138D-4ED3-A55D-A6777D8BC4CC}" presName="dummy4a" presStyleCnt="0"/>
      <dgm:spPr>
        <a:scene3d>
          <a:camera prst="orthographicFront"/>
          <a:lightRig rig="threePt" dir="t"/>
        </a:scene3d>
        <a:sp3d>
          <a:bevelT w="139700" prst="cross"/>
        </a:sp3d>
      </dgm:spPr>
    </dgm:pt>
    <dgm:pt modelId="{AFC3600C-85E6-41AB-9498-8C6EA84876BE}" type="pres">
      <dgm:prSet presAssocID="{43B4AF2A-138D-4ED3-A55D-A6777D8BC4CC}" presName="dummy4b" presStyleCnt="0"/>
      <dgm:spPr>
        <a:scene3d>
          <a:camera prst="orthographicFront"/>
          <a:lightRig rig="threePt" dir="t"/>
        </a:scene3d>
        <a:sp3d>
          <a:bevelT w="139700" prst="cross"/>
        </a:sp3d>
      </dgm:spPr>
    </dgm:pt>
    <dgm:pt modelId="{98C165D6-BD25-4FAE-963A-1016CE85A928}" type="pres">
      <dgm:prSet presAssocID="{43B4AF2A-138D-4ED3-A55D-A6777D8BC4CC}" presName="wedge4Tx" presStyleLbl="node1" presStyleIdx="3" presStyleCnt="4">
        <dgm:presLayoutVars>
          <dgm:chMax val="0"/>
          <dgm:chPref val="0"/>
          <dgm:bulletEnabled val="1"/>
        </dgm:presLayoutVars>
      </dgm:prSet>
      <dgm:spPr/>
      <dgm:t>
        <a:bodyPr/>
        <a:lstStyle/>
        <a:p>
          <a:pPr rtl="1"/>
          <a:endParaRPr lang="ar-SA"/>
        </a:p>
      </dgm:t>
    </dgm:pt>
    <dgm:pt modelId="{DB7B730B-B883-437D-868A-23503BE1BC7E}" type="pres">
      <dgm:prSet presAssocID="{2907B23B-E117-4EFF-BA51-E7C8F11B5A18}" presName="arrowWedge1" presStyleLbl="fgSibTrans2D1" presStyleIdx="0" presStyleCnt="4"/>
      <dgm:spPr>
        <a:scene3d>
          <a:camera prst="orthographicFront"/>
          <a:lightRig rig="threePt" dir="t"/>
        </a:scene3d>
        <a:sp3d>
          <a:bevelT w="139700" prst="cross"/>
        </a:sp3d>
      </dgm:spPr>
    </dgm:pt>
    <dgm:pt modelId="{8089806D-39AF-436F-88B1-8FD215FD732D}" type="pres">
      <dgm:prSet presAssocID="{5683E911-325B-48E5-AC0A-453DBD500E69}" presName="arrowWedge2" presStyleLbl="fgSibTrans2D1" presStyleIdx="1" presStyleCnt="4"/>
      <dgm:spPr>
        <a:scene3d>
          <a:camera prst="orthographicFront"/>
          <a:lightRig rig="threePt" dir="t"/>
        </a:scene3d>
        <a:sp3d>
          <a:bevelT w="139700" prst="cross"/>
        </a:sp3d>
      </dgm:spPr>
    </dgm:pt>
    <dgm:pt modelId="{34AE6031-9814-4603-B72B-1948EE734517}" type="pres">
      <dgm:prSet presAssocID="{F5355F43-BF8C-4C3D-B6CA-6439FD81785B}" presName="arrowWedge3" presStyleLbl="fgSibTrans2D1" presStyleIdx="2" presStyleCnt="4"/>
      <dgm:spPr>
        <a:scene3d>
          <a:camera prst="orthographicFront"/>
          <a:lightRig rig="threePt" dir="t"/>
        </a:scene3d>
        <a:sp3d>
          <a:bevelT w="139700" prst="cross"/>
        </a:sp3d>
      </dgm:spPr>
    </dgm:pt>
    <dgm:pt modelId="{4B5077B3-DCE9-41D7-9CC2-82B14AED21A4}" type="pres">
      <dgm:prSet presAssocID="{A1BFE1CF-0CBE-4070-9A98-2EA9EE37F092}" presName="arrowWedge4" presStyleLbl="fgSibTrans2D1" presStyleIdx="3" presStyleCnt="4"/>
      <dgm:spPr>
        <a:scene3d>
          <a:camera prst="orthographicFront"/>
          <a:lightRig rig="threePt" dir="t"/>
        </a:scene3d>
        <a:sp3d>
          <a:bevelT w="139700" prst="cross"/>
        </a:sp3d>
      </dgm:spPr>
    </dgm:pt>
  </dgm:ptLst>
  <dgm:cxnLst>
    <dgm:cxn modelId="{FAA5182A-2DDC-4B33-867B-00E026E46EEC}" type="presOf" srcId="{9CB34934-0F87-4F8F-A279-1F19457F03BE}" destId="{8B90E7C4-08C5-4382-AF1E-39F2CE20BC5D}" srcOrd="1" destOrd="0" presId="urn:microsoft.com/office/officeart/2005/8/layout/cycle8"/>
    <dgm:cxn modelId="{F638DD95-CB19-49C9-8B1B-17B4F9B573F8}" srcId="{43B4AF2A-138D-4ED3-A55D-A6777D8BC4CC}" destId="{AE9EC1B8-EB92-4849-8D05-E79D66B14FEE}" srcOrd="1" destOrd="0" parTransId="{627C5615-2A71-4730-8407-18BF27E215DE}" sibTransId="{5683E911-325B-48E5-AC0A-453DBD500E69}"/>
    <dgm:cxn modelId="{CF0F4C4F-1A42-444F-A8B1-01B91AC73571}" srcId="{43B4AF2A-138D-4ED3-A55D-A6777D8BC4CC}" destId="{9CB34934-0F87-4F8F-A279-1F19457F03BE}" srcOrd="2" destOrd="0" parTransId="{26FD583D-7155-4316-B9A1-7F44002C0527}" sibTransId="{F5355F43-BF8C-4C3D-B6CA-6439FD81785B}"/>
    <dgm:cxn modelId="{9BB5D600-EE71-4DD9-9DFE-77F59014294B}" srcId="{43B4AF2A-138D-4ED3-A55D-A6777D8BC4CC}" destId="{756895E9-F273-463E-804E-5217BA61B7A3}" srcOrd="0" destOrd="0" parTransId="{CC61B030-60BD-4443-B9A4-CDF199F19D01}" sibTransId="{2907B23B-E117-4EFF-BA51-E7C8F11B5A18}"/>
    <dgm:cxn modelId="{F9F5CADA-F8DD-475D-819A-DC0D00DF5A5A}" type="presOf" srcId="{756895E9-F273-463E-804E-5217BA61B7A3}" destId="{AA12B97F-5E76-46CA-A892-A66AF9461817}" srcOrd="1" destOrd="0" presId="urn:microsoft.com/office/officeart/2005/8/layout/cycle8"/>
    <dgm:cxn modelId="{C17FEA57-24F9-4DB1-B4B9-F6D105EAF136}" type="presOf" srcId="{AE9EC1B8-EB92-4849-8D05-E79D66B14FEE}" destId="{BBB73A59-B6B6-46FB-9BF0-3CEB1BDFB431}" srcOrd="1" destOrd="0" presId="urn:microsoft.com/office/officeart/2005/8/layout/cycle8"/>
    <dgm:cxn modelId="{8703ECC7-5E3B-4B35-9E6E-786C138444E5}" type="presOf" srcId="{9CB34934-0F87-4F8F-A279-1F19457F03BE}" destId="{47D90BB3-70DB-483A-A8C8-C8FDE4E019D1}" srcOrd="0" destOrd="0" presId="urn:microsoft.com/office/officeart/2005/8/layout/cycle8"/>
    <dgm:cxn modelId="{F32FED75-FEB1-4F51-85F6-F4DACFE69948}" type="presOf" srcId="{E380468F-B725-465D-A618-4E16E9B4E845}" destId="{98C165D6-BD25-4FAE-963A-1016CE85A928}" srcOrd="1" destOrd="0" presId="urn:microsoft.com/office/officeart/2005/8/layout/cycle8"/>
    <dgm:cxn modelId="{D7097DE3-96AF-4154-A1A9-C03EE1646D54}" type="presOf" srcId="{AE9EC1B8-EB92-4849-8D05-E79D66B14FEE}" destId="{B6520652-9A88-4D49-A113-5892535E2489}" srcOrd="0" destOrd="0" presId="urn:microsoft.com/office/officeart/2005/8/layout/cycle8"/>
    <dgm:cxn modelId="{1994905A-1369-419B-918C-C97437772892}" type="presOf" srcId="{756895E9-F273-463E-804E-5217BA61B7A3}" destId="{D0D82D0F-E549-46C5-B516-D6F468F9C359}" srcOrd="0" destOrd="0" presId="urn:microsoft.com/office/officeart/2005/8/layout/cycle8"/>
    <dgm:cxn modelId="{D51CA698-9C48-43DC-8FB4-57A5D47B2102}" type="presOf" srcId="{E380468F-B725-465D-A618-4E16E9B4E845}" destId="{50329735-AE77-4227-9565-C6D2900FD5C6}" srcOrd="0" destOrd="0" presId="urn:microsoft.com/office/officeart/2005/8/layout/cycle8"/>
    <dgm:cxn modelId="{6BB53EED-52D5-492E-822A-B9F0C30FD8FD}" srcId="{43B4AF2A-138D-4ED3-A55D-A6777D8BC4CC}" destId="{E380468F-B725-465D-A618-4E16E9B4E845}" srcOrd="3" destOrd="0" parTransId="{556A2576-528A-49BA-8394-4012963573A8}" sibTransId="{A1BFE1CF-0CBE-4070-9A98-2EA9EE37F092}"/>
    <dgm:cxn modelId="{2E141ABB-30A4-42C9-9470-6B1862831B66}" type="presOf" srcId="{43B4AF2A-138D-4ED3-A55D-A6777D8BC4CC}" destId="{7626EF37-1B9A-411B-9D55-D2B7A0CAF2B5}" srcOrd="0" destOrd="0" presId="urn:microsoft.com/office/officeart/2005/8/layout/cycle8"/>
    <dgm:cxn modelId="{68711C35-5E98-44B4-AD10-0CE7D387A08E}" type="presParOf" srcId="{7626EF37-1B9A-411B-9D55-D2B7A0CAF2B5}" destId="{D0D82D0F-E549-46C5-B516-D6F468F9C359}" srcOrd="0" destOrd="0" presId="urn:microsoft.com/office/officeart/2005/8/layout/cycle8"/>
    <dgm:cxn modelId="{A7A08D21-C4FA-4C14-BB7B-69201DA71021}" type="presParOf" srcId="{7626EF37-1B9A-411B-9D55-D2B7A0CAF2B5}" destId="{216C2C99-FECA-4EC5-871E-8E28AB5C5FA6}" srcOrd="1" destOrd="0" presId="urn:microsoft.com/office/officeart/2005/8/layout/cycle8"/>
    <dgm:cxn modelId="{F281EDE9-8F5D-46CB-A2E7-D20B368A0137}" type="presParOf" srcId="{7626EF37-1B9A-411B-9D55-D2B7A0CAF2B5}" destId="{A086F76D-C7A0-481B-A4F5-3E407ED02625}" srcOrd="2" destOrd="0" presId="urn:microsoft.com/office/officeart/2005/8/layout/cycle8"/>
    <dgm:cxn modelId="{E4C4AA2B-87BE-4577-9258-631B39C8EE73}" type="presParOf" srcId="{7626EF37-1B9A-411B-9D55-D2B7A0CAF2B5}" destId="{AA12B97F-5E76-46CA-A892-A66AF9461817}" srcOrd="3" destOrd="0" presId="urn:microsoft.com/office/officeart/2005/8/layout/cycle8"/>
    <dgm:cxn modelId="{1706B8D1-1D87-4AA8-A960-EB44BF836E52}" type="presParOf" srcId="{7626EF37-1B9A-411B-9D55-D2B7A0CAF2B5}" destId="{B6520652-9A88-4D49-A113-5892535E2489}" srcOrd="4" destOrd="0" presId="urn:microsoft.com/office/officeart/2005/8/layout/cycle8"/>
    <dgm:cxn modelId="{F9BB50D5-DDC8-49AA-A541-7CCDE36548B8}" type="presParOf" srcId="{7626EF37-1B9A-411B-9D55-D2B7A0CAF2B5}" destId="{D6CB8B48-579B-4D12-A206-F2290843E5FB}" srcOrd="5" destOrd="0" presId="urn:microsoft.com/office/officeart/2005/8/layout/cycle8"/>
    <dgm:cxn modelId="{E6085372-C159-401B-9A7D-247AB6FAF31C}" type="presParOf" srcId="{7626EF37-1B9A-411B-9D55-D2B7A0CAF2B5}" destId="{FED52996-7642-47F9-BC00-D1D62829405C}" srcOrd="6" destOrd="0" presId="urn:microsoft.com/office/officeart/2005/8/layout/cycle8"/>
    <dgm:cxn modelId="{6141C60C-8273-4020-BACA-0971291CB7F6}" type="presParOf" srcId="{7626EF37-1B9A-411B-9D55-D2B7A0CAF2B5}" destId="{BBB73A59-B6B6-46FB-9BF0-3CEB1BDFB431}" srcOrd="7" destOrd="0" presId="urn:microsoft.com/office/officeart/2005/8/layout/cycle8"/>
    <dgm:cxn modelId="{27ED2F02-C2B9-4EEE-A11D-58EB6FE00F7A}" type="presParOf" srcId="{7626EF37-1B9A-411B-9D55-D2B7A0CAF2B5}" destId="{47D90BB3-70DB-483A-A8C8-C8FDE4E019D1}" srcOrd="8" destOrd="0" presId="urn:microsoft.com/office/officeart/2005/8/layout/cycle8"/>
    <dgm:cxn modelId="{435AAB16-E8C0-4E33-8385-41947AD2240F}" type="presParOf" srcId="{7626EF37-1B9A-411B-9D55-D2B7A0CAF2B5}" destId="{092CBF08-C4CA-49A7-A5EE-B3BBA07C4A33}" srcOrd="9" destOrd="0" presId="urn:microsoft.com/office/officeart/2005/8/layout/cycle8"/>
    <dgm:cxn modelId="{7344BF1E-F1B1-40F5-A83E-0697AF6BBE59}" type="presParOf" srcId="{7626EF37-1B9A-411B-9D55-D2B7A0CAF2B5}" destId="{DA9964C8-8FA2-446F-A0AA-7AB7D02AAC5E}" srcOrd="10" destOrd="0" presId="urn:microsoft.com/office/officeart/2005/8/layout/cycle8"/>
    <dgm:cxn modelId="{3C864D6D-D17D-4F10-AEB7-832C1042752B}" type="presParOf" srcId="{7626EF37-1B9A-411B-9D55-D2B7A0CAF2B5}" destId="{8B90E7C4-08C5-4382-AF1E-39F2CE20BC5D}" srcOrd="11" destOrd="0" presId="urn:microsoft.com/office/officeart/2005/8/layout/cycle8"/>
    <dgm:cxn modelId="{C7BDFAC2-B66B-4E2C-B705-36601C4AF263}" type="presParOf" srcId="{7626EF37-1B9A-411B-9D55-D2B7A0CAF2B5}" destId="{50329735-AE77-4227-9565-C6D2900FD5C6}" srcOrd="12" destOrd="0" presId="urn:microsoft.com/office/officeart/2005/8/layout/cycle8"/>
    <dgm:cxn modelId="{630C69EA-6463-4BB7-920B-592B5AE2FCA8}" type="presParOf" srcId="{7626EF37-1B9A-411B-9D55-D2B7A0CAF2B5}" destId="{5D234B54-105C-4499-A5AA-AE7A31E2C237}" srcOrd="13" destOrd="0" presId="urn:microsoft.com/office/officeart/2005/8/layout/cycle8"/>
    <dgm:cxn modelId="{1319EB0C-23FD-48C3-826A-B071D1DCC4D0}" type="presParOf" srcId="{7626EF37-1B9A-411B-9D55-D2B7A0CAF2B5}" destId="{AFC3600C-85E6-41AB-9498-8C6EA84876BE}" srcOrd="14" destOrd="0" presId="urn:microsoft.com/office/officeart/2005/8/layout/cycle8"/>
    <dgm:cxn modelId="{17BD6339-D668-4A1A-ADAB-DE73B6539385}" type="presParOf" srcId="{7626EF37-1B9A-411B-9D55-D2B7A0CAF2B5}" destId="{98C165D6-BD25-4FAE-963A-1016CE85A928}" srcOrd="15" destOrd="0" presId="urn:microsoft.com/office/officeart/2005/8/layout/cycle8"/>
    <dgm:cxn modelId="{E12D0E6D-7762-4219-BE2D-14ECB6F68C0A}" type="presParOf" srcId="{7626EF37-1B9A-411B-9D55-D2B7A0CAF2B5}" destId="{DB7B730B-B883-437D-868A-23503BE1BC7E}" srcOrd="16" destOrd="0" presId="urn:microsoft.com/office/officeart/2005/8/layout/cycle8"/>
    <dgm:cxn modelId="{B4518A61-6421-4FCE-8244-02E226EF2ED8}" type="presParOf" srcId="{7626EF37-1B9A-411B-9D55-D2B7A0CAF2B5}" destId="{8089806D-39AF-436F-88B1-8FD215FD732D}" srcOrd="17" destOrd="0" presId="urn:microsoft.com/office/officeart/2005/8/layout/cycle8"/>
    <dgm:cxn modelId="{51C4939B-0581-469E-B650-F98242F12101}" type="presParOf" srcId="{7626EF37-1B9A-411B-9D55-D2B7A0CAF2B5}" destId="{34AE6031-9814-4603-B72B-1948EE734517}" srcOrd="18" destOrd="0" presId="urn:microsoft.com/office/officeart/2005/8/layout/cycle8"/>
    <dgm:cxn modelId="{1B665FD6-F8DE-4D31-88DE-3B705866232D}" type="presParOf" srcId="{7626EF37-1B9A-411B-9D55-D2B7A0CAF2B5}" destId="{4B5077B3-DCE9-41D7-9CC2-82B14AED21A4}"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dvertisingBold" pitchFamily="2" charset="-78"/>
            </a:rPr>
            <a:t>التواصل مع الممولين </a:t>
          </a:r>
          <a:endParaRPr lang="ar-SA" sz="2400" dirty="0">
            <a:cs typeface="AdvertisingBold" pitchFamily="2" charset="-78"/>
          </a:endParaRPr>
        </a:p>
      </dgm:t>
    </dgm:pt>
    <dgm:pt modelId="{4E8F97AE-5B4D-4E68-AF82-89B7A2A762AC}" type="parTrans" cxnId="{4FDA051F-64F8-4D13-A85D-5C8AA95A5B5D}">
      <dgm:prSet/>
      <dgm:spPr/>
      <dgm:t>
        <a:bodyPr/>
        <a:lstStyle/>
        <a:p>
          <a:pPr rtl="1"/>
          <a:endParaRPr lang="ar-SA" sz="2400">
            <a:cs typeface="AdvertisingBold" pitchFamily="2" charset="-78"/>
          </a:endParaRPr>
        </a:p>
      </dgm:t>
    </dgm:pt>
    <dgm:pt modelId="{E665430F-FDE1-46BD-B388-8134656F562C}" type="sibTrans" cxnId="{4FDA051F-64F8-4D13-A85D-5C8AA95A5B5D}">
      <dgm:prSet/>
      <dgm:spPr/>
      <dgm:t>
        <a:bodyPr/>
        <a:lstStyle/>
        <a:p>
          <a:pPr rtl="1"/>
          <a:endParaRPr lang="ar-SA" sz="2400">
            <a:cs typeface="AdvertisingBold" pitchFamily="2" charset="-78"/>
          </a:endParaRPr>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Lst>
  <dgm:cxnLst>
    <dgm:cxn modelId="{CE02A767-38FD-49E2-972C-90DDDDEF4611}"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5FE9B182-955C-4AE4-AB51-95B94423F3B7}" type="presOf" srcId="{FB1AF9A4-C136-4586-B063-6BEEBDC5F931}" destId="{1B09861B-80A1-4B54-B8F5-C3204827FEDC}" srcOrd="0" destOrd="0" presId="urn:microsoft.com/office/officeart/2008/layout/PictureStrips"/>
    <dgm:cxn modelId="{162B053F-A929-4379-9C12-98D7F14D3C15}" type="presParOf" srcId="{61785C18-CDF9-4135-88BE-00534CED0EE5}" destId="{7C3E215E-05B5-4F71-B64D-3145BA74C482}" srcOrd="0" destOrd="0" presId="urn:microsoft.com/office/officeart/2008/layout/PictureStrips"/>
    <dgm:cxn modelId="{2982FF8F-46F6-4F45-B45C-DFD22DFF0EE1}" type="presParOf" srcId="{7C3E215E-05B5-4F71-B64D-3145BA74C482}" destId="{1B09861B-80A1-4B54-B8F5-C3204827FEDC}" srcOrd="0" destOrd="0" presId="urn:microsoft.com/office/officeart/2008/layout/PictureStrips"/>
    <dgm:cxn modelId="{06A96158-AC17-4DDA-A9DA-23FB03C8B77F}"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AAB1F2F-8882-4033-BB41-CEB8CE63716B}" type="doc">
      <dgm:prSet loTypeId="urn:microsoft.com/office/officeart/2005/8/layout/pyramid2" loCatId="pyramid" qsTypeId="urn:microsoft.com/office/officeart/2005/8/quickstyle/3d1" qsCatId="3D" csTypeId="urn:microsoft.com/office/officeart/2005/8/colors/colorful1" csCatId="colorful" phldr="1"/>
      <dgm:spPr/>
    </dgm:pt>
    <dgm:pt modelId="{B6447739-71D0-4391-BB8A-AC46F6F7C827}">
      <dgm:prSet phldrT="[نص]" custT="1"/>
      <dgm:spPr/>
      <dgm:t>
        <a:bodyPr/>
        <a:lstStyle/>
        <a:p>
          <a:pPr rtl="1"/>
          <a:r>
            <a:rPr lang="ar-SA" sz="2400" dirty="0" smtClean="0">
              <a:cs typeface="AL-Mohanad Bold" pitchFamily="2" charset="-78"/>
            </a:rPr>
            <a:t>الممولين للمرة الأولى</a:t>
          </a:r>
          <a:endParaRPr lang="ar-SA" sz="2400" dirty="0">
            <a:cs typeface="AL-Mohanad Bold" pitchFamily="2" charset="-78"/>
          </a:endParaRPr>
        </a:p>
      </dgm:t>
    </dgm:pt>
    <dgm:pt modelId="{80A24C08-0AF5-4F40-B8FC-5914A94B087E}" type="parTrans" cxnId="{BEA11A5E-9D95-4B02-A681-78036BD8BF0C}">
      <dgm:prSet/>
      <dgm:spPr/>
      <dgm:t>
        <a:bodyPr/>
        <a:lstStyle/>
        <a:p>
          <a:pPr rtl="1"/>
          <a:endParaRPr lang="ar-SA" sz="2400">
            <a:cs typeface="AL-Mohanad Bold" pitchFamily="2" charset="-78"/>
          </a:endParaRPr>
        </a:p>
      </dgm:t>
    </dgm:pt>
    <dgm:pt modelId="{40EB39C4-C799-4F55-9772-DB6682FBF58C}" type="sibTrans" cxnId="{BEA11A5E-9D95-4B02-A681-78036BD8BF0C}">
      <dgm:prSet/>
      <dgm:spPr/>
      <dgm:t>
        <a:bodyPr/>
        <a:lstStyle/>
        <a:p>
          <a:pPr rtl="1"/>
          <a:endParaRPr lang="ar-SA" sz="2400">
            <a:cs typeface="AL-Mohanad Bold" pitchFamily="2" charset="-78"/>
          </a:endParaRPr>
        </a:p>
      </dgm:t>
    </dgm:pt>
    <dgm:pt modelId="{BF2876E3-592F-4E9A-BF9C-4794B3F3EC51}">
      <dgm:prSet phldrT="[نص]" custT="1"/>
      <dgm:spPr/>
      <dgm:t>
        <a:bodyPr/>
        <a:lstStyle/>
        <a:p>
          <a:pPr rtl="1"/>
          <a:r>
            <a:rPr lang="ar-SA" sz="2400" dirty="0" smtClean="0">
              <a:cs typeface="AL-Mohanad Bold" pitchFamily="2" charset="-78"/>
            </a:rPr>
            <a:t>الممولين للمرة ثانية </a:t>
          </a:r>
          <a:endParaRPr lang="ar-SA" sz="2400" dirty="0">
            <a:cs typeface="AL-Mohanad Bold" pitchFamily="2" charset="-78"/>
          </a:endParaRPr>
        </a:p>
      </dgm:t>
    </dgm:pt>
    <dgm:pt modelId="{BEF811F7-5B03-4CE4-87CD-5B12AEB85621}" type="parTrans" cxnId="{3A64B9B7-3201-40DF-96F0-5C3EA5747E2A}">
      <dgm:prSet/>
      <dgm:spPr/>
      <dgm:t>
        <a:bodyPr/>
        <a:lstStyle/>
        <a:p>
          <a:pPr rtl="1"/>
          <a:endParaRPr lang="ar-SA" sz="2400">
            <a:cs typeface="AL-Mohanad Bold" pitchFamily="2" charset="-78"/>
          </a:endParaRPr>
        </a:p>
      </dgm:t>
    </dgm:pt>
    <dgm:pt modelId="{7023C5A1-C10C-44A8-A770-63F5B2FB473B}" type="sibTrans" cxnId="{3A64B9B7-3201-40DF-96F0-5C3EA5747E2A}">
      <dgm:prSet/>
      <dgm:spPr/>
      <dgm:t>
        <a:bodyPr/>
        <a:lstStyle/>
        <a:p>
          <a:pPr rtl="1"/>
          <a:endParaRPr lang="ar-SA" sz="2400">
            <a:cs typeface="AL-Mohanad Bold" pitchFamily="2" charset="-78"/>
          </a:endParaRPr>
        </a:p>
      </dgm:t>
    </dgm:pt>
    <dgm:pt modelId="{504E5A2C-3BEA-4F8A-BE57-E048C802F66C}">
      <dgm:prSet phldrT="[نص]" custT="1"/>
      <dgm:spPr/>
      <dgm:t>
        <a:bodyPr/>
        <a:lstStyle/>
        <a:p>
          <a:pPr rtl="1"/>
          <a:r>
            <a:rPr lang="ar-SA" sz="2400" dirty="0" smtClean="0">
              <a:cs typeface="AL-Mohanad Bold" pitchFamily="2" charset="-78"/>
            </a:rPr>
            <a:t>الممولين الأساسين والدائمين للمعهد </a:t>
          </a:r>
          <a:endParaRPr lang="ar-SA" sz="2400" dirty="0">
            <a:cs typeface="AL-Mohanad Bold" pitchFamily="2" charset="-78"/>
          </a:endParaRPr>
        </a:p>
      </dgm:t>
    </dgm:pt>
    <dgm:pt modelId="{FF89840A-9767-4FE7-B00E-6020D04E3B5C}" type="parTrans" cxnId="{11FE5D3E-82D8-4349-BF25-15319D2803AE}">
      <dgm:prSet/>
      <dgm:spPr/>
      <dgm:t>
        <a:bodyPr/>
        <a:lstStyle/>
        <a:p>
          <a:pPr rtl="1"/>
          <a:endParaRPr lang="ar-SA" sz="2400">
            <a:cs typeface="AL-Mohanad Bold" pitchFamily="2" charset="-78"/>
          </a:endParaRPr>
        </a:p>
      </dgm:t>
    </dgm:pt>
    <dgm:pt modelId="{A0C0C44C-C3BA-418D-9A28-6DA1BCD1ADB5}" type="sibTrans" cxnId="{11FE5D3E-82D8-4349-BF25-15319D2803AE}">
      <dgm:prSet/>
      <dgm:spPr/>
      <dgm:t>
        <a:bodyPr/>
        <a:lstStyle/>
        <a:p>
          <a:pPr rtl="1"/>
          <a:endParaRPr lang="ar-SA" sz="2400">
            <a:cs typeface="AL-Mohanad Bold" pitchFamily="2" charset="-78"/>
          </a:endParaRPr>
        </a:p>
      </dgm:t>
    </dgm:pt>
    <dgm:pt modelId="{4B795E17-D99B-4A54-BA83-83D3F171AD90}" type="pres">
      <dgm:prSet presAssocID="{9AAB1F2F-8882-4033-BB41-CEB8CE63716B}" presName="compositeShape" presStyleCnt="0">
        <dgm:presLayoutVars>
          <dgm:dir/>
          <dgm:resizeHandles/>
        </dgm:presLayoutVars>
      </dgm:prSet>
      <dgm:spPr/>
    </dgm:pt>
    <dgm:pt modelId="{B739BC33-9A2B-40DD-BE0E-5DA832246220}" type="pres">
      <dgm:prSet presAssocID="{9AAB1F2F-8882-4033-BB41-CEB8CE63716B}" presName="pyramid" presStyleLbl="node1" presStyleIdx="0" presStyleCnt="1"/>
      <dgm:spPr/>
    </dgm:pt>
    <dgm:pt modelId="{8D38346B-3285-4DD1-9655-AAE96B3CB847}" type="pres">
      <dgm:prSet presAssocID="{9AAB1F2F-8882-4033-BB41-CEB8CE63716B}" presName="theList" presStyleCnt="0"/>
      <dgm:spPr/>
    </dgm:pt>
    <dgm:pt modelId="{7D157584-B004-46B9-92A7-B915E7E18309}" type="pres">
      <dgm:prSet presAssocID="{B6447739-71D0-4391-BB8A-AC46F6F7C827}" presName="aNode" presStyleLbl="fgAcc1" presStyleIdx="0" presStyleCnt="3">
        <dgm:presLayoutVars>
          <dgm:bulletEnabled val="1"/>
        </dgm:presLayoutVars>
      </dgm:prSet>
      <dgm:spPr/>
      <dgm:t>
        <a:bodyPr/>
        <a:lstStyle/>
        <a:p>
          <a:pPr rtl="1"/>
          <a:endParaRPr lang="ar-SA"/>
        </a:p>
      </dgm:t>
    </dgm:pt>
    <dgm:pt modelId="{DF8F341F-F092-4B16-9DE9-8E2501B2AAFF}" type="pres">
      <dgm:prSet presAssocID="{B6447739-71D0-4391-BB8A-AC46F6F7C827}" presName="aSpace" presStyleCnt="0"/>
      <dgm:spPr/>
    </dgm:pt>
    <dgm:pt modelId="{9F523C07-351E-4943-B5FA-A4D51BEEA921}" type="pres">
      <dgm:prSet presAssocID="{BF2876E3-592F-4E9A-BF9C-4794B3F3EC51}" presName="aNode" presStyleLbl="fgAcc1" presStyleIdx="1" presStyleCnt="3">
        <dgm:presLayoutVars>
          <dgm:bulletEnabled val="1"/>
        </dgm:presLayoutVars>
      </dgm:prSet>
      <dgm:spPr/>
      <dgm:t>
        <a:bodyPr/>
        <a:lstStyle/>
        <a:p>
          <a:pPr rtl="1"/>
          <a:endParaRPr lang="ar-SA"/>
        </a:p>
      </dgm:t>
    </dgm:pt>
    <dgm:pt modelId="{E607794E-E199-4AD8-8255-944DAC770D25}" type="pres">
      <dgm:prSet presAssocID="{BF2876E3-592F-4E9A-BF9C-4794B3F3EC51}" presName="aSpace" presStyleCnt="0"/>
      <dgm:spPr/>
    </dgm:pt>
    <dgm:pt modelId="{0917EA12-D5DD-42A9-9B1C-04DECAE62E9E}" type="pres">
      <dgm:prSet presAssocID="{504E5A2C-3BEA-4F8A-BE57-E048C802F66C}" presName="aNode" presStyleLbl="fgAcc1" presStyleIdx="2" presStyleCnt="3">
        <dgm:presLayoutVars>
          <dgm:bulletEnabled val="1"/>
        </dgm:presLayoutVars>
      </dgm:prSet>
      <dgm:spPr/>
      <dgm:t>
        <a:bodyPr/>
        <a:lstStyle/>
        <a:p>
          <a:pPr rtl="1"/>
          <a:endParaRPr lang="ar-SA"/>
        </a:p>
      </dgm:t>
    </dgm:pt>
    <dgm:pt modelId="{B1F2736F-5981-4040-8914-218AB3DE5D6B}" type="pres">
      <dgm:prSet presAssocID="{504E5A2C-3BEA-4F8A-BE57-E048C802F66C}" presName="aSpace" presStyleCnt="0"/>
      <dgm:spPr/>
    </dgm:pt>
  </dgm:ptLst>
  <dgm:cxnLst>
    <dgm:cxn modelId="{569E42B2-7AFA-4874-9674-8D16C2581076}" type="presOf" srcId="{504E5A2C-3BEA-4F8A-BE57-E048C802F66C}" destId="{0917EA12-D5DD-42A9-9B1C-04DECAE62E9E}" srcOrd="0" destOrd="0" presId="urn:microsoft.com/office/officeart/2005/8/layout/pyramid2"/>
    <dgm:cxn modelId="{D6BF202F-0011-4C27-A399-A852F5C4B0CA}" type="presOf" srcId="{9AAB1F2F-8882-4033-BB41-CEB8CE63716B}" destId="{4B795E17-D99B-4A54-BA83-83D3F171AD90}" srcOrd="0" destOrd="0" presId="urn:microsoft.com/office/officeart/2005/8/layout/pyramid2"/>
    <dgm:cxn modelId="{3F86EBCA-0E39-4D3A-9927-FFA0EF132A1A}" type="presOf" srcId="{BF2876E3-592F-4E9A-BF9C-4794B3F3EC51}" destId="{9F523C07-351E-4943-B5FA-A4D51BEEA921}" srcOrd="0" destOrd="0" presId="urn:microsoft.com/office/officeart/2005/8/layout/pyramid2"/>
    <dgm:cxn modelId="{BEA11A5E-9D95-4B02-A681-78036BD8BF0C}" srcId="{9AAB1F2F-8882-4033-BB41-CEB8CE63716B}" destId="{B6447739-71D0-4391-BB8A-AC46F6F7C827}" srcOrd="0" destOrd="0" parTransId="{80A24C08-0AF5-4F40-B8FC-5914A94B087E}" sibTransId="{40EB39C4-C799-4F55-9772-DB6682FBF58C}"/>
    <dgm:cxn modelId="{3A64B9B7-3201-40DF-96F0-5C3EA5747E2A}" srcId="{9AAB1F2F-8882-4033-BB41-CEB8CE63716B}" destId="{BF2876E3-592F-4E9A-BF9C-4794B3F3EC51}" srcOrd="1" destOrd="0" parTransId="{BEF811F7-5B03-4CE4-87CD-5B12AEB85621}" sibTransId="{7023C5A1-C10C-44A8-A770-63F5B2FB473B}"/>
    <dgm:cxn modelId="{FCBB4757-0B89-4433-9F8E-AFAB44C06041}" type="presOf" srcId="{B6447739-71D0-4391-BB8A-AC46F6F7C827}" destId="{7D157584-B004-46B9-92A7-B915E7E18309}" srcOrd="0" destOrd="0" presId="urn:microsoft.com/office/officeart/2005/8/layout/pyramid2"/>
    <dgm:cxn modelId="{11FE5D3E-82D8-4349-BF25-15319D2803AE}" srcId="{9AAB1F2F-8882-4033-BB41-CEB8CE63716B}" destId="{504E5A2C-3BEA-4F8A-BE57-E048C802F66C}" srcOrd="2" destOrd="0" parTransId="{FF89840A-9767-4FE7-B00E-6020D04E3B5C}" sibTransId="{A0C0C44C-C3BA-418D-9A28-6DA1BCD1ADB5}"/>
    <dgm:cxn modelId="{41FC95F1-5C95-471B-A378-0D25D9777248}" type="presParOf" srcId="{4B795E17-D99B-4A54-BA83-83D3F171AD90}" destId="{B739BC33-9A2B-40DD-BE0E-5DA832246220}" srcOrd="0" destOrd="0" presId="urn:microsoft.com/office/officeart/2005/8/layout/pyramid2"/>
    <dgm:cxn modelId="{24EF89D9-EBD1-429E-96E5-16C1C42FA188}" type="presParOf" srcId="{4B795E17-D99B-4A54-BA83-83D3F171AD90}" destId="{8D38346B-3285-4DD1-9655-AAE96B3CB847}" srcOrd="1" destOrd="0" presId="urn:microsoft.com/office/officeart/2005/8/layout/pyramid2"/>
    <dgm:cxn modelId="{082D6F75-7C86-4E5C-9978-760F6244AC87}" type="presParOf" srcId="{8D38346B-3285-4DD1-9655-AAE96B3CB847}" destId="{7D157584-B004-46B9-92A7-B915E7E18309}" srcOrd="0" destOrd="0" presId="urn:microsoft.com/office/officeart/2005/8/layout/pyramid2"/>
    <dgm:cxn modelId="{760375B1-5A1C-49B9-8675-BC21F7DAAB8D}" type="presParOf" srcId="{8D38346B-3285-4DD1-9655-AAE96B3CB847}" destId="{DF8F341F-F092-4B16-9DE9-8E2501B2AAFF}" srcOrd="1" destOrd="0" presId="urn:microsoft.com/office/officeart/2005/8/layout/pyramid2"/>
    <dgm:cxn modelId="{30269EB5-EADA-48AD-BE3D-37CB03A450A1}" type="presParOf" srcId="{8D38346B-3285-4DD1-9655-AAE96B3CB847}" destId="{9F523C07-351E-4943-B5FA-A4D51BEEA921}" srcOrd="2" destOrd="0" presId="urn:microsoft.com/office/officeart/2005/8/layout/pyramid2"/>
    <dgm:cxn modelId="{33B89707-68C2-4F2B-B3CC-A7D2856F2D29}" type="presParOf" srcId="{8D38346B-3285-4DD1-9655-AAE96B3CB847}" destId="{E607794E-E199-4AD8-8255-944DAC770D25}" srcOrd="3" destOrd="0" presId="urn:microsoft.com/office/officeart/2005/8/layout/pyramid2"/>
    <dgm:cxn modelId="{C2F449E9-F70E-42DA-B7D3-5941B01B7BF7}" type="presParOf" srcId="{8D38346B-3285-4DD1-9655-AAE96B3CB847}" destId="{0917EA12-D5DD-42A9-9B1C-04DECAE62E9E}" srcOrd="4" destOrd="0" presId="urn:microsoft.com/office/officeart/2005/8/layout/pyramid2"/>
    <dgm:cxn modelId="{73DB6564-2E26-46BB-B089-B6B386768BD3}" type="presParOf" srcId="{8D38346B-3285-4DD1-9655-AAE96B3CB847}" destId="{B1F2736F-5981-4040-8914-218AB3DE5D6B}"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متابعة وتقييم عملية التمويل</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Lst>
  <dgm:cxnLst>
    <dgm:cxn modelId="{193DA9BA-3947-4B2B-A624-229E44D6C959}" type="presOf" srcId="{FB1AF9A4-C136-4586-B063-6BEEBDC5F931}" destId="{1B09861B-80A1-4B54-B8F5-C3204827FEDC}" srcOrd="0" destOrd="0" presId="urn:microsoft.com/office/officeart/2008/layout/PictureStrips"/>
    <dgm:cxn modelId="{9919449C-136E-4F83-AE06-3EA4BCDC7D0C}"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36FA7653-4CF9-4A28-9342-5E4D67562382}" type="presParOf" srcId="{61785C18-CDF9-4135-88BE-00534CED0EE5}" destId="{7C3E215E-05B5-4F71-B64D-3145BA74C482}" srcOrd="0" destOrd="0" presId="urn:microsoft.com/office/officeart/2008/layout/PictureStrips"/>
    <dgm:cxn modelId="{CA550D3B-A476-41E1-86DF-6249E6B9C857}" type="presParOf" srcId="{7C3E215E-05B5-4F71-B64D-3145BA74C482}" destId="{1B09861B-80A1-4B54-B8F5-C3204827FEDC}" srcOrd="0" destOrd="0" presId="urn:microsoft.com/office/officeart/2008/layout/PictureStrips"/>
    <dgm:cxn modelId="{BCFC59B5-4A9B-4183-9CB7-CDAD37C2BA82}"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algn="ctr" defTabSz="342900" rtl="1" eaLnBrk="1" latinLnBrk="0" hangingPunct="1">
            <a:spcBef>
              <a:spcPct val="0"/>
            </a:spcBef>
            <a:buNone/>
          </a:pPr>
          <a:r>
            <a:rPr lang="ar-SA" sz="4400" b="0" i="0" kern="1200" dirty="0" smtClean="0">
              <a:solidFill>
                <a:schemeClr val="accent4">
                  <a:lumMod val="75000"/>
                </a:schemeClr>
              </a:solidFill>
              <a:latin typeface="+mj-lt"/>
              <a:ea typeface="+mj-ea"/>
              <a:cs typeface="(AA) Sendebad" pitchFamily="2" charset="-78"/>
            </a:rPr>
            <a:t>تطبيقات تمويلية</a:t>
          </a:r>
          <a:endParaRPr lang="ar-SA" sz="4400" b="0" i="0" kern="1200" dirty="0">
            <a:solidFill>
              <a:schemeClr val="accent4">
                <a:lumMod val="75000"/>
              </a:schemeClr>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pPr rtl="1"/>
          <a:endParaRPr lang="ar-SA" b="0">
            <a:solidFill>
              <a:schemeClr val="accent1"/>
            </a:solidFill>
          </a:endParaRPr>
        </a:p>
      </dgm:t>
    </dgm:pt>
    <dgm:pt modelId="{00AF2795-BEAE-4A64-B4E2-2ED43B38B42F}">
      <dgm:prSet phldrT="[نص]" custT="1"/>
      <dgm:spPr/>
      <dgm:t>
        <a:bodyPr/>
        <a:lstStyle/>
        <a:p>
          <a:pPr rtl="1"/>
          <a:r>
            <a:rPr lang="ar-SA" sz="2000" b="0" dirty="0" smtClean="0">
              <a:solidFill>
                <a:schemeClr val="accent4">
                  <a:lumMod val="75000"/>
                </a:schemeClr>
              </a:solidFill>
              <a:cs typeface="AdvertisingBold" pitchFamily="2" charset="-78"/>
            </a:rPr>
            <a:t>الوحدة</a:t>
          </a:r>
          <a:endParaRPr lang="ar-SA" sz="2000" b="0" dirty="0">
            <a:solidFill>
              <a:schemeClr val="accent4">
                <a:lumMod val="75000"/>
              </a:schemeClr>
            </a:solidFill>
            <a:cs typeface="AdvertisingBold" pitchFamily="2" charset="-78"/>
          </a:endParaRPr>
        </a:p>
      </dgm:t>
    </dgm:pt>
    <dgm:pt modelId="{92E51ED6-51F0-4025-9C68-18E53114416E}" type="parTrans" cxnId="{4F61309C-8AC9-4EBB-BB4C-A2746F4533E6}">
      <dgm:prSet/>
      <dgm:spPr/>
      <dgm:t>
        <a:bodyPr/>
        <a:lstStyle/>
        <a:p>
          <a:pPr rtl="1"/>
          <a:endParaRPr lang="ar-SA" b="0">
            <a:solidFill>
              <a:schemeClr val="accent1"/>
            </a:solidFill>
          </a:endParaRPr>
        </a:p>
      </dgm:t>
    </dgm:pt>
    <dgm:pt modelId="{649044FC-53E4-44CF-AB49-D48AFB355BB0}" type="sibTrans" cxnId="{4F61309C-8AC9-4EBB-BB4C-A2746F4533E6}">
      <dgm:prSet/>
      <dgm:spPr/>
      <dgm:t>
        <a:bodyPr/>
        <a:lstStyle/>
        <a:p>
          <a:pPr rtl="1"/>
          <a:endParaRPr lang="ar-SA" b="0">
            <a:solidFill>
              <a:schemeClr val="accent1"/>
            </a:solidFill>
          </a:endParaRPr>
        </a:p>
      </dgm:t>
    </dgm:pt>
    <dgm:pt modelId="{F12FD2B5-F605-49CF-AAB2-FB80EE111AA6}">
      <dgm:prSet phldrT="[نص]" custT="1"/>
      <dgm:spPr/>
      <dgm:t>
        <a:bodyPr/>
        <a:lstStyle/>
        <a:p>
          <a:pPr rtl="1"/>
          <a:r>
            <a:rPr lang="ar-SA" sz="2000" b="0" dirty="0" smtClean="0">
              <a:solidFill>
                <a:schemeClr val="accent4">
                  <a:lumMod val="75000"/>
                </a:schemeClr>
              </a:solidFill>
              <a:cs typeface="AdvertisingBold" pitchFamily="2" charset="-78"/>
            </a:rPr>
            <a:t>الثالثة</a:t>
          </a:r>
          <a:endParaRPr lang="ar-SA" sz="2000" b="0" dirty="0">
            <a:solidFill>
              <a:schemeClr val="accent4">
                <a:lumMod val="75000"/>
              </a:schemeClr>
            </a:solidFill>
            <a:cs typeface="AdvertisingBold" pitchFamily="2" charset="-78"/>
          </a:endParaRPr>
        </a:p>
      </dgm:t>
    </dgm:pt>
    <dgm:pt modelId="{BC72D766-74BF-4500-B120-A5B2D42E983C}" type="parTrans" cxnId="{89E879E3-092B-4DBF-8F71-91F7EE3663E0}">
      <dgm:prSet/>
      <dgm:spPr/>
      <dgm:t>
        <a:bodyPr/>
        <a:lstStyle/>
        <a:p>
          <a:pPr rtl="1"/>
          <a:endParaRPr lang="ar-SA" b="0">
            <a:solidFill>
              <a:schemeClr val="accent1"/>
            </a:solidFill>
          </a:endParaRPr>
        </a:p>
      </dgm:t>
    </dgm:pt>
    <dgm:pt modelId="{676AE78E-08D9-429F-8A86-7C1D6F3EDDD9}" type="sibTrans" cxnId="{89E879E3-092B-4DBF-8F71-91F7EE3663E0}">
      <dgm:prSet/>
      <dgm:spPr/>
      <dgm:t>
        <a:bodyPr/>
        <a:lstStyle/>
        <a:p>
          <a:pPr rtl="1"/>
          <a:endParaRPr lang="ar-SA"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6282" t="7160" r="2890" b="-9384"/>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E74FAE2C-BE4C-4F3E-85F7-68BC821B37D3}" type="presOf" srcId="{00AF2795-BEAE-4A64-B4E2-2ED43B38B42F}" destId="{5C67ED86-4B52-4913-880E-64481775DEF5}" srcOrd="0" destOrd="0" presId="urn:microsoft.com/office/officeart/2008/layout/AccentedPicture"/>
    <dgm:cxn modelId="{AF8BBF24-604B-4D24-9ABF-ACE00EFC2CE1}" type="presOf" srcId="{33885911-7E00-4F47-8766-FA29CEF03981}" destId="{C64656D2-DCAC-4AE5-932F-615031D1EA71}" srcOrd="0" destOrd="0" presId="urn:microsoft.com/office/officeart/2008/layout/AccentedPicture"/>
    <dgm:cxn modelId="{B802F1C9-CC3F-4941-ADC0-A6146DAFA29B}" type="presOf" srcId="{F12FD2B5-F605-49CF-AAB2-FB80EE111AA6}" destId="{DC943192-65E0-4B86-B062-42F954823944}"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89E879E3-092B-4DBF-8F71-91F7EE3663E0}" srcId="{33885911-7E00-4F47-8766-FA29CEF03981}" destId="{F12FD2B5-F605-49CF-AAB2-FB80EE111AA6}" srcOrd="2" destOrd="0" parTransId="{BC72D766-74BF-4500-B120-A5B2D42E983C}" sibTransId="{676AE78E-08D9-429F-8A86-7C1D6F3EDDD9}"/>
    <dgm:cxn modelId="{C73D425D-BA22-41F1-9BDD-002F9B9EE9B9}" type="presOf" srcId="{073F7321-5B7C-41C1-8EDD-5DD98AACDD8C}" destId="{8FF43E22-A557-4B21-8BDD-EC681F3DB208}" srcOrd="0" destOrd="0" presId="urn:microsoft.com/office/officeart/2008/layout/AccentedPicture"/>
    <dgm:cxn modelId="{120400CD-F227-4967-8E16-24DD03178A2F}" type="presOf" srcId="{A1F89821-A19B-46CB-ACEF-518FFF19FFA1}" destId="{5F162B30-340A-4C64-B16F-E127034A70DE}" srcOrd="0" destOrd="0" presId="urn:microsoft.com/office/officeart/2008/layout/AccentedPicture"/>
    <dgm:cxn modelId="{12662AF5-B37F-4EFC-8C8D-0C395673B96A}" srcId="{33885911-7E00-4F47-8766-FA29CEF03981}" destId="{073F7321-5B7C-41C1-8EDD-5DD98AACDD8C}" srcOrd="0" destOrd="0" parTransId="{8A41A236-5732-4A3F-ACA8-7D94AF6711E8}" sibTransId="{A1F89821-A19B-46CB-ACEF-518FFF19FFA1}"/>
    <dgm:cxn modelId="{B0C5B834-9E4E-4409-BA4A-164C182462F9}" type="presParOf" srcId="{C64656D2-DCAC-4AE5-932F-615031D1EA71}" destId="{5F162B30-340A-4C64-B16F-E127034A70DE}" srcOrd="0" destOrd="0" presId="urn:microsoft.com/office/officeart/2008/layout/AccentedPicture"/>
    <dgm:cxn modelId="{14443B4D-ACDC-42CB-960E-F6EF538E1222}" type="presParOf" srcId="{C64656D2-DCAC-4AE5-932F-615031D1EA71}" destId="{8FF43E22-A557-4B21-8BDD-EC681F3DB208}" srcOrd="1" destOrd="0" presId="urn:microsoft.com/office/officeart/2008/layout/AccentedPicture"/>
    <dgm:cxn modelId="{E19555F9-1CDE-4727-AC51-1D953E3298F1}" type="presParOf" srcId="{C64656D2-DCAC-4AE5-932F-615031D1EA71}" destId="{AFF2017F-23A4-413F-984C-5F5891125304}" srcOrd="2" destOrd="0" presId="urn:microsoft.com/office/officeart/2008/layout/AccentedPicture"/>
    <dgm:cxn modelId="{097092EE-21D5-45B0-B4BA-8DFBB2E8571E}" type="presParOf" srcId="{AFF2017F-23A4-413F-984C-5F5891125304}" destId="{CA27C88E-CABF-4086-994C-32EC20F3A762}" srcOrd="0" destOrd="0" presId="urn:microsoft.com/office/officeart/2008/layout/AccentedPicture"/>
    <dgm:cxn modelId="{7D4D7E68-149C-4696-9DCF-C311B5A8A312}" type="presParOf" srcId="{CA27C88E-CABF-4086-994C-32EC20F3A762}" destId="{08D7539E-20EB-4091-8E67-1A45AE11BC9B}" srcOrd="0" destOrd="0" presId="urn:microsoft.com/office/officeart/2008/layout/AccentedPicture"/>
    <dgm:cxn modelId="{DFE74FE8-F84F-468F-8CFC-4051C3355966}" type="presParOf" srcId="{CA27C88E-CABF-4086-994C-32EC20F3A762}" destId="{B4926B79-867D-47D7-B2FD-00621AD0D8AE}" srcOrd="1" destOrd="0" presId="urn:microsoft.com/office/officeart/2008/layout/AccentedPicture"/>
    <dgm:cxn modelId="{B0F9B2D7-E5E3-44DA-BD41-6D001C9AE971}" type="presParOf" srcId="{CA27C88E-CABF-4086-994C-32EC20F3A762}" destId="{B3B66C10-4807-482F-8621-D3E55ACD5F42}" srcOrd="2" destOrd="0" presId="urn:microsoft.com/office/officeart/2008/layout/AccentedPicture"/>
    <dgm:cxn modelId="{632F73BC-EF12-4353-9D14-3F5CB4BEAC06}" type="presParOf" srcId="{B3B66C10-4807-482F-8621-D3E55ACD5F42}" destId="{5C67ED86-4B52-4913-880E-64481775DEF5}" srcOrd="0" destOrd="0" presId="urn:microsoft.com/office/officeart/2008/layout/AccentedPicture"/>
    <dgm:cxn modelId="{CB409DC7-6BF4-4FD3-BDDC-714386AF59BD}" type="presParOf" srcId="{AFF2017F-23A4-413F-984C-5F5891125304}" destId="{DD9AFFC2-5579-4A31-AF22-018208811DFB}" srcOrd="1" destOrd="0" presId="urn:microsoft.com/office/officeart/2008/layout/AccentedPicture"/>
    <dgm:cxn modelId="{12AD7A58-5776-4D37-8DDB-9D0A10D234BB}" type="presParOf" srcId="{AFF2017F-23A4-413F-984C-5F5891125304}" destId="{49A53620-3871-4732-B8C2-7051767A6112}" srcOrd="2" destOrd="0" presId="urn:microsoft.com/office/officeart/2008/layout/AccentedPicture"/>
    <dgm:cxn modelId="{C2D324BC-DBFC-4498-B5CC-D4ABC8E02E4A}" type="presParOf" srcId="{49A53620-3871-4732-B8C2-7051767A6112}" destId="{CBA375B1-0426-494D-8197-E7564C271E62}" srcOrd="0" destOrd="0" presId="urn:microsoft.com/office/officeart/2008/layout/AccentedPicture"/>
    <dgm:cxn modelId="{B9F175CF-1579-4B91-81B0-5D09A363A362}" type="presParOf" srcId="{49A53620-3871-4732-B8C2-7051767A6112}" destId="{7D7FE257-3916-48BC-B7FB-426BDB252DAC}" srcOrd="1" destOrd="0" presId="urn:microsoft.com/office/officeart/2008/layout/AccentedPicture"/>
    <dgm:cxn modelId="{0B7FE2C2-C647-4499-B5CB-F07B0051A8EF}" type="presParOf" srcId="{49A53620-3871-4732-B8C2-7051767A6112}" destId="{B12736F1-980B-4540-8140-645DB18D5E9D}" srcOrd="2" destOrd="0" presId="urn:microsoft.com/office/officeart/2008/layout/AccentedPicture"/>
    <dgm:cxn modelId="{E4350C9F-21A8-4547-9B5C-F4BC7514BF85}" type="presParOf" srcId="{B12736F1-980B-4540-8140-645DB18D5E9D}" destId="{DC943192-65E0-4B86-B062-42F954823944}" srcOrd="0" destOrd="0" presId="urn:microsoft.com/office/officeart/2008/layout/AccentedPicture"/>
    <dgm:cxn modelId="{2AD7E681-85F3-452B-92F2-6FB6EA08E7F2}" type="presParOf" srcId="{C64656D2-DCAC-4AE5-932F-615031D1EA71}" destId="{EBD4A9F6-F3FC-4456-AF71-EC051C0D419F}" srcOrd="3" destOrd="0" presId="urn:microsoft.com/office/officeart/2008/layout/AccentedPicture"/>
    <dgm:cxn modelId="{33FD1DB6-8517-425F-B516-3E4AA85ADF37}"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طرق لتنمية الموارد المالية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Lst>
  <dgm:cxnLst>
    <dgm:cxn modelId="{CDCCEC4C-7C87-4626-A7F0-118EB999720C}" type="presOf" srcId="{FB1AF9A4-C136-4586-B063-6BEEBDC5F931}" destId="{1B09861B-80A1-4B54-B8F5-C3204827FEDC}" srcOrd="0" destOrd="0" presId="urn:microsoft.com/office/officeart/2008/layout/PictureStrips"/>
    <dgm:cxn modelId="{506A4042-2521-4D82-BA7E-8B00CEF08355}"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DFEBBB33-8C56-4C14-BB53-8869B2AFC924}" type="presParOf" srcId="{61785C18-CDF9-4135-88BE-00534CED0EE5}" destId="{7C3E215E-05B5-4F71-B64D-3145BA74C482}" srcOrd="0" destOrd="0" presId="urn:microsoft.com/office/officeart/2008/layout/PictureStrips"/>
    <dgm:cxn modelId="{4411B306-B54D-4B9A-9198-953CDA9167F6}" type="presParOf" srcId="{7C3E215E-05B5-4F71-B64D-3145BA74C482}" destId="{1B09861B-80A1-4B54-B8F5-C3204827FEDC}" srcOrd="0" destOrd="0" presId="urn:microsoft.com/office/officeart/2008/layout/PictureStrips"/>
    <dgm:cxn modelId="{5F622EEC-84C2-45D9-9B28-F711BFE1E4ED}"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56FB64A-7A0A-4265-98D6-E2C75192A6E4}" type="doc">
      <dgm:prSet loTypeId="urn:microsoft.com/office/officeart/2008/layout/CircleAccentTimeline" loCatId="process" qsTypeId="urn:microsoft.com/office/officeart/2005/8/quickstyle/simple1" qsCatId="simple" csTypeId="urn:microsoft.com/office/officeart/2005/8/colors/accent2_1" csCatId="accent2" phldr="1"/>
      <dgm:spPr/>
      <dgm:t>
        <a:bodyPr/>
        <a:lstStyle/>
        <a:p>
          <a:pPr rtl="1"/>
          <a:endParaRPr lang="ar-SA"/>
        </a:p>
      </dgm:t>
    </dgm:pt>
    <dgm:pt modelId="{7560F531-C21A-4020-A744-728F080B1665}">
      <dgm:prSet phldrT="[نص]" custT="1"/>
      <dgm:spPr/>
      <dgm:t>
        <a:bodyPr/>
        <a:lstStyle/>
        <a:p>
          <a:pPr rtl="1"/>
          <a:r>
            <a:rPr lang="ar-SA" sz="2000" smtClean="0">
              <a:latin typeface="ae_AlMohanad" panose="02060603050605020204" pitchFamily="18" charset="-78"/>
              <a:cs typeface="AL-Mohanad" pitchFamily="2" charset="-78"/>
            </a:rPr>
            <a:t>الاتصالات الشخصية المباشرة </a:t>
          </a:r>
          <a:endParaRPr lang="ar-SA" sz="2000" dirty="0"/>
        </a:p>
      </dgm:t>
    </dgm:pt>
    <dgm:pt modelId="{9D320FB0-C73B-4F52-8479-47F4B36B0551}" type="parTrans" cxnId="{C7EE79CE-82DF-4BAA-B8A5-CE0AD56AA390}">
      <dgm:prSet/>
      <dgm:spPr/>
      <dgm:t>
        <a:bodyPr/>
        <a:lstStyle/>
        <a:p>
          <a:pPr rtl="1"/>
          <a:endParaRPr lang="ar-SA" sz="2000"/>
        </a:p>
      </dgm:t>
    </dgm:pt>
    <dgm:pt modelId="{84DA09A7-A421-408F-87CC-DA8DD6E8247E}" type="sibTrans" cxnId="{C7EE79CE-82DF-4BAA-B8A5-CE0AD56AA390}">
      <dgm:prSet/>
      <dgm:spPr/>
      <dgm:t>
        <a:bodyPr/>
        <a:lstStyle/>
        <a:p>
          <a:pPr rtl="1"/>
          <a:endParaRPr lang="ar-SA" sz="2000"/>
        </a:p>
      </dgm:t>
    </dgm:pt>
    <dgm:pt modelId="{45500315-FB42-40D7-90E3-09D9F740F248}">
      <dgm:prSet custT="1"/>
      <dgm:spPr/>
      <dgm:t>
        <a:bodyPr/>
        <a:lstStyle/>
        <a:p>
          <a:pPr rtl="1"/>
          <a:r>
            <a:rPr lang="ar-SA" sz="2000" smtClean="0">
              <a:latin typeface="ae_AlMohanad" panose="02060603050605020204" pitchFamily="18" charset="-78"/>
              <a:cs typeface="AL-Mohanad" pitchFamily="2" charset="-78"/>
            </a:rPr>
            <a:t>التبرع من خلال الحملات في المناسبات والأسواق.</a:t>
          </a:r>
          <a:endParaRPr lang="ar-SA" sz="2000" dirty="0">
            <a:latin typeface="ae_AlMohanad" panose="02060603050605020204" pitchFamily="18" charset="-78"/>
            <a:cs typeface="AL-Mohanad" pitchFamily="2" charset="-78"/>
          </a:endParaRPr>
        </a:p>
      </dgm:t>
    </dgm:pt>
    <dgm:pt modelId="{A7352A8F-3387-4E05-998F-90EB373AF3D5}" type="parTrans" cxnId="{2C9BEBA2-02D3-4E68-85BF-63FEF9C9E5A5}">
      <dgm:prSet/>
      <dgm:spPr/>
      <dgm:t>
        <a:bodyPr/>
        <a:lstStyle/>
        <a:p>
          <a:pPr rtl="1"/>
          <a:endParaRPr lang="ar-SA" sz="2000"/>
        </a:p>
      </dgm:t>
    </dgm:pt>
    <dgm:pt modelId="{EA5F3F66-21AD-43B0-8001-D1B2FDA40C66}" type="sibTrans" cxnId="{2C9BEBA2-02D3-4E68-85BF-63FEF9C9E5A5}">
      <dgm:prSet/>
      <dgm:spPr/>
      <dgm:t>
        <a:bodyPr/>
        <a:lstStyle/>
        <a:p>
          <a:pPr rtl="1"/>
          <a:endParaRPr lang="ar-SA" sz="2000"/>
        </a:p>
      </dgm:t>
    </dgm:pt>
    <dgm:pt modelId="{F8A33F7B-D029-4061-8F9A-81862D917711}">
      <dgm:prSet custT="1"/>
      <dgm:spPr/>
      <dgm:t>
        <a:bodyPr/>
        <a:lstStyle/>
        <a:p>
          <a:pPr rtl="1"/>
          <a:r>
            <a:rPr lang="ar-SA" sz="2000" smtClean="0">
              <a:latin typeface="ae_AlMohanad" panose="02060603050605020204" pitchFamily="18" charset="-78"/>
              <a:cs typeface="AL-Mohanad" pitchFamily="2" charset="-78"/>
            </a:rPr>
            <a:t>الخطابات الشخصية  </a:t>
          </a:r>
          <a:endParaRPr lang="ar-SA" sz="2000" dirty="0">
            <a:latin typeface="ae_AlMohanad" panose="02060603050605020204" pitchFamily="18" charset="-78"/>
            <a:cs typeface="AL-Mohanad" pitchFamily="2" charset="-78"/>
          </a:endParaRPr>
        </a:p>
      </dgm:t>
    </dgm:pt>
    <dgm:pt modelId="{D42B21E7-F848-43E9-9599-DA711B72E9FF}" type="parTrans" cxnId="{AEA9942B-5AD1-4028-9570-09C60C8C5B61}">
      <dgm:prSet/>
      <dgm:spPr/>
      <dgm:t>
        <a:bodyPr/>
        <a:lstStyle/>
        <a:p>
          <a:pPr rtl="1"/>
          <a:endParaRPr lang="ar-SA" sz="2000"/>
        </a:p>
      </dgm:t>
    </dgm:pt>
    <dgm:pt modelId="{C658AF78-3EAC-477F-8DF8-6C09B027F86B}" type="sibTrans" cxnId="{AEA9942B-5AD1-4028-9570-09C60C8C5B61}">
      <dgm:prSet/>
      <dgm:spPr/>
      <dgm:t>
        <a:bodyPr/>
        <a:lstStyle/>
        <a:p>
          <a:pPr rtl="1"/>
          <a:endParaRPr lang="ar-SA" sz="2000"/>
        </a:p>
      </dgm:t>
    </dgm:pt>
    <dgm:pt modelId="{740FA96C-4277-4CF0-96A0-F7C53F346E97}">
      <dgm:prSet custT="1"/>
      <dgm:spPr/>
      <dgm:t>
        <a:bodyPr/>
        <a:lstStyle/>
        <a:p>
          <a:pPr rtl="1"/>
          <a:r>
            <a:rPr lang="ar-SA" sz="2000" dirty="0" smtClean="0">
              <a:latin typeface="ae_AlMohanad" panose="02060603050605020204" pitchFamily="18" charset="-78"/>
              <a:cs typeface="AL-Mohanad" pitchFamily="2" charset="-78"/>
            </a:rPr>
            <a:t>الاتصالات التليفونية  </a:t>
          </a:r>
          <a:endParaRPr lang="ar-SA" sz="2000" dirty="0">
            <a:latin typeface="ae_AlMohanad" panose="02060603050605020204" pitchFamily="18" charset="-78"/>
            <a:cs typeface="AL-Mohanad" pitchFamily="2" charset="-78"/>
          </a:endParaRPr>
        </a:p>
      </dgm:t>
    </dgm:pt>
    <dgm:pt modelId="{76B69E7A-C9A2-47C2-88B0-03894298F0A9}" type="parTrans" cxnId="{6DAF2F45-63B3-4797-87EB-A7ED5679BB56}">
      <dgm:prSet/>
      <dgm:spPr/>
      <dgm:t>
        <a:bodyPr/>
        <a:lstStyle/>
        <a:p>
          <a:pPr rtl="1"/>
          <a:endParaRPr lang="ar-SA" sz="2000"/>
        </a:p>
      </dgm:t>
    </dgm:pt>
    <dgm:pt modelId="{C2553EB0-F910-44CD-9F68-90CA72DB6488}" type="sibTrans" cxnId="{6DAF2F45-63B3-4797-87EB-A7ED5679BB56}">
      <dgm:prSet/>
      <dgm:spPr/>
      <dgm:t>
        <a:bodyPr/>
        <a:lstStyle/>
        <a:p>
          <a:pPr rtl="1"/>
          <a:endParaRPr lang="ar-SA" sz="2000"/>
        </a:p>
      </dgm:t>
    </dgm:pt>
    <dgm:pt modelId="{F9E81945-6D4F-4B14-BA89-87761C3DB3AC}" type="pres">
      <dgm:prSet presAssocID="{256FB64A-7A0A-4265-98D6-E2C75192A6E4}" presName="Name0" presStyleCnt="0">
        <dgm:presLayoutVars>
          <dgm:dir/>
        </dgm:presLayoutVars>
      </dgm:prSet>
      <dgm:spPr/>
      <dgm:t>
        <a:bodyPr/>
        <a:lstStyle/>
        <a:p>
          <a:pPr rtl="1"/>
          <a:endParaRPr lang="ar-SA"/>
        </a:p>
      </dgm:t>
    </dgm:pt>
    <dgm:pt modelId="{C4BEF83F-38A1-4DBD-9A79-1CA17381679C}" type="pres">
      <dgm:prSet presAssocID="{7560F531-C21A-4020-A744-728F080B1665}" presName="parComposite" presStyleCnt="0"/>
      <dgm:spPr/>
    </dgm:pt>
    <dgm:pt modelId="{6E714E98-68F6-4585-A9FD-652EBF44F59D}" type="pres">
      <dgm:prSet presAssocID="{7560F531-C21A-4020-A744-728F080B1665}" presName="parBigCircle" presStyleLbl="node0" presStyleIdx="0" presStyleCnt="4"/>
      <dgm:spPr/>
    </dgm:pt>
    <dgm:pt modelId="{E72B402C-A85C-461B-BFBA-856E9E7EF08C}" type="pres">
      <dgm:prSet presAssocID="{7560F531-C21A-4020-A744-728F080B1665}" presName="parTx" presStyleLbl="revTx" presStyleIdx="0" presStyleCnt="4"/>
      <dgm:spPr/>
      <dgm:t>
        <a:bodyPr/>
        <a:lstStyle/>
        <a:p>
          <a:pPr rtl="1"/>
          <a:endParaRPr lang="ar-SA"/>
        </a:p>
      </dgm:t>
    </dgm:pt>
    <dgm:pt modelId="{A5308C5C-BFF5-4F89-B10A-601A78020F66}" type="pres">
      <dgm:prSet presAssocID="{7560F531-C21A-4020-A744-728F080B1665}" presName="bSpace" presStyleCnt="0"/>
      <dgm:spPr/>
    </dgm:pt>
    <dgm:pt modelId="{D2D10E99-AF5B-4764-AD8D-59EED9258409}" type="pres">
      <dgm:prSet presAssocID="{7560F531-C21A-4020-A744-728F080B1665}" presName="parBackupNorm" presStyleCnt="0"/>
      <dgm:spPr/>
    </dgm:pt>
    <dgm:pt modelId="{59F92633-3013-4F1F-B27E-951DD2163950}" type="pres">
      <dgm:prSet presAssocID="{84DA09A7-A421-408F-87CC-DA8DD6E8247E}" presName="parSpace" presStyleCnt="0"/>
      <dgm:spPr/>
    </dgm:pt>
    <dgm:pt modelId="{D6841A26-7BF5-4386-BA34-B1E1C74CCEA9}" type="pres">
      <dgm:prSet presAssocID="{45500315-FB42-40D7-90E3-09D9F740F248}" presName="parComposite" presStyleCnt="0"/>
      <dgm:spPr/>
    </dgm:pt>
    <dgm:pt modelId="{600B0350-380B-40AD-92FC-E800E268FACA}" type="pres">
      <dgm:prSet presAssocID="{45500315-FB42-40D7-90E3-09D9F740F248}" presName="parBigCircle" presStyleLbl="node0" presStyleIdx="1" presStyleCnt="4"/>
      <dgm:spPr/>
    </dgm:pt>
    <dgm:pt modelId="{853051A9-0CE5-43E4-8775-877259C11302}" type="pres">
      <dgm:prSet presAssocID="{45500315-FB42-40D7-90E3-09D9F740F248}" presName="parTx" presStyleLbl="revTx" presStyleIdx="1" presStyleCnt="4"/>
      <dgm:spPr/>
      <dgm:t>
        <a:bodyPr/>
        <a:lstStyle/>
        <a:p>
          <a:pPr rtl="1"/>
          <a:endParaRPr lang="ar-SA"/>
        </a:p>
      </dgm:t>
    </dgm:pt>
    <dgm:pt modelId="{94400343-D021-49A1-81DB-ED33E4D63F4D}" type="pres">
      <dgm:prSet presAssocID="{45500315-FB42-40D7-90E3-09D9F740F248}" presName="bSpace" presStyleCnt="0"/>
      <dgm:spPr/>
    </dgm:pt>
    <dgm:pt modelId="{935266A3-030E-4ED5-80F8-1DAF79CCE12A}" type="pres">
      <dgm:prSet presAssocID="{45500315-FB42-40D7-90E3-09D9F740F248}" presName="parBackupNorm" presStyleCnt="0"/>
      <dgm:spPr/>
    </dgm:pt>
    <dgm:pt modelId="{DD1B818A-D58D-4EEF-B34F-CA02626EC7C9}" type="pres">
      <dgm:prSet presAssocID="{EA5F3F66-21AD-43B0-8001-D1B2FDA40C66}" presName="parSpace" presStyleCnt="0"/>
      <dgm:spPr/>
    </dgm:pt>
    <dgm:pt modelId="{6C9373CB-8FDA-4469-86A2-FA5CBA3A4740}" type="pres">
      <dgm:prSet presAssocID="{F8A33F7B-D029-4061-8F9A-81862D917711}" presName="parComposite" presStyleCnt="0"/>
      <dgm:spPr/>
    </dgm:pt>
    <dgm:pt modelId="{6502238F-2C40-4C42-8807-799363670506}" type="pres">
      <dgm:prSet presAssocID="{F8A33F7B-D029-4061-8F9A-81862D917711}" presName="parBigCircle" presStyleLbl="node0" presStyleIdx="2" presStyleCnt="4"/>
      <dgm:spPr/>
    </dgm:pt>
    <dgm:pt modelId="{7C7CAA31-3266-4ACC-B44B-6390A7695F60}" type="pres">
      <dgm:prSet presAssocID="{F8A33F7B-D029-4061-8F9A-81862D917711}" presName="parTx" presStyleLbl="revTx" presStyleIdx="2" presStyleCnt="4"/>
      <dgm:spPr/>
      <dgm:t>
        <a:bodyPr/>
        <a:lstStyle/>
        <a:p>
          <a:pPr rtl="1"/>
          <a:endParaRPr lang="ar-SA"/>
        </a:p>
      </dgm:t>
    </dgm:pt>
    <dgm:pt modelId="{154ED7DB-B2D0-43F6-8A72-5FA34EDC4D4C}" type="pres">
      <dgm:prSet presAssocID="{F8A33F7B-D029-4061-8F9A-81862D917711}" presName="bSpace" presStyleCnt="0"/>
      <dgm:spPr/>
    </dgm:pt>
    <dgm:pt modelId="{23799D10-5789-4ACA-81B0-D9EB246DF55A}" type="pres">
      <dgm:prSet presAssocID="{F8A33F7B-D029-4061-8F9A-81862D917711}" presName="parBackupNorm" presStyleCnt="0"/>
      <dgm:spPr/>
    </dgm:pt>
    <dgm:pt modelId="{CE51A760-3ED0-4B3A-B543-8C5E5B5E1579}" type="pres">
      <dgm:prSet presAssocID="{C658AF78-3EAC-477F-8DF8-6C09B027F86B}" presName="parSpace" presStyleCnt="0"/>
      <dgm:spPr/>
    </dgm:pt>
    <dgm:pt modelId="{252D368A-112A-4311-8D5C-B32F6D1C4A7A}" type="pres">
      <dgm:prSet presAssocID="{740FA96C-4277-4CF0-96A0-F7C53F346E97}" presName="parComposite" presStyleCnt="0"/>
      <dgm:spPr/>
    </dgm:pt>
    <dgm:pt modelId="{F0BCD119-A557-4B13-8187-E11ED0400805}" type="pres">
      <dgm:prSet presAssocID="{740FA96C-4277-4CF0-96A0-F7C53F346E97}" presName="parBigCircle" presStyleLbl="node0" presStyleIdx="3" presStyleCnt="4"/>
      <dgm:spPr/>
    </dgm:pt>
    <dgm:pt modelId="{68DC4D78-7C6F-4C3D-A608-76D7D455ECE4}" type="pres">
      <dgm:prSet presAssocID="{740FA96C-4277-4CF0-96A0-F7C53F346E97}" presName="parTx" presStyleLbl="revTx" presStyleIdx="3" presStyleCnt="4"/>
      <dgm:spPr/>
      <dgm:t>
        <a:bodyPr/>
        <a:lstStyle/>
        <a:p>
          <a:pPr rtl="1"/>
          <a:endParaRPr lang="ar-SA"/>
        </a:p>
      </dgm:t>
    </dgm:pt>
    <dgm:pt modelId="{204D2257-80E7-45B0-A5D4-B978CA21D9E9}" type="pres">
      <dgm:prSet presAssocID="{740FA96C-4277-4CF0-96A0-F7C53F346E97}" presName="bSpace" presStyleCnt="0"/>
      <dgm:spPr/>
    </dgm:pt>
    <dgm:pt modelId="{E2653F3D-D6DF-4ED6-862F-A0AD0B9730DB}" type="pres">
      <dgm:prSet presAssocID="{740FA96C-4277-4CF0-96A0-F7C53F346E97}" presName="parBackupNorm" presStyleCnt="0"/>
      <dgm:spPr/>
    </dgm:pt>
    <dgm:pt modelId="{BAEE5825-18F1-4B16-B8D2-F5A0B3907DB3}" type="pres">
      <dgm:prSet presAssocID="{C2553EB0-F910-44CD-9F68-90CA72DB6488}" presName="parSpace" presStyleCnt="0"/>
      <dgm:spPr/>
    </dgm:pt>
  </dgm:ptLst>
  <dgm:cxnLst>
    <dgm:cxn modelId="{2C9BEBA2-02D3-4E68-85BF-63FEF9C9E5A5}" srcId="{256FB64A-7A0A-4265-98D6-E2C75192A6E4}" destId="{45500315-FB42-40D7-90E3-09D9F740F248}" srcOrd="1" destOrd="0" parTransId="{A7352A8F-3387-4E05-998F-90EB373AF3D5}" sibTransId="{EA5F3F66-21AD-43B0-8001-D1B2FDA40C66}"/>
    <dgm:cxn modelId="{CC2435B5-E2DD-4AAA-8922-8FB4F3F643A2}" type="presOf" srcId="{740FA96C-4277-4CF0-96A0-F7C53F346E97}" destId="{68DC4D78-7C6F-4C3D-A608-76D7D455ECE4}" srcOrd="0" destOrd="0" presId="urn:microsoft.com/office/officeart/2008/layout/CircleAccentTimeline"/>
    <dgm:cxn modelId="{C7EE79CE-82DF-4BAA-B8A5-CE0AD56AA390}" srcId="{256FB64A-7A0A-4265-98D6-E2C75192A6E4}" destId="{7560F531-C21A-4020-A744-728F080B1665}" srcOrd="0" destOrd="0" parTransId="{9D320FB0-C73B-4F52-8479-47F4B36B0551}" sibTransId="{84DA09A7-A421-408F-87CC-DA8DD6E8247E}"/>
    <dgm:cxn modelId="{0AB5D8E6-A505-47CE-B5CD-8E1ABF99626D}" type="presOf" srcId="{256FB64A-7A0A-4265-98D6-E2C75192A6E4}" destId="{F9E81945-6D4F-4B14-BA89-87761C3DB3AC}" srcOrd="0" destOrd="0" presId="urn:microsoft.com/office/officeart/2008/layout/CircleAccentTimeline"/>
    <dgm:cxn modelId="{6DAF2F45-63B3-4797-87EB-A7ED5679BB56}" srcId="{256FB64A-7A0A-4265-98D6-E2C75192A6E4}" destId="{740FA96C-4277-4CF0-96A0-F7C53F346E97}" srcOrd="3" destOrd="0" parTransId="{76B69E7A-C9A2-47C2-88B0-03894298F0A9}" sibTransId="{C2553EB0-F910-44CD-9F68-90CA72DB6488}"/>
    <dgm:cxn modelId="{AEA9942B-5AD1-4028-9570-09C60C8C5B61}" srcId="{256FB64A-7A0A-4265-98D6-E2C75192A6E4}" destId="{F8A33F7B-D029-4061-8F9A-81862D917711}" srcOrd="2" destOrd="0" parTransId="{D42B21E7-F848-43E9-9599-DA711B72E9FF}" sibTransId="{C658AF78-3EAC-477F-8DF8-6C09B027F86B}"/>
    <dgm:cxn modelId="{34A17E8A-B872-44D8-AEC7-EC1CD8C25D25}" type="presOf" srcId="{F8A33F7B-D029-4061-8F9A-81862D917711}" destId="{7C7CAA31-3266-4ACC-B44B-6390A7695F60}" srcOrd="0" destOrd="0" presId="urn:microsoft.com/office/officeart/2008/layout/CircleAccentTimeline"/>
    <dgm:cxn modelId="{04F5584F-8569-4B25-A0CF-34A7205B3D88}" type="presOf" srcId="{45500315-FB42-40D7-90E3-09D9F740F248}" destId="{853051A9-0CE5-43E4-8775-877259C11302}" srcOrd="0" destOrd="0" presId="urn:microsoft.com/office/officeart/2008/layout/CircleAccentTimeline"/>
    <dgm:cxn modelId="{2133617A-2A87-483C-A786-F9B3735F342B}" type="presOf" srcId="{7560F531-C21A-4020-A744-728F080B1665}" destId="{E72B402C-A85C-461B-BFBA-856E9E7EF08C}" srcOrd="0" destOrd="0" presId="urn:microsoft.com/office/officeart/2008/layout/CircleAccentTimeline"/>
    <dgm:cxn modelId="{03C9B8B9-D51D-4C26-B2EA-F7871D37F451}" type="presParOf" srcId="{F9E81945-6D4F-4B14-BA89-87761C3DB3AC}" destId="{C4BEF83F-38A1-4DBD-9A79-1CA17381679C}" srcOrd="0" destOrd="0" presId="urn:microsoft.com/office/officeart/2008/layout/CircleAccentTimeline"/>
    <dgm:cxn modelId="{ACF7D5A4-EAF5-4CCF-9A88-6B9F0790B880}" type="presParOf" srcId="{C4BEF83F-38A1-4DBD-9A79-1CA17381679C}" destId="{6E714E98-68F6-4585-A9FD-652EBF44F59D}" srcOrd="0" destOrd="0" presId="urn:microsoft.com/office/officeart/2008/layout/CircleAccentTimeline"/>
    <dgm:cxn modelId="{632F5BA4-84D1-4F24-A0A2-C39E2EB5C4A9}" type="presParOf" srcId="{C4BEF83F-38A1-4DBD-9A79-1CA17381679C}" destId="{E72B402C-A85C-461B-BFBA-856E9E7EF08C}" srcOrd="1" destOrd="0" presId="urn:microsoft.com/office/officeart/2008/layout/CircleAccentTimeline"/>
    <dgm:cxn modelId="{F9D9C885-E8EF-45EC-BA61-7B2FE18AE8D2}" type="presParOf" srcId="{C4BEF83F-38A1-4DBD-9A79-1CA17381679C}" destId="{A5308C5C-BFF5-4F89-B10A-601A78020F66}" srcOrd="2" destOrd="0" presId="urn:microsoft.com/office/officeart/2008/layout/CircleAccentTimeline"/>
    <dgm:cxn modelId="{ECCA96DF-81E7-45B7-9E4C-5D3ED247E688}" type="presParOf" srcId="{F9E81945-6D4F-4B14-BA89-87761C3DB3AC}" destId="{D2D10E99-AF5B-4764-AD8D-59EED9258409}" srcOrd="1" destOrd="0" presId="urn:microsoft.com/office/officeart/2008/layout/CircleAccentTimeline"/>
    <dgm:cxn modelId="{77ADD204-D855-49C5-9D7A-606932D57F7F}" type="presParOf" srcId="{F9E81945-6D4F-4B14-BA89-87761C3DB3AC}" destId="{59F92633-3013-4F1F-B27E-951DD2163950}" srcOrd="2" destOrd="0" presId="urn:microsoft.com/office/officeart/2008/layout/CircleAccentTimeline"/>
    <dgm:cxn modelId="{9018F10D-B481-400D-A443-26A901D6F22B}" type="presParOf" srcId="{F9E81945-6D4F-4B14-BA89-87761C3DB3AC}" destId="{D6841A26-7BF5-4386-BA34-B1E1C74CCEA9}" srcOrd="3" destOrd="0" presId="urn:microsoft.com/office/officeart/2008/layout/CircleAccentTimeline"/>
    <dgm:cxn modelId="{29136EE5-07B0-418D-A41F-37A08E10AC6C}" type="presParOf" srcId="{D6841A26-7BF5-4386-BA34-B1E1C74CCEA9}" destId="{600B0350-380B-40AD-92FC-E800E268FACA}" srcOrd="0" destOrd="0" presId="urn:microsoft.com/office/officeart/2008/layout/CircleAccentTimeline"/>
    <dgm:cxn modelId="{94A7CCB0-2D94-40EA-978E-7366D801C8C7}" type="presParOf" srcId="{D6841A26-7BF5-4386-BA34-B1E1C74CCEA9}" destId="{853051A9-0CE5-43E4-8775-877259C11302}" srcOrd="1" destOrd="0" presId="urn:microsoft.com/office/officeart/2008/layout/CircleAccentTimeline"/>
    <dgm:cxn modelId="{BD114FB7-2CB3-455E-A1BB-5CB8AD02BD14}" type="presParOf" srcId="{D6841A26-7BF5-4386-BA34-B1E1C74CCEA9}" destId="{94400343-D021-49A1-81DB-ED33E4D63F4D}" srcOrd="2" destOrd="0" presId="urn:microsoft.com/office/officeart/2008/layout/CircleAccentTimeline"/>
    <dgm:cxn modelId="{0B0751A1-6B69-4729-8E83-543CC0771585}" type="presParOf" srcId="{F9E81945-6D4F-4B14-BA89-87761C3DB3AC}" destId="{935266A3-030E-4ED5-80F8-1DAF79CCE12A}" srcOrd="4" destOrd="0" presId="urn:microsoft.com/office/officeart/2008/layout/CircleAccentTimeline"/>
    <dgm:cxn modelId="{AC8E3241-EB15-4CC2-B8F4-F4B3FC13A4F5}" type="presParOf" srcId="{F9E81945-6D4F-4B14-BA89-87761C3DB3AC}" destId="{DD1B818A-D58D-4EEF-B34F-CA02626EC7C9}" srcOrd="5" destOrd="0" presId="urn:microsoft.com/office/officeart/2008/layout/CircleAccentTimeline"/>
    <dgm:cxn modelId="{AB96B173-51AC-469B-B407-BAA6F74B9D05}" type="presParOf" srcId="{F9E81945-6D4F-4B14-BA89-87761C3DB3AC}" destId="{6C9373CB-8FDA-4469-86A2-FA5CBA3A4740}" srcOrd="6" destOrd="0" presId="urn:microsoft.com/office/officeart/2008/layout/CircleAccentTimeline"/>
    <dgm:cxn modelId="{DFA9B5BA-8DBE-40DD-925B-CAB0607E007A}" type="presParOf" srcId="{6C9373CB-8FDA-4469-86A2-FA5CBA3A4740}" destId="{6502238F-2C40-4C42-8807-799363670506}" srcOrd="0" destOrd="0" presId="urn:microsoft.com/office/officeart/2008/layout/CircleAccentTimeline"/>
    <dgm:cxn modelId="{93661655-D8B8-4284-B183-F05C642DAA99}" type="presParOf" srcId="{6C9373CB-8FDA-4469-86A2-FA5CBA3A4740}" destId="{7C7CAA31-3266-4ACC-B44B-6390A7695F60}" srcOrd="1" destOrd="0" presId="urn:microsoft.com/office/officeart/2008/layout/CircleAccentTimeline"/>
    <dgm:cxn modelId="{17BC1E18-F0CB-46E9-A48B-4DEFFAC8CD7B}" type="presParOf" srcId="{6C9373CB-8FDA-4469-86A2-FA5CBA3A4740}" destId="{154ED7DB-B2D0-43F6-8A72-5FA34EDC4D4C}" srcOrd="2" destOrd="0" presId="urn:microsoft.com/office/officeart/2008/layout/CircleAccentTimeline"/>
    <dgm:cxn modelId="{CCEBB452-638F-4234-B84D-824C0E9D0118}" type="presParOf" srcId="{F9E81945-6D4F-4B14-BA89-87761C3DB3AC}" destId="{23799D10-5789-4ACA-81B0-D9EB246DF55A}" srcOrd="7" destOrd="0" presId="urn:microsoft.com/office/officeart/2008/layout/CircleAccentTimeline"/>
    <dgm:cxn modelId="{FF8CA292-0730-4E43-9DB5-FD322B13E528}" type="presParOf" srcId="{F9E81945-6D4F-4B14-BA89-87761C3DB3AC}" destId="{CE51A760-3ED0-4B3A-B543-8C5E5B5E1579}" srcOrd="8" destOrd="0" presId="urn:microsoft.com/office/officeart/2008/layout/CircleAccentTimeline"/>
    <dgm:cxn modelId="{0EF1FD75-9BA7-4A86-A9C8-038EA34ED514}" type="presParOf" srcId="{F9E81945-6D4F-4B14-BA89-87761C3DB3AC}" destId="{252D368A-112A-4311-8D5C-B32F6D1C4A7A}" srcOrd="9" destOrd="0" presId="urn:microsoft.com/office/officeart/2008/layout/CircleAccentTimeline"/>
    <dgm:cxn modelId="{D16A194C-350C-4655-BE4C-848C8358775C}" type="presParOf" srcId="{252D368A-112A-4311-8D5C-B32F6D1C4A7A}" destId="{F0BCD119-A557-4B13-8187-E11ED0400805}" srcOrd="0" destOrd="0" presId="urn:microsoft.com/office/officeart/2008/layout/CircleAccentTimeline"/>
    <dgm:cxn modelId="{8AEB0EA0-16F6-458F-BEA9-7246FA09BEBD}" type="presParOf" srcId="{252D368A-112A-4311-8D5C-B32F6D1C4A7A}" destId="{68DC4D78-7C6F-4C3D-A608-76D7D455ECE4}" srcOrd="1" destOrd="0" presId="urn:microsoft.com/office/officeart/2008/layout/CircleAccentTimeline"/>
    <dgm:cxn modelId="{1CC7593E-D513-4D47-B99C-09CD438454B6}" type="presParOf" srcId="{252D368A-112A-4311-8D5C-B32F6D1C4A7A}" destId="{204D2257-80E7-45B0-A5D4-B978CA21D9E9}" srcOrd="2" destOrd="0" presId="urn:microsoft.com/office/officeart/2008/layout/CircleAccentTimeline"/>
    <dgm:cxn modelId="{F934581B-ECD9-45A0-B3A0-57857367AF23}" type="presParOf" srcId="{F9E81945-6D4F-4B14-BA89-87761C3DB3AC}" destId="{E2653F3D-D6DF-4ED6-862F-A0AD0B9730DB}" srcOrd="10" destOrd="0" presId="urn:microsoft.com/office/officeart/2008/layout/CircleAccentTimeline"/>
    <dgm:cxn modelId="{5892A8C9-E594-4084-8281-DC63931ADBC6}" type="presParOf" srcId="{F9E81945-6D4F-4B14-BA89-87761C3DB3AC}" destId="{BAEE5825-18F1-4B16-B8D2-F5A0B3907DB3}" srcOrd="11" destOrd="0" presId="urn:microsoft.com/office/officeart/2008/layout/CircleAccent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طرق لتنمية الموارد المالية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Lst>
  <dgm:cxnLst>
    <dgm:cxn modelId="{1550D370-484D-4721-ADA2-FE94DFE99196}" type="presOf" srcId="{8DD53DA6-439F-4776-BD14-52D869438CD6}" destId="{61785C18-CDF9-4135-88BE-00534CED0EE5}" srcOrd="0" destOrd="0" presId="urn:microsoft.com/office/officeart/2008/layout/PictureStrips"/>
    <dgm:cxn modelId="{89C3DABB-0E59-497C-8545-967943E0CBA2}"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81C270AD-4B93-4B9D-9490-E756DE083EAC}" type="presParOf" srcId="{61785C18-CDF9-4135-88BE-00534CED0EE5}" destId="{7C3E215E-05B5-4F71-B64D-3145BA74C482}" srcOrd="0" destOrd="0" presId="urn:microsoft.com/office/officeart/2008/layout/PictureStrips"/>
    <dgm:cxn modelId="{98D32E48-98E4-4548-92DE-95A3FF0EFCD5}" type="presParOf" srcId="{7C3E215E-05B5-4F71-B64D-3145BA74C482}" destId="{1B09861B-80A1-4B54-B8F5-C3204827FEDC}" srcOrd="0" destOrd="0" presId="urn:microsoft.com/office/officeart/2008/layout/PictureStrips"/>
    <dgm:cxn modelId="{C548D5D0-FC50-44F4-9E1B-B38BB0956CE6}"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56FB64A-7A0A-4265-98D6-E2C75192A6E4}" type="doc">
      <dgm:prSet loTypeId="urn:microsoft.com/office/officeart/2008/layout/CircleAccentTimeline" loCatId="process" qsTypeId="urn:microsoft.com/office/officeart/2005/8/quickstyle/simple1" qsCatId="simple" csTypeId="urn:microsoft.com/office/officeart/2005/8/colors/accent2_1" csCatId="accent2" phldr="1"/>
      <dgm:spPr/>
      <dgm:t>
        <a:bodyPr/>
        <a:lstStyle/>
        <a:p>
          <a:pPr rtl="1"/>
          <a:endParaRPr lang="ar-SA"/>
        </a:p>
      </dgm:t>
    </dgm:pt>
    <dgm:pt modelId="{7560F531-C21A-4020-A744-728F080B1665}">
      <dgm:prSet phldrT="[نص]" custT="1"/>
      <dgm:spPr/>
      <dgm:t>
        <a:bodyPr/>
        <a:lstStyle/>
        <a:p>
          <a:pPr rtl="1"/>
          <a:r>
            <a:rPr lang="ar-SA" sz="2000" smtClean="0">
              <a:latin typeface="ae_AlMohanad" panose="02060603050605020204" pitchFamily="18" charset="-78"/>
              <a:cs typeface="AL-Mohanad" pitchFamily="2" charset="-78"/>
            </a:rPr>
            <a:t>المناسبات الخاصة </a:t>
          </a:r>
          <a:endParaRPr lang="ar-SA" sz="2000" dirty="0"/>
        </a:p>
      </dgm:t>
    </dgm:pt>
    <dgm:pt modelId="{9D320FB0-C73B-4F52-8479-47F4B36B0551}" type="parTrans" cxnId="{C7EE79CE-82DF-4BAA-B8A5-CE0AD56AA390}">
      <dgm:prSet/>
      <dgm:spPr/>
      <dgm:t>
        <a:bodyPr/>
        <a:lstStyle/>
        <a:p>
          <a:pPr rtl="1"/>
          <a:endParaRPr lang="ar-SA" sz="2000"/>
        </a:p>
      </dgm:t>
    </dgm:pt>
    <dgm:pt modelId="{84DA09A7-A421-408F-87CC-DA8DD6E8247E}" type="sibTrans" cxnId="{C7EE79CE-82DF-4BAA-B8A5-CE0AD56AA390}">
      <dgm:prSet/>
      <dgm:spPr/>
      <dgm:t>
        <a:bodyPr/>
        <a:lstStyle/>
        <a:p>
          <a:pPr rtl="1"/>
          <a:endParaRPr lang="ar-SA" sz="2000"/>
        </a:p>
      </dgm:t>
    </dgm:pt>
    <dgm:pt modelId="{4EBCAD2A-D2EA-4993-99C9-0FF644A5901F}">
      <dgm:prSet custT="1"/>
      <dgm:spPr/>
      <dgm:t>
        <a:bodyPr/>
        <a:lstStyle/>
        <a:p>
          <a:pPr rtl="1"/>
          <a:r>
            <a:rPr lang="ar-SA" sz="2000" smtClean="0">
              <a:latin typeface="ae_AlMohanad" panose="02060603050605020204" pitchFamily="18" charset="-78"/>
              <a:cs typeface="AL-Mohanad" pitchFamily="2" charset="-78"/>
            </a:rPr>
            <a:t>الدعوة للتبرع بوساطة الإعلان</a:t>
          </a:r>
          <a:endParaRPr lang="ar-SA" sz="2000" dirty="0">
            <a:latin typeface="ae_AlMohanad" panose="02060603050605020204" pitchFamily="18" charset="-78"/>
            <a:cs typeface="AL-Mohanad" pitchFamily="2" charset="-78"/>
          </a:endParaRPr>
        </a:p>
      </dgm:t>
    </dgm:pt>
    <dgm:pt modelId="{043F45BD-0A38-4036-894E-A8F30AF7E05C}" type="parTrans" cxnId="{4ED5769D-FDAA-422E-A5BC-99EE76406992}">
      <dgm:prSet/>
      <dgm:spPr/>
      <dgm:t>
        <a:bodyPr/>
        <a:lstStyle/>
        <a:p>
          <a:pPr rtl="1"/>
          <a:endParaRPr lang="ar-SA" sz="2000"/>
        </a:p>
      </dgm:t>
    </dgm:pt>
    <dgm:pt modelId="{DBAE2BDF-36C8-49ED-9F6B-345CD4EFB933}" type="sibTrans" cxnId="{4ED5769D-FDAA-422E-A5BC-99EE76406992}">
      <dgm:prSet/>
      <dgm:spPr/>
      <dgm:t>
        <a:bodyPr/>
        <a:lstStyle/>
        <a:p>
          <a:pPr rtl="1"/>
          <a:endParaRPr lang="ar-SA" sz="2000"/>
        </a:p>
      </dgm:t>
    </dgm:pt>
    <dgm:pt modelId="{8EF41D22-3C72-4091-99F3-10755B01C356}">
      <dgm:prSet custT="1"/>
      <dgm:spPr/>
      <dgm:t>
        <a:bodyPr/>
        <a:lstStyle/>
        <a:p>
          <a:pPr rtl="1"/>
          <a:r>
            <a:rPr lang="ar-SA" sz="2000" smtClean="0">
              <a:latin typeface="ae_AlMohanad" panose="02060603050605020204" pitchFamily="18" charset="-78"/>
              <a:cs typeface="AL-Mohanad" pitchFamily="2" charset="-78"/>
            </a:rPr>
            <a:t>الحفلات السنوية  </a:t>
          </a:r>
          <a:endParaRPr lang="ar-SA" sz="2000" dirty="0">
            <a:latin typeface="ae_AlMohanad" panose="02060603050605020204" pitchFamily="18" charset="-78"/>
            <a:cs typeface="AL-Mohanad" pitchFamily="2" charset="-78"/>
          </a:endParaRPr>
        </a:p>
      </dgm:t>
    </dgm:pt>
    <dgm:pt modelId="{4E88F256-B35F-458A-891D-119A7A48C99E}" type="parTrans" cxnId="{6E6EE8B4-B39E-4A38-BB29-94131CBE9788}">
      <dgm:prSet/>
      <dgm:spPr/>
      <dgm:t>
        <a:bodyPr/>
        <a:lstStyle/>
        <a:p>
          <a:pPr rtl="1"/>
          <a:endParaRPr lang="ar-SA" sz="2000"/>
        </a:p>
      </dgm:t>
    </dgm:pt>
    <dgm:pt modelId="{BEC1BDFC-B6AE-4EE7-A4E0-37E9189D6498}" type="sibTrans" cxnId="{6E6EE8B4-B39E-4A38-BB29-94131CBE9788}">
      <dgm:prSet/>
      <dgm:spPr/>
      <dgm:t>
        <a:bodyPr/>
        <a:lstStyle/>
        <a:p>
          <a:pPr rtl="1"/>
          <a:endParaRPr lang="ar-SA" sz="2000"/>
        </a:p>
      </dgm:t>
    </dgm:pt>
    <dgm:pt modelId="{2EB79E5C-E96F-406D-99F4-CD05FD41B4A6}">
      <dgm:prSet custT="1"/>
      <dgm:spPr/>
      <dgm:t>
        <a:bodyPr/>
        <a:lstStyle/>
        <a:p>
          <a:pPr rtl="1"/>
          <a:r>
            <a:rPr lang="ar-SA" sz="2000" smtClean="0">
              <a:latin typeface="ae_AlMohanad" panose="02060603050605020204" pitchFamily="18" charset="-78"/>
              <a:cs typeface="AL-Mohanad" pitchFamily="2" charset="-78"/>
            </a:rPr>
            <a:t>الدعوة للإسهام في تغطية نفقات الخدمة </a:t>
          </a:r>
          <a:endParaRPr lang="ar-SA" sz="2000" dirty="0">
            <a:latin typeface="ae_AlMohanad" panose="02060603050605020204" pitchFamily="18" charset="-78"/>
            <a:cs typeface="AL-Mohanad" pitchFamily="2" charset="-78"/>
          </a:endParaRPr>
        </a:p>
      </dgm:t>
    </dgm:pt>
    <dgm:pt modelId="{14C1F6AF-3CCA-4A8D-B9F3-61A847A997CE}" type="parTrans" cxnId="{2E0AE947-EAA1-4E2E-832E-3A50BFCD898D}">
      <dgm:prSet/>
      <dgm:spPr/>
      <dgm:t>
        <a:bodyPr/>
        <a:lstStyle/>
        <a:p>
          <a:pPr rtl="1"/>
          <a:endParaRPr lang="ar-SA" sz="2000"/>
        </a:p>
      </dgm:t>
    </dgm:pt>
    <dgm:pt modelId="{660FAA01-420F-4971-8359-1A20E773724A}" type="sibTrans" cxnId="{2E0AE947-EAA1-4E2E-832E-3A50BFCD898D}">
      <dgm:prSet/>
      <dgm:spPr/>
      <dgm:t>
        <a:bodyPr/>
        <a:lstStyle/>
        <a:p>
          <a:pPr rtl="1"/>
          <a:endParaRPr lang="ar-SA" sz="2000"/>
        </a:p>
      </dgm:t>
    </dgm:pt>
    <dgm:pt modelId="{F9E81945-6D4F-4B14-BA89-87761C3DB3AC}" type="pres">
      <dgm:prSet presAssocID="{256FB64A-7A0A-4265-98D6-E2C75192A6E4}" presName="Name0" presStyleCnt="0">
        <dgm:presLayoutVars>
          <dgm:dir/>
        </dgm:presLayoutVars>
      </dgm:prSet>
      <dgm:spPr/>
      <dgm:t>
        <a:bodyPr/>
        <a:lstStyle/>
        <a:p>
          <a:pPr rtl="1"/>
          <a:endParaRPr lang="ar-SA"/>
        </a:p>
      </dgm:t>
    </dgm:pt>
    <dgm:pt modelId="{C4BEF83F-38A1-4DBD-9A79-1CA17381679C}" type="pres">
      <dgm:prSet presAssocID="{7560F531-C21A-4020-A744-728F080B1665}" presName="parComposite" presStyleCnt="0"/>
      <dgm:spPr/>
    </dgm:pt>
    <dgm:pt modelId="{6E714E98-68F6-4585-A9FD-652EBF44F59D}" type="pres">
      <dgm:prSet presAssocID="{7560F531-C21A-4020-A744-728F080B1665}" presName="parBigCircle" presStyleLbl="node0" presStyleIdx="0" presStyleCnt="4"/>
      <dgm:spPr/>
    </dgm:pt>
    <dgm:pt modelId="{E72B402C-A85C-461B-BFBA-856E9E7EF08C}" type="pres">
      <dgm:prSet presAssocID="{7560F531-C21A-4020-A744-728F080B1665}" presName="parTx" presStyleLbl="revTx" presStyleIdx="0" presStyleCnt="4"/>
      <dgm:spPr/>
      <dgm:t>
        <a:bodyPr/>
        <a:lstStyle/>
        <a:p>
          <a:pPr rtl="1"/>
          <a:endParaRPr lang="ar-SA"/>
        </a:p>
      </dgm:t>
    </dgm:pt>
    <dgm:pt modelId="{A5308C5C-BFF5-4F89-B10A-601A78020F66}" type="pres">
      <dgm:prSet presAssocID="{7560F531-C21A-4020-A744-728F080B1665}" presName="bSpace" presStyleCnt="0"/>
      <dgm:spPr/>
    </dgm:pt>
    <dgm:pt modelId="{D2D10E99-AF5B-4764-AD8D-59EED9258409}" type="pres">
      <dgm:prSet presAssocID="{7560F531-C21A-4020-A744-728F080B1665}" presName="parBackupNorm" presStyleCnt="0"/>
      <dgm:spPr/>
    </dgm:pt>
    <dgm:pt modelId="{59F92633-3013-4F1F-B27E-951DD2163950}" type="pres">
      <dgm:prSet presAssocID="{84DA09A7-A421-408F-87CC-DA8DD6E8247E}" presName="parSpace" presStyleCnt="0"/>
      <dgm:spPr/>
    </dgm:pt>
    <dgm:pt modelId="{C9DEBE89-0B38-4196-AC86-EEC51E26CF83}" type="pres">
      <dgm:prSet presAssocID="{4EBCAD2A-D2EA-4993-99C9-0FF644A5901F}" presName="parComposite" presStyleCnt="0"/>
      <dgm:spPr/>
    </dgm:pt>
    <dgm:pt modelId="{43EAFEAE-D6FB-4EF8-833C-48E3D946162C}" type="pres">
      <dgm:prSet presAssocID="{4EBCAD2A-D2EA-4993-99C9-0FF644A5901F}" presName="parBigCircle" presStyleLbl="node0" presStyleIdx="1" presStyleCnt="4"/>
      <dgm:spPr/>
    </dgm:pt>
    <dgm:pt modelId="{415A6467-DB65-4447-A64B-3B2E972602D5}" type="pres">
      <dgm:prSet presAssocID="{4EBCAD2A-D2EA-4993-99C9-0FF644A5901F}" presName="parTx" presStyleLbl="revTx" presStyleIdx="1" presStyleCnt="4"/>
      <dgm:spPr/>
      <dgm:t>
        <a:bodyPr/>
        <a:lstStyle/>
        <a:p>
          <a:pPr rtl="1"/>
          <a:endParaRPr lang="ar-SA"/>
        </a:p>
      </dgm:t>
    </dgm:pt>
    <dgm:pt modelId="{826E1486-935F-4E38-A9D8-D48E58F6D545}" type="pres">
      <dgm:prSet presAssocID="{4EBCAD2A-D2EA-4993-99C9-0FF644A5901F}" presName="bSpace" presStyleCnt="0"/>
      <dgm:spPr/>
    </dgm:pt>
    <dgm:pt modelId="{D15E4873-F587-4641-9FBF-C35081E240CC}" type="pres">
      <dgm:prSet presAssocID="{4EBCAD2A-D2EA-4993-99C9-0FF644A5901F}" presName="parBackupNorm" presStyleCnt="0"/>
      <dgm:spPr/>
    </dgm:pt>
    <dgm:pt modelId="{2832C0F2-2BFF-46ED-8E5E-5C3B27BA9EF5}" type="pres">
      <dgm:prSet presAssocID="{DBAE2BDF-36C8-49ED-9F6B-345CD4EFB933}" presName="parSpace" presStyleCnt="0"/>
      <dgm:spPr/>
    </dgm:pt>
    <dgm:pt modelId="{A9BA7094-1724-456F-8059-DDEA154BF35E}" type="pres">
      <dgm:prSet presAssocID="{2EB79E5C-E96F-406D-99F4-CD05FD41B4A6}" presName="parComposite" presStyleCnt="0"/>
      <dgm:spPr/>
    </dgm:pt>
    <dgm:pt modelId="{FD71B4CD-228A-4E07-86AD-592C5340FCAA}" type="pres">
      <dgm:prSet presAssocID="{2EB79E5C-E96F-406D-99F4-CD05FD41B4A6}" presName="parBigCircle" presStyleLbl="node0" presStyleIdx="2" presStyleCnt="4"/>
      <dgm:spPr/>
    </dgm:pt>
    <dgm:pt modelId="{CDE62E1C-5665-45A3-AD9F-1430D01924B3}" type="pres">
      <dgm:prSet presAssocID="{2EB79E5C-E96F-406D-99F4-CD05FD41B4A6}" presName="parTx" presStyleLbl="revTx" presStyleIdx="2" presStyleCnt="4"/>
      <dgm:spPr/>
      <dgm:t>
        <a:bodyPr/>
        <a:lstStyle/>
        <a:p>
          <a:pPr rtl="1"/>
          <a:endParaRPr lang="ar-SA"/>
        </a:p>
      </dgm:t>
    </dgm:pt>
    <dgm:pt modelId="{15BE42DA-9003-4FA0-AB87-081285863DDB}" type="pres">
      <dgm:prSet presAssocID="{2EB79E5C-E96F-406D-99F4-CD05FD41B4A6}" presName="bSpace" presStyleCnt="0"/>
      <dgm:spPr/>
    </dgm:pt>
    <dgm:pt modelId="{4C58A3D2-CB0F-4ACC-AE52-855A1E951C51}" type="pres">
      <dgm:prSet presAssocID="{2EB79E5C-E96F-406D-99F4-CD05FD41B4A6}" presName="parBackupNorm" presStyleCnt="0"/>
      <dgm:spPr/>
    </dgm:pt>
    <dgm:pt modelId="{C255D564-0080-4658-8175-03C8941F2771}" type="pres">
      <dgm:prSet presAssocID="{660FAA01-420F-4971-8359-1A20E773724A}" presName="parSpace" presStyleCnt="0"/>
      <dgm:spPr/>
    </dgm:pt>
    <dgm:pt modelId="{86AB0EA9-0A78-4856-A626-FDBAB8B80C32}" type="pres">
      <dgm:prSet presAssocID="{8EF41D22-3C72-4091-99F3-10755B01C356}" presName="parComposite" presStyleCnt="0"/>
      <dgm:spPr/>
    </dgm:pt>
    <dgm:pt modelId="{BFEA3113-FAE9-4E6C-B4DA-7C146C337504}" type="pres">
      <dgm:prSet presAssocID="{8EF41D22-3C72-4091-99F3-10755B01C356}" presName="parBigCircle" presStyleLbl="node0" presStyleIdx="3" presStyleCnt="4"/>
      <dgm:spPr/>
    </dgm:pt>
    <dgm:pt modelId="{8F256A4C-C76B-49CF-BE46-A5466F7EC8B1}" type="pres">
      <dgm:prSet presAssocID="{8EF41D22-3C72-4091-99F3-10755B01C356}" presName="parTx" presStyleLbl="revTx" presStyleIdx="3" presStyleCnt="4"/>
      <dgm:spPr/>
      <dgm:t>
        <a:bodyPr/>
        <a:lstStyle/>
        <a:p>
          <a:pPr rtl="1"/>
          <a:endParaRPr lang="ar-SA"/>
        </a:p>
      </dgm:t>
    </dgm:pt>
    <dgm:pt modelId="{93A577CD-6551-4CFB-99FC-B0BCED6EE448}" type="pres">
      <dgm:prSet presAssocID="{8EF41D22-3C72-4091-99F3-10755B01C356}" presName="bSpace" presStyleCnt="0"/>
      <dgm:spPr/>
    </dgm:pt>
    <dgm:pt modelId="{F26C5BC2-CB27-47B9-8914-7486F4AE03C0}" type="pres">
      <dgm:prSet presAssocID="{8EF41D22-3C72-4091-99F3-10755B01C356}" presName="parBackupNorm" presStyleCnt="0"/>
      <dgm:spPr/>
    </dgm:pt>
    <dgm:pt modelId="{6A00DA3D-E2E8-42CF-B838-7F8D4D2941FA}" type="pres">
      <dgm:prSet presAssocID="{BEC1BDFC-B6AE-4EE7-A4E0-37E9189D6498}" presName="parSpace" presStyleCnt="0"/>
      <dgm:spPr/>
    </dgm:pt>
  </dgm:ptLst>
  <dgm:cxnLst>
    <dgm:cxn modelId="{6E6EE8B4-B39E-4A38-BB29-94131CBE9788}" srcId="{256FB64A-7A0A-4265-98D6-E2C75192A6E4}" destId="{8EF41D22-3C72-4091-99F3-10755B01C356}" srcOrd="3" destOrd="0" parTransId="{4E88F256-B35F-458A-891D-119A7A48C99E}" sibTransId="{BEC1BDFC-B6AE-4EE7-A4E0-37E9189D6498}"/>
    <dgm:cxn modelId="{2E0AE947-EAA1-4E2E-832E-3A50BFCD898D}" srcId="{256FB64A-7A0A-4265-98D6-E2C75192A6E4}" destId="{2EB79E5C-E96F-406D-99F4-CD05FD41B4A6}" srcOrd="2" destOrd="0" parTransId="{14C1F6AF-3CCA-4A8D-B9F3-61A847A997CE}" sibTransId="{660FAA01-420F-4971-8359-1A20E773724A}"/>
    <dgm:cxn modelId="{9ADA97A1-8FCA-41AC-AE37-C2B51570BD96}" type="presOf" srcId="{4EBCAD2A-D2EA-4993-99C9-0FF644A5901F}" destId="{415A6467-DB65-4447-A64B-3B2E972602D5}" srcOrd="0" destOrd="0" presId="urn:microsoft.com/office/officeart/2008/layout/CircleAccentTimeline"/>
    <dgm:cxn modelId="{E38EFBED-27B9-4CB4-BDA3-CDA54219B569}" type="presOf" srcId="{7560F531-C21A-4020-A744-728F080B1665}" destId="{E72B402C-A85C-461B-BFBA-856E9E7EF08C}" srcOrd="0" destOrd="0" presId="urn:microsoft.com/office/officeart/2008/layout/CircleAccentTimeline"/>
    <dgm:cxn modelId="{4ED5769D-FDAA-422E-A5BC-99EE76406992}" srcId="{256FB64A-7A0A-4265-98D6-E2C75192A6E4}" destId="{4EBCAD2A-D2EA-4993-99C9-0FF644A5901F}" srcOrd="1" destOrd="0" parTransId="{043F45BD-0A38-4036-894E-A8F30AF7E05C}" sibTransId="{DBAE2BDF-36C8-49ED-9F6B-345CD4EFB933}"/>
    <dgm:cxn modelId="{56DFC048-E027-4AE2-98D3-7F0F5E177549}" type="presOf" srcId="{8EF41D22-3C72-4091-99F3-10755B01C356}" destId="{8F256A4C-C76B-49CF-BE46-A5466F7EC8B1}" srcOrd="0" destOrd="0" presId="urn:microsoft.com/office/officeart/2008/layout/CircleAccentTimeline"/>
    <dgm:cxn modelId="{632578B3-2588-477D-911C-51AAA60B30EF}" type="presOf" srcId="{2EB79E5C-E96F-406D-99F4-CD05FD41B4A6}" destId="{CDE62E1C-5665-45A3-AD9F-1430D01924B3}" srcOrd="0" destOrd="0" presId="urn:microsoft.com/office/officeart/2008/layout/CircleAccentTimeline"/>
    <dgm:cxn modelId="{C7EE79CE-82DF-4BAA-B8A5-CE0AD56AA390}" srcId="{256FB64A-7A0A-4265-98D6-E2C75192A6E4}" destId="{7560F531-C21A-4020-A744-728F080B1665}" srcOrd="0" destOrd="0" parTransId="{9D320FB0-C73B-4F52-8479-47F4B36B0551}" sibTransId="{84DA09A7-A421-408F-87CC-DA8DD6E8247E}"/>
    <dgm:cxn modelId="{F33C09DC-9A41-437F-8A79-A2FF6A6976A9}" type="presOf" srcId="{256FB64A-7A0A-4265-98D6-E2C75192A6E4}" destId="{F9E81945-6D4F-4B14-BA89-87761C3DB3AC}" srcOrd="0" destOrd="0" presId="urn:microsoft.com/office/officeart/2008/layout/CircleAccentTimeline"/>
    <dgm:cxn modelId="{DF6636AF-5D66-467F-95DF-A53715C75268}" type="presParOf" srcId="{F9E81945-6D4F-4B14-BA89-87761C3DB3AC}" destId="{C4BEF83F-38A1-4DBD-9A79-1CA17381679C}" srcOrd="0" destOrd="0" presId="urn:microsoft.com/office/officeart/2008/layout/CircleAccentTimeline"/>
    <dgm:cxn modelId="{9B6F724A-E2FE-40F8-94DB-CCA3DFE722C6}" type="presParOf" srcId="{C4BEF83F-38A1-4DBD-9A79-1CA17381679C}" destId="{6E714E98-68F6-4585-A9FD-652EBF44F59D}" srcOrd="0" destOrd="0" presId="urn:microsoft.com/office/officeart/2008/layout/CircleAccentTimeline"/>
    <dgm:cxn modelId="{54DEF081-798E-48FB-A179-F13EA9FA3AB5}" type="presParOf" srcId="{C4BEF83F-38A1-4DBD-9A79-1CA17381679C}" destId="{E72B402C-A85C-461B-BFBA-856E9E7EF08C}" srcOrd="1" destOrd="0" presId="urn:microsoft.com/office/officeart/2008/layout/CircleAccentTimeline"/>
    <dgm:cxn modelId="{D7206EF5-15DF-4A93-9716-EECB83F582CF}" type="presParOf" srcId="{C4BEF83F-38A1-4DBD-9A79-1CA17381679C}" destId="{A5308C5C-BFF5-4F89-B10A-601A78020F66}" srcOrd="2" destOrd="0" presId="urn:microsoft.com/office/officeart/2008/layout/CircleAccentTimeline"/>
    <dgm:cxn modelId="{AFC031CD-79F4-474D-959B-1B1F2C9DF997}" type="presParOf" srcId="{F9E81945-6D4F-4B14-BA89-87761C3DB3AC}" destId="{D2D10E99-AF5B-4764-AD8D-59EED9258409}" srcOrd="1" destOrd="0" presId="urn:microsoft.com/office/officeart/2008/layout/CircleAccentTimeline"/>
    <dgm:cxn modelId="{3242D8AC-3F63-4833-81C9-413C718E47B1}" type="presParOf" srcId="{F9E81945-6D4F-4B14-BA89-87761C3DB3AC}" destId="{59F92633-3013-4F1F-B27E-951DD2163950}" srcOrd="2" destOrd="0" presId="urn:microsoft.com/office/officeart/2008/layout/CircleAccentTimeline"/>
    <dgm:cxn modelId="{CF3B2D7C-A570-41CA-BE04-4E34F4D9F7A1}" type="presParOf" srcId="{F9E81945-6D4F-4B14-BA89-87761C3DB3AC}" destId="{C9DEBE89-0B38-4196-AC86-EEC51E26CF83}" srcOrd="3" destOrd="0" presId="urn:microsoft.com/office/officeart/2008/layout/CircleAccentTimeline"/>
    <dgm:cxn modelId="{9F3A4F5E-28EF-4622-9487-E6768519E9B9}" type="presParOf" srcId="{C9DEBE89-0B38-4196-AC86-EEC51E26CF83}" destId="{43EAFEAE-D6FB-4EF8-833C-48E3D946162C}" srcOrd="0" destOrd="0" presId="urn:microsoft.com/office/officeart/2008/layout/CircleAccentTimeline"/>
    <dgm:cxn modelId="{3A0B4037-422B-484B-8617-894F39E23C0A}" type="presParOf" srcId="{C9DEBE89-0B38-4196-AC86-EEC51E26CF83}" destId="{415A6467-DB65-4447-A64B-3B2E972602D5}" srcOrd="1" destOrd="0" presId="urn:microsoft.com/office/officeart/2008/layout/CircleAccentTimeline"/>
    <dgm:cxn modelId="{A06DA1A0-81A9-4929-B29E-6ABD9D3D49F3}" type="presParOf" srcId="{C9DEBE89-0B38-4196-AC86-EEC51E26CF83}" destId="{826E1486-935F-4E38-A9D8-D48E58F6D545}" srcOrd="2" destOrd="0" presId="urn:microsoft.com/office/officeart/2008/layout/CircleAccentTimeline"/>
    <dgm:cxn modelId="{E3BB2C06-17D7-4459-B87A-6758F579927B}" type="presParOf" srcId="{F9E81945-6D4F-4B14-BA89-87761C3DB3AC}" destId="{D15E4873-F587-4641-9FBF-C35081E240CC}" srcOrd="4" destOrd="0" presId="urn:microsoft.com/office/officeart/2008/layout/CircleAccentTimeline"/>
    <dgm:cxn modelId="{A51ED6B4-2D22-41E7-842F-966C919448E4}" type="presParOf" srcId="{F9E81945-6D4F-4B14-BA89-87761C3DB3AC}" destId="{2832C0F2-2BFF-46ED-8E5E-5C3B27BA9EF5}" srcOrd="5" destOrd="0" presId="urn:microsoft.com/office/officeart/2008/layout/CircleAccentTimeline"/>
    <dgm:cxn modelId="{2B5902F2-BD6F-4FEC-938B-0A054A888A03}" type="presParOf" srcId="{F9E81945-6D4F-4B14-BA89-87761C3DB3AC}" destId="{A9BA7094-1724-456F-8059-DDEA154BF35E}" srcOrd="6" destOrd="0" presId="urn:microsoft.com/office/officeart/2008/layout/CircleAccentTimeline"/>
    <dgm:cxn modelId="{594B1DA4-4051-4FC6-A5A8-6645E6516A80}" type="presParOf" srcId="{A9BA7094-1724-456F-8059-DDEA154BF35E}" destId="{FD71B4CD-228A-4E07-86AD-592C5340FCAA}" srcOrd="0" destOrd="0" presId="urn:microsoft.com/office/officeart/2008/layout/CircleAccentTimeline"/>
    <dgm:cxn modelId="{7C085CAA-D0FB-47AC-9242-F2B6EAD82A7B}" type="presParOf" srcId="{A9BA7094-1724-456F-8059-DDEA154BF35E}" destId="{CDE62E1C-5665-45A3-AD9F-1430D01924B3}" srcOrd="1" destOrd="0" presId="urn:microsoft.com/office/officeart/2008/layout/CircleAccentTimeline"/>
    <dgm:cxn modelId="{61155BA7-46C0-4E54-9DF8-140875D538CF}" type="presParOf" srcId="{A9BA7094-1724-456F-8059-DDEA154BF35E}" destId="{15BE42DA-9003-4FA0-AB87-081285863DDB}" srcOrd="2" destOrd="0" presId="urn:microsoft.com/office/officeart/2008/layout/CircleAccentTimeline"/>
    <dgm:cxn modelId="{7BC4B73F-DB37-45BC-8AF9-7480E8CCB591}" type="presParOf" srcId="{F9E81945-6D4F-4B14-BA89-87761C3DB3AC}" destId="{4C58A3D2-CB0F-4ACC-AE52-855A1E951C51}" srcOrd="7" destOrd="0" presId="urn:microsoft.com/office/officeart/2008/layout/CircleAccentTimeline"/>
    <dgm:cxn modelId="{B6602764-75A5-4ED2-9481-844DE6DEE2EC}" type="presParOf" srcId="{F9E81945-6D4F-4B14-BA89-87761C3DB3AC}" destId="{C255D564-0080-4658-8175-03C8941F2771}" srcOrd="8" destOrd="0" presId="urn:microsoft.com/office/officeart/2008/layout/CircleAccentTimeline"/>
    <dgm:cxn modelId="{2E6104B4-95A2-4C23-BCDB-CB8A44B8B542}" type="presParOf" srcId="{F9E81945-6D4F-4B14-BA89-87761C3DB3AC}" destId="{86AB0EA9-0A78-4856-A626-FDBAB8B80C32}" srcOrd="9" destOrd="0" presId="urn:microsoft.com/office/officeart/2008/layout/CircleAccentTimeline"/>
    <dgm:cxn modelId="{2154632E-7B74-452C-AFFB-8B6A04035CCA}" type="presParOf" srcId="{86AB0EA9-0A78-4856-A626-FDBAB8B80C32}" destId="{BFEA3113-FAE9-4E6C-B4DA-7C146C337504}" srcOrd="0" destOrd="0" presId="urn:microsoft.com/office/officeart/2008/layout/CircleAccentTimeline"/>
    <dgm:cxn modelId="{868134A5-6C49-4A5B-85E6-C89CDED0A150}" type="presParOf" srcId="{86AB0EA9-0A78-4856-A626-FDBAB8B80C32}" destId="{8F256A4C-C76B-49CF-BE46-A5466F7EC8B1}" srcOrd="1" destOrd="0" presId="urn:microsoft.com/office/officeart/2008/layout/CircleAccentTimeline"/>
    <dgm:cxn modelId="{93579CD3-20E3-4ABF-9A81-12C450A9EBF8}" type="presParOf" srcId="{86AB0EA9-0A78-4856-A626-FDBAB8B80C32}" destId="{93A577CD-6551-4CFB-99FC-B0BCED6EE448}" srcOrd="2" destOrd="0" presId="urn:microsoft.com/office/officeart/2008/layout/CircleAccentTimeline"/>
    <dgm:cxn modelId="{6E0AC779-EA20-471A-B31D-130591548CEB}" type="presParOf" srcId="{F9E81945-6D4F-4B14-BA89-87761C3DB3AC}" destId="{F26C5BC2-CB27-47B9-8914-7486F4AE03C0}" srcOrd="10" destOrd="0" presId="urn:microsoft.com/office/officeart/2008/layout/CircleAccentTimeline"/>
    <dgm:cxn modelId="{F627C0E5-2870-4538-8233-08A610E71768}" type="presParOf" srcId="{F9E81945-6D4F-4B14-BA89-87761C3DB3AC}" destId="{6A00DA3D-E2E8-42CF-B838-7F8D4D2941FA}" srcOrd="11" destOrd="0" presId="urn:microsoft.com/office/officeart/2008/layout/CircleAccent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الابتكار في تنمية الموارد المالية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Lst>
  <dgm:cxnLst>
    <dgm:cxn modelId="{E4F5D6DB-4907-45EA-9B68-9DB49AB5D4D6}" type="presOf" srcId="{FB1AF9A4-C136-4586-B063-6BEEBDC5F931}" destId="{1B09861B-80A1-4B54-B8F5-C3204827FEDC}" srcOrd="0" destOrd="0" presId="urn:microsoft.com/office/officeart/2008/layout/PictureStrips"/>
    <dgm:cxn modelId="{B76A6432-7F67-47F1-A3BC-28E5AB8CEC61}"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F1F40455-AEA0-40C2-8AC2-21E63104C707}" type="presParOf" srcId="{61785C18-CDF9-4135-88BE-00534CED0EE5}" destId="{7C3E215E-05B5-4F71-B64D-3145BA74C482}" srcOrd="0" destOrd="0" presId="urn:microsoft.com/office/officeart/2008/layout/PictureStrips"/>
    <dgm:cxn modelId="{40B12063-9D27-4995-8207-7A5EDE568924}" type="presParOf" srcId="{7C3E215E-05B5-4F71-B64D-3145BA74C482}" destId="{1B09861B-80A1-4B54-B8F5-C3204827FEDC}" srcOrd="0" destOrd="0" presId="urn:microsoft.com/office/officeart/2008/layout/PictureStrips"/>
    <dgm:cxn modelId="{70FA1D4A-6B94-4912-B6F6-220FDCB809AB}"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7FC2B-CFDD-4CB4-A07C-FA750F4AD8BE}" type="doc">
      <dgm:prSet loTypeId="urn:microsoft.com/office/officeart/2005/8/layout/vList3" loCatId="picture" qsTypeId="urn:microsoft.com/office/officeart/2005/8/quickstyle/simple1" qsCatId="simple" csTypeId="urn:microsoft.com/office/officeart/2005/8/colors/accent4_1" csCatId="accent4" phldr="1"/>
      <dgm:spPr/>
    </dgm:pt>
    <dgm:pt modelId="{DF1854BA-50F0-43B5-BA47-B2EE93663D99}">
      <dgm:prSet phldrT="[نص]" custT="1"/>
      <dgm:spPr/>
      <dgm:t>
        <a:bodyPr/>
        <a:lstStyle/>
        <a:p>
          <a:pPr rtl="1"/>
          <a:r>
            <a:rPr lang="ar-SA" sz="2000" dirty="0" smtClean="0">
              <a:cs typeface="AdvertisingBold" pitchFamily="2" charset="-78"/>
            </a:rPr>
            <a:t>مبادئ تنمية الموارد المالية </a:t>
          </a:r>
          <a:endParaRPr lang="ar-SA" sz="2000" dirty="0">
            <a:cs typeface="AdvertisingBold" pitchFamily="2" charset="-78"/>
          </a:endParaRPr>
        </a:p>
      </dgm:t>
    </dgm:pt>
    <dgm:pt modelId="{66845425-03E6-4FF9-8E04-EB84F2E0D7E6}" type="parTrans" cxnId="{2C894EBA-F368-4693-BD1D-9739EB279823}">
      <dgm:prSet/>
      <dgm:spPr/>
      <dgm:t>
        <a:bodyPr/>
        <a:lstStyle/>
        <a:p>
          <a:pPr rtl="1"/>
          <a:endParaRPr lang="ar-SA" sz="2000">
            <a:cs typeface="(AA) Sendebad" pitchFamily="2" charset="-78"/>
          </a:endParaRPr>
        </a:p>
      </dgm:t>
    </dgm:pt>
    <dgm:pt modelId="{B85BBCCE-3DFD-4869-A3EE-86F963F5DCE9}" type="sibTrans" cxnId="{2C894EBA-F368-4693-BD1D-9739EB279823}">
      <dgm:prSet/>
      <dgm:spPr/>
      <dgm:t>
        <a:bodyPr/>
        <a:lstStyle/>
        <a:p>
          <a:pPr rtl="1"/>
          <a:endParaRPr lang="ar-SA" sz="2000">
            <a:cs typeface="(AA) Sendebad" pitchFamily="2" charset="-78"/>
          </a:endParaRPr>
        </a:p>
      </dgm:t>
    </dgm:pt>
    <dgm:pt modelId="{ECF29D2F-D8EB-4BCD-B5C1-CBA00073029D}" type="pres">
      <dgm:prSet presAssocID="{AA17FC2B-CFDD-4CB4-A07C-FA750F4AD8BE}" presName="linearFlow" presStyleCnt="0">
        <dgm:presLayoutVars>
          <dgm:dir val="rev"/>
          <dgm:resizeHandles val="exact"/>
        </dgm:presLayoutVars>
      </dgm:prSet>
      <dgm:spPr/>
    </dgm:pt>
    <dgm:pt modelId="{187E3004-BE2C-4819-AE16-DB7F97D55510}" type="pres">
      <dgm:prSet presAssocID="{DF1854BA-50F0-43B5-BA47-B2EE93663D99}" presName="composite" presStyleCnt="0"/>
      <dgm:spPr/>
    </dgm:pt>
    <dgm:pt modelId="{5D8A45B7-6E39-4951-9CDA-0B885929D162}" type="pres">
      <dgm:prSet presAssocID="{DF1854BA-50F0-43B5-BA47-B2EE93663D9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90CB0B90-F859-40BE-9E46-AF9C765EF065}" type="pres">
      <dgm:prSet presAssocID="{DF1854BA-50F0-43B5-BA47-B2EE93663D99}" presName="txShp" presStyleLbl="node1" presStyleIdx="0" presStyleCnt="1">
        <dgm:presLayoutVars>
          <dgm:bulletEnabled val="1"/>
        </dgm:presLayoutVars>
      </dgm:prSet>
      <dgm:spPr/>
      <dgm:t>
        <a:bodyPr/>
        <a:lstStyle/>
        <a:p>
          <a:pPr rtl="1"/>
          <a:endParaRPr lang="ar-SA"/>
        </a:p>
      </dgm:t>
    </dgm:pt>
  </dgm:ptLst>
  <dgm:cxnLst>
    <dgm:cxn modelId="{5E1DFA6C-9B5A-43D9-B8E8-C93CB111FFBF}" type="presOf" srcId="{AA17FC2B-CFDD-4CB4-A07C-FA750F4AD8BE}" destId="{ECF29D2F-D8EB-4BCD-B5C1-CBA00073029D}" srcOrd="0" destOrd="0" presId="urn:microsoft.com/office/officeart/2005/8/layout/vList3"/>
    <dgm:cxn modelId="{32668467-E18F-41CA-83E7-A0DDD3DBF342}" type="presOf" srcId="{DF1854BA-50F0-43B5-BA47-B2EE93663D99}" destId="{90CB0B90-F859-40BE-9E46-AF9C765EF065}" srcOrd="0" destOrd="0" presId="urn:microsoft.com/office/officeart/2005/8/layout/vList3"/>
    <dgm:cxn modelId="{2C894EBA-F368-4693-BD1D-9739EB279823}" srcId="{AA17FC2B-CFDD-4CB4-A07C-FA750F4AD8BE}" destId="{DF1854BA-50F0-43B5-BA47-B2EE93663D99}" srcOrd="0" destOrd="0" parTransId="{66845425-03E6-4FF9-8E04-EB84F2E0D7E6}" sibTransId="{B85BBCCE-3DFD-4869-A3EE-86F963F5DCE9}"/>
    <dgm:cxn modelId="{145F3605-77B5-42CC-B6A8-A6B54ADBB547}" type="presParOf" srcId="{ECF29D2F-D8EB-4BCD-B5C1-CBA00073029D}" destId="{187E3004-BE2C-4819-AE16-DB7F97D55510}" srcOrd="0" destOrd="0" presId="urn:microsoft.com/office/officeart/2005/8/layout/vList3"/>
    <dgm:cxn modelId="{FB6BD9FA-701C-413D-A404-4C307166D407}" type="presParOf" srcId="{187E3004-BE2C-4819-AE16-DB7F97D55510}" destId="{5D8A45B7-6E39-4951-9CDA-0B885929D162}" srcOrd="0" destOrd="0" presId="urn:microsoft.com/office/officeart/2005/8/layout/vList3"/>
    <dgm:cxn modelId="{357EACFF-FF2C-4E53-99F5-9DBA9B11B306}" type="presParOf" srcId="{187E3004-BE2C-4819-AE16-DB7F97D55510}" destId="{90CB0B90-F859-40BE-9E46-AF9C765EF0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أخطاء شائعة في تنمية الموارد المالية </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Lst>
  <dgm:cxnLst>
    <dgm:cxn modelId="{C4FE75F9-1B88-4484-B8FE-CF67C549B001}" type="presOf" srcId="{FB1AF9A4-C136-4586-B063-6BEEBDC5F931}" destId="{1B09861B-80A1-4B54-B8F5-C3204827FEDC}" srcOrd="0" destOrd="0" presId="urn:microsoft.com/office/officeart/2008/layout/PictureStrips"/>
    <dgm:cxn modelId="{96BFDBCB-4E52-4802-B0EF-B00CB7A8D328}"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F076B82F-BD19-4A8B-BD1B-068A872E3592}" type="presParOf" srcId="{61785C18-CDF9-4135-88BE-00534CED0EE5}" destId="{7C3E215E-05B5-4F71-B64D-3145BA74C482}" srcOrd="0" destOrd="0" presId="urn:microsoft.com/office/officeart/2008/layout/PictureStrips"/>
    <dgm:cxn modelId="{576C58B0-9997-43A2-96C7-BBC43D1AF465}" type="presParOf" srcId="{7C3E215E-05B5-4F71-B64D-3145BA74C482}" destId="{1B09861B-80A1-4B54-B8F5-C3204827FEDC}" srcOrd="0" destOrd="0" presId="urn:microsoft.com/office/officeart/2008/layout/PictureStrips"/>
    <dgm:cxn modelId="{2099B43B-46E4-4225-9EB8-2C034B02756F}"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800" dirty="0" smtClean="0">
              <a:cs typeface="AL-Mohanad Bold" pitchFamily="2" charset="-78"/>
            </a:rPr>
            <a:t>المراجع </a:t>
          </a:r>
          <a:endParaRPr lang="ar-SA" sz="2800" dirty="0">
            <a:cs typeface="AL-Mohanad Bold" pitchFamily="2" charset="-78"/>
          </a:endParaRPr>
        </a:p>
      </dgm:t>
    </dgm:pt>
    <dgm:pt modelId="{4E8F97AE-5B4D-4E68-AF82-89B7A2A762AC}" type="parTrans" cxnId="{4FDA051F-64F8-4D13-A85D-5C8AA95A5B5D}">
      <dgm:prSet/>
      <dgm:spPr/>
      <dgm:t>
        <a:bodyPr/>
        <a:lstStyle/>
        <a:p>
          <a:pPr rtl="1"/>
          <a:endParaRPr lang="ar-SA"/>
        </a:p>
      </dgm:t>
    </dgm:pt>
    <dgm:pt modelId="{E665430F-FDE1-46BD-B388-8134656F562C}" type="sibTrans" cxnId="{4FDA051F-64F8-4D13-A85D-5C8AA95A5B5D}">
      <dgm:prSet/>
      <dgm:spPr/>
      <dgm:t>
        <a:bodyPr/>
        <a:lstStyle/>
        <a:p>
          <a:pPr rtl="1"/>
          <a:endParaRPr lang="ar-SA"/>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custLinFactNeighborX="-39028" custLinFactNeighborY="21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Lst>
  <dgm:cxnLst>
    <dgm:cxn modelId="{50146223-9EC5-4855-B737-8BD4772E2EA6}" type="presOf" srcId="{FB1AF9A4-C136-4586-B063-6BEEBDC5F931}" destId="{1B09861B-80A1-4B54-B8F5-C3204827FEDC}" srcOrd="0" destOrd="0" presId="urn:microsoft.com/office/officeart/2008/layout/PictureStrips"/>
    <dgm:cxn modelId="{19A4247B-E67C-487E-A5AA-49341728DC79}" type="presOf" srcId="{8DD53DA6-439F-4776-BD14-52D869438CD6}" destId="{61785C18-CDF9-4135-88BE-00534CED0EE5}"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E4DC88C9-6461-49A7-AD44-EF7442AD1B0B}" type="presParOf" srcId="{61785C18-CDF9-4135-88BE-00534CED0EE5}" destId="{7C3E215E-05B5-4F71-B64D-3145BA74C482}" srcOrd="0" destOrd="0" presId="urn:microsoft.com/office/officeart/2008/layout/PictureStrips"/>
    <dgm:cxn modelId="{8877BF49-234A-4B6F-A51D-41112DD91E03}" type="presParOf" srcId="{7C3E215E-05B5-4F71-B64D-3145BA74C482}" destId="{1B09861B-80A1-4B54-B8F5-C3204827FEDC}" srcOrd="0" destOrd="0" presId="urn:microsoft.com/office/officeart/2008/layout/PictureStrips"/>
    <dgm:cxn modelId="{C9DF68D7-FF2B-4342-9933-9B17D27D4CAF}"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400" dirty="0" smtClean="0">
              <a:cs typeface="AL-Mohanad Bold" pitchFamily="2" charset="-78"/>
            </a:rPr>
            <a:t>مبادئ تنمية الموارد المالية </a:t>
          </a:r>
        </a:p>
        <a:p>
          <a:pPr rtl="1"/>
          <a:r>
            <a:rPr lang="ar-SA" sz="2400" dirty="0" smtClean="0">
              <a:cs typeface="AL-Mohanad Bold" pitchFamily="2" charset="-78"/>
            </a:rPr>
            <a:t>في المعاهد القرآنية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Lst>
  <dgm:cxnLst>
    <dgm:cxn modelId="{DEE4C673-8F13-4992-B181-45EEA37A5334}" type="presOf" srcId="{8DD53DA6-439F-4776-BD14-52D869438CD6}" destId="{61785C18-CDF9-4135-88BE-00534CED0EE5}" srcOrd="0" destOrd="0" presId="urn:microsoft.com/office/officeart/2008/layout/PictureStrips"/>
    <dgm:cxn modelId="{D72BBD89-9EC5-4E49-B918-855ED09DA4F1}"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74431B16-8CD2-4BF8-9492-D57E25759ED0}" type="presParOf" srcId="{61785C18-CDF9-4135-88BE-00534CED0EE5}" destId="{7C3E215E-05B5-4F71-B64D-3145BA74C482}" srcOrd="0" destOrd="0" presId="urn:microsoft.com/office/officeart/2008/layout/PictureStrips"/>
    <dgm:cxn modelId="{8CE56CA3-36E2-4673-9323-0A7743B080A4}" type="presParOf" srcId="{7C3E215E-05B5-4F71-B64D-3145BA74C482}" destId="{1B09861B-80A1-4B54-B8F5-C3204827FEDC}" srcOrd="0" destOrd="0" presId="urn:microsoft.com/office/officeart/2008/layout/PictureStrips"/>
    <dgm:cxn modelId="{DAE9768B-047A-4E05-9C54-98CD2E1FF45C}"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pt>
    <dgm:pt modelId="{FB1AF9A4-C136-4586-B063-6BEEBDC5F931}">
      <dgm:prSet phldrT="[نص]" custT="1"/>
      <dgm:spPr/>
      <dgm:t>
        <a:bodyPr/>
        <a:lstStyle/>
        <a:p>
          <a:pPr rtl="1"/>
          <a:r>
            <a:rPr lang="ar-SA" sz="2200" dirty="0" smtClean="0">
              <a:cs typeface="AL-Mohanad Bold" pitchFamily="2" charset="-78"/>
            </a:rPr>
            <a:t>أنواع الموارد المالية في </a:t>
          </a:r>
        </a:p>
        <a:p>
          <a:pPr rtl="1"/>
          <a:r>
            <a:rPr lang="ar-SA" sz="2200" dirty="0" smtClean="0">
              <a:cs typeface="AL-Mohanad Bold" pitchFamily="2" charset="-78"/>
            </a:rPr>
            <a:t>المعاهد القرآنية</a:t>
          </a:r>
          <a:endParaRPr lang="ar-SA" sz="2200" dirty="0">
            <a:cs typeface="AL-Mohanad Bold" pitchFamily="2" charset="-78"/>
          </a:endParaRPr>
        </a:p>
      </dgm:t>
    </dgm:pt>
    <dgm:pt modelId="{4E8F97AE-5B4D-4E68-AF82-89B7A2A762AC}" type="parTrans" cxnId="{4FDA051F-64F8-4D13-A85D-5C8AA95A5B5D}">
      <dgm:prSet/>
      <dgm:spPr/>
      <dgm:t>
        <a:bodyPr/>
        <a:lstStyle/>
        <a:p>
          <a:pPr rtl="1"/>
          <a:endParaRPr lang="ar-SA" sz="2200"/>
        </a:p>
      </dgm:t>
    </dgm:pt>
    <dgm:pt modelId="{E665430F-FDE1-46BD-B388-8134656F562C}" type="sibTrans" cxnId="{4FDA051F-64F8-4D13-A85D-5C8AA95A5B5D}">
      <dgm:prSet/>
      <dgm:spPr/>
      <dgm:t>
        <a:bodyPr/>
        <a:lstStyle/>
        <a:p>
          <a:pPr rtl="1"/>
          <a:endParaRPr lang="ar-SA" sz="2200"/>
        </a:p>
      </dgm:t>
    </dgm:pt>
    <dgm:pt modelId="{61785C18-CDF9-4135-88BE-00534CED0EE5}" type="pres">
      <dgm:prSet presAssocID="{8DD53DA6-439F-4776-BD14-52D869438CD6}" presName="Name0" presStyleCnt="0">
        <dgm:presLayoutVars>
          <dgm:dir/>
          <dgm:resizeHandles val="exact"/>
        </dgm:presLayoutVars>
      </dgm:prSet>
      <dgm:spPr/>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Lst>
  <dgm:cxnLst>
    <dgm:cxn modelId="{568F578F-5074-4464-ADE4-E89810918177}" type="presOf" srcId="{8DD53DA6-439F-4776-BD14-52D869438CD6}" destId="{61785C18-CDF9-4135-88BE-00534CED0EE5}" srcOrd="0" destOrd="0" presId="urn:microsoft.com/office/officeart/2008/layout/PictureStrips"/>
    <dgm:cxn modelId="{6B8FA1F7-89E5-4392-9DA0-82618421B6BF}"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60AF1EC7-9407-464A-9E17-362E54F0DCFA}" type="presParOf" srcId="{61785C18-CDF9-4135-88BE-00534CED0EE5}" destId="{7C3E215E-05B5-4F71-B64D-3145BA74C482}" srcOrd="0" destOrd="0" presId="urn:microsoft.com/office/officeart/2008/layout/PictureStrips"/>
    <dgm:cxn modelId="{538B9624-0DF2-40D6-96E0-D62AF4972090}" type="presParOf" srcId="{7C3E215E-05B5-4F71-B64D-3145BA74C482}" destId="{1B09861B-80A1-4B54-B8F5-C3204827FEDC}" srcOrd="0" destOrd="0" presId="urn:microsoft.com/office/officeart/2008/layout/PictureStrips"/>
    <dgm:cxn modelId="{EF177AE3-0DB2-4CC5-8A80-1D5B93C90EC8}"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208AE-DD82-4EF5-B827-03984760F44C}"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pPr rtl="1"/>
          <a:endParaRPr lang="ar-SA"/>
        </a:p>
      </dgm:t>
    </dgm:pt>
    <dgm:pt modelId="{D23FA7FB-59FB-41B1-ACFE-62A17653BF7D}">
      <dgm:prSet phldrT="[نص]" custT="1"/>
      <dgm:spPr/>
      <dgm:t>
        <a:bodyPr/>
        <a:lstStyle/>
        <a:p>
          <a:pPr rtl="1">
            <a:lnSpc>
              <a:spcPct val="100000"/>
            </a:lnSpc>
          </a:pPr>
          <a:r>
            <a:rPr lang="ar-SA" sz="2400" smtClean="0">
              <a:cs typeface="AL-Mohanad" pitchFamily="2" charset="-78"/>
            </a:rPr>
            <a:t>زيادة حجم مصادر التمويل للمعهد</a:t>
          </a:r>
          <a:endParaRPr lang="ar-SA" sz="2400" dirty="0">
            <a:cs typeface="AL-Mohanad" pitchFamily="2" charset="-78"/>
          </a:endParaRPr>
        </a:p>
      </dgm:t>
    </dgm:pt>
    <dgm:pt modelId="{DB646AF3-F68C-49C4-89D9-CD37C5498A3B}" type="parTrans" cxnId="{4B989128-059C-4AFA-8F27-65A41E64E57D}">
      <dgm:prSet/>
      <dgm:spPr/>
      <dgm:t>
        <a:bodyPr/>
        <a:lstStyle/>
        <a:p>
          <a:pPr rtl="1">
            <a:lnSpc>
              <a:spcPct val="100000"/>
            </a:lnSpc>
          </a:pPr>
          <a:endParaRPr lang="ar-SA" sz="2400">
            <a:solidFill>
              <a:schemeClr val="tx1"/>
            </a:solidFill>
            <a:cs typeface="AL-Mohanad" pitchFamily="2" charset="-78"/>
          </a:endParaRPr>
        </a:p>
      </dgm:t>
    </dgm:pt>
    <dgm:pt modelId="{37CB86E8-2389-4A45-8A48-5F589C59011D}" type="sibTrans" cxnId="{4B989128-059C-4AFA-8F27-65A41E64E57D}">
      <dgm:prSet/>
      <dgm:spPr/>
      <dgm:t>
        <a:bodyPr/>
        <a:lstStyle/>
        <a:p>
          <a:pPr rtl="1">
            <a:lnSpc>
              <a:spcPct val="100000"/>
            </a:lnSpc>
          </a:pPr>
          <a:endParaRPr lang="ar-SA" sz="2400">
            <a:solidFill>
              <a:schemeClr val="tx1"/>
            </a:solidFill>
            <a:cs typeface="AL-Mohanad" pitchFamily="2" charset="-78"/>
          </a:endParaRPr>
        </a:p>
      </dgm:t>
    </dgm:pt>
    <dgm:pt modelId="{C0822BDC-B65B-40D8-9636-DDE9DBC0CE5B}">
      <dgm:prSet phldrT="[نص]" custT="1"/>
      <dgm:spPr/>
      <dgm:t>
        <a:bodyPr/>
        <a:lstStyle/>
        <a:p>
          <a:pPr rtl="1">
            <a:lnSpc>
              <a:spcPct val="100000"/>
            </a:lnSpc>
          </a:pPr>
          <a:r>
            <a:rPr lang="ar-SA" sz="2400" dirty="0" smtClean="0">
              <a:cs typeface="AL-Mohanad" pitchFamily="2" charset="-78"/>
            </a:rPr>
            <a:t>توفير السيولة اللازمة لبرامج ومشاريع المعهد</a:t>
          </a:r>
          <a:endParaRPr lang="ar-SA" sz="2400" dirty="0">
            <a:cs typeface="AL-Mohanad" pitchFamily="2" charset="-78"/>
          </a:endParaRPr>
        </a:p>
      </dgm:t>
    </dgm:pt>
    <dgm:pt modelId="{274AA62E-72E8-4EC3-A691-56161A5020EA}" type="parTrans" cxnId="{A54777B6-B1CD-4DD9-ACF3-15CF0C6045A0}">
      <dgm:prSet/>
      <dgm:spPr/>
      <dgm:t>
        <a:bodyPr/>
        <a:lstStyle/>
        <a:p>
          <a:pPr rtl="1">
            <a:lnSpc>
              <a:spcPct val="100000"/>
            </a:lnSpc>
          </a:pPr>
          <a:endParaRPr lang="ar-SA" sz="2400">
            <a:solidFill>
              <a:schemeClr val="tx1"/>
            </a:solidFill>
            <a:cs typeface="AL-Mohanad" pitchFamily="2" charset="-78"/>
          </a:endParaRPr>
        </a:p>
      </dgm:t>
    </dgm:pt>
    <dgm:pt modelId="{A4691F16-2D32-4A3B-BA77-7E16E196FE6D}" type="sibTrans" cxnId="{A54777B6-B1CD-4DD9-ACF3-15CF0C6045A0}">
      <dgm:prSet/>
      <dgm:spPr/>
      <dgm:t>
        <a:bodyPr/>
        <a:lstStyle/>
        <a:p>
          <a:pPr rtl="1">
            <a:lnSpc>
              <a:spcPct val="100000"/>
            </a:lnSpc>
          </a:pPr>
          <a:endParaRPr lang="ar-SA" sz="2400">
            <a:solidFill>
              <a:schemeClr val="tx1"/>
            </a:solidFill>
            <a:cs typeface="AL-Mohanad" pitchFamily="2" charset="-78"/>
          </a:endParaRPr>
        </a:p>
      </dgm:t>
    </dgm:pt>
    <dgm:pt modelId="{CE2FB741-C385-46CB-B2D2-982828017C51}">
      <dgm:prSet phldrT="[نص]" custT="1"/>
      <dgm:spPr/>
      <dgm:t>
        <a:bodyPr/>
        <a:lstStyle/>
        <a:p>
          <a:pPr rtl="1">
            <a:lnSpc>
              <a:spcPct val="100000"/>
            </a:lnSpc>
          </a:pPr>
          <a:r>
            <a:rPr lang="ar-SA" sz="2400" dirty="0" smtClean="0">
              <a:cs typeface="AL-Mohanad" pitchFamily="2" charset="-78"/>
            </a:rPr>
            <a:t>لتخفيف الاعتمادية والآثار المترتبة على انسحاب المانحين</a:t>
          </a:r>
          <a:endParaRPr lang="ar-SA" sz="2400" dirty="0">
            <a:cs typeface="AL-Mohanad" pitchFamily="2" charset="-78"/>
          </a:endParaRPr>
        </a:p>
      </dgm:t>
    </dgm:pt>
    <dgm:pt modelId="{E791A26C-FCE9-45D0-ACBE-65FFFC11A25C}" type="parTrans" cxnId="{0C232FF6-D623-49C9-A590-2AB61A8B2D6D}">
      <dgm:prSet/>
      <dgm:spPr/>
      <dgm:t>
        <a:bodyPr/>
        <a:lstStyle/>
        <a:p>
          <a:pPr rtl="1">
            <a:lnSpc>
              <a:spcPct val="100000"/>
            </a:lnSpc>
          </a:pPr>
          <a:endParaRPr lang="ar-SA" sz="2400">
            <a:solidFill>
              <a:schemeClr val="tx1"/>
            </a:solidFill>
            <a:cs typeface="AL-Mohanad" pitchFamily="2" charset="-78"/>
          </a:endParaRPr>
        </a:p>
      </dgm:t>
    </dgm:pt>
    <dgm:pt modelId="{9606067D-6D8D-4F63-AF4D-9229CC6D57B3}" type="sibTrans" cxnId="{0C232FF6-D623-49C9-A590-2AB61A8B2D6D}">
      <dgm:prSet/>
      <dgm:spPr/>
      <dgm:t>
        <a:bodyPr/>
        <a:lstStyle/>
        <a:p>
          <a:pPr rtl="1">
            <a:lnSpc>
              <a:spcPct val="100000"/>
            </a:lnSpc>
          </a:pPr>
          <a:endParaRPr lang="ar-SA" sz="2400">
            <a:solidFill>
              <a:schemeClr val="tx1"/>
            </a:solidFill>
            <a:cs typeface="AL-Mohanad" pitchFamily="2" charset="-78"/>
          </a:endParaRPr>
        </a:p>
      </dgm:t>
    </dgm:pt>
    <dgm:pt modelId="{46A8AF8A-8266-4083-8D01-AA90BF8FCC6D}">
      <dgm:prSet phldrT="[نص]" custT="1"/>
      <dgm:spPr/>
      <dgm:t>
        <a:bodyPr/>
        <a:lstStyle/>
        <a:p>
          <a:pPr rtl="1">
            <a:lnSpc>
              <a:spcPct val="100000"/>
            </a:lnSpc>
          </a:pPr>
          <a:r>
            <a:rPr lang="ar-SA" sz="2400" smtClean="0">
              <a:cs typeface="AL-Mohanad" pitchFamily="2" charset="-78"/>
            </a:rPr>
            <a:t>تعزيز الصلة بين المعهد والمجتمع </a:t>
          </a:r>
          <a:endParaRPr lang="ar-SA" sz="2400" dirty="0">
            <a:cs typeface="AL-Mohanad" pitchFamily="2" charset="-78"/>
          </a:endParaRPr>
        </a:p>
      </dgm:t>
    </dgm:pt>
    <dgm:pt modelId="{BEAE315D-77B1-4A22-86AD-91223B9641D8}" type="parTrans" cxnId="{B8E724E9-60BB-430C-A534-24AB0C17AC99}">
      <dgm:prSet/>
      <dgm:spPr/>
      <dgm:t>
        <a:bodyPr/>
        <a:lstStyle/>
        <a:p>
          <a:pPr rtl="1">
            <a:lnSpc>
              <a:spcPct val="100000"/>
            </a:lnSpc>
          </a:pPr>
          <a:endParaRPr lang="ar-SA" sz="2400">
            <a:solidFill>
              <a:schemeClr val="tx1"/>
            </a:solidFill>
            <a:cs typeface="AL-Mohanad" pitchFamily="2" charset="-78"/>
          </a:endParaRPr>
        </a:p>
      </dgm:t>
    </dgm:pt>
    <dgm:pt modelId="{242B7A29-B646-4F0E-BE26-CD7D0E6677C6}" type="sibTrans" cxnId="{B8E724E9-60BB-430C-A534-24AB0C17AC99}">
      <dgm:prSet/>
      <dgm:spPr/>
      <dgm:t>
        <a:bodyPr/>
        <a:lstStyle/>
        <a:p>
          <a:pPr rtl="1">
            <a:lnSpc>
              <a:spcPct val="100000"/>
            </a:lnSpc>
          </a:pPr>
          <a:endParaRPr lang="ar-SA" sz="2400">
            <a:solidFill>
              <a:schemeClr val="tx1"/>
            </a:solidFill>
            <a:cs typeface="AL-Mohanad" pitchFamily="2" charset="-78"/>
          </a:endParaRPr>
        </a:p>
      </dgm:t>
    </dgm:pt>
    <dgm:pt modelId="{0D00EF23-CAFF-4831-A36A-EB2B6922C825}">
      <dgm:prSet phldrT="[نص]" custT="1"/>
      <dgm:spPr/>
      <dgm:t>
        <a:bodyPr/>
        <a:lstStyle/>
        <a:p>
          <a:pPr rtl="1">
            <a:lnSpc>
              <a:spcPct val="100000"/>
            </a:lnSpc>
          </a:pPr>
          <a:r>
            <a:rPr lang="ar-SA" sz="2400" smtClean="0">
              <a:cs typeface="AL-Mohanad" pitchFamily="2" charset="-78"/>
            </a:rPr>
            <a:t>تمويل لتنفيذ مشاريع وأنشطة محددة</a:t>
          </a:r>
          <a:endParaRPr lang="ar-SA" sz="2400" dirty="0">
            <a:cs typeface="AL-Mohanad" pitchFamily="2" charset="-78"/>
          </a:endParaRPr>
        </a:p>
      </dgm:t>
    </dgm:pt>
    <dgm:pt modelId="{48126DE8-3D49-4950-889C-694F78908A47}" type="parTrans" cxnId="{32BEE302-7804-4E2F-90DB-36521FDC1917}">
      <dgm:prSet/>
      <dgm:spPr/>
      <dgm:t>
        <a:bodyPr/>
        <a:lstStyle/>
        <a:p>
          <a:pPr rtl="1">
            <a:lnSpc>
              <a:spcPct val="100000"/>
            </a:lnSpc>
          </a:pPr>
          <a:endParaRPr lang="ar-SA" sz="2400">
            <a:solidFill>
              <a:schemeClr val="tx1"/>
            </a:solidFill>
            <a:cs typeface="AL-Mohanad" pitchFamily="2" charset="-78"/>
          </a:endParaRPr>
        </a:p>
      </dgm:t>
    </dgm:pt>
    <dgm:pt modelId="{24ADE0CA-956A-4527-8D32-0286C657D20B}" type="sibTrans" cxnId="{32BEE302-7804-4E2F-90DB-36521FDC1917}">
      <dgm:prSet/>
      <dgm:spPr/>
      <dgm:t>
        <a:bodyPr/>
        <a:lstStyle/>
        <a:p>
          <a:pPr rtl="1">
            <a:lnSpc>
              <a:spcPct val="100000"/>
            </a:lnSpc>
          </a:pPr>
          <a:endParaRPr lang="ar-SA" sz="2400">
            <a:solidFill>
              <a:schemeClr val="tx1"/>
            </a:solidFill>
            <a:cs typeface="AL-Mohanad" pitchFamily="2" charset="-78"/>
          </a:endParaRPr>
        </a:p>
      </dgm:t>
    </dgm:pt>
    <dgm:pt modelId="{187F9EE3-13B4-4CA8-9290-BE29110B5B08}">
      <dgm:prSet phldrT="[نص]" custT="1"/>
      <dgm:spPr/>
      <dgm:t>
        <a:bodyPr/>
        <a:lstStyle/>
        <a:p>
          <a:pPr rtl="1">
            <a:lnSpc>
              <a:spcPct val="100000"/>
            </a:lnSpc>
          </a:pPr>
          <a:r>
            <a:rPr lang="ar-SA" sz="2400" smtClean="0">
              <a:cs typeface="AL-Mohanad" pitchFamily="2" charset="-78"/>
            </a:rPr>
            <a:t>إيجاد مصادر مستمرة من الدخل على المدى الطويل</a:t>
          </a:r>
          <a:endParaRPr lang="ar-SA" sz="2400" dirty="0">
            <a:cs typeface="AL-Mohanad" pitchFamily="2" charset="-78"/>
          </a:endParaRPr>
        </a:p>
      </dgm:t>
    </dgm:pt>
    <dgm:pt modelId="{A9288351-2A85-434D-B34D-5A62E6633025}" type="parTrans" cxnId="{2621076C-2DF3-47B4-888D-E7023A335A0D}">
      <dgm:prSet/>
      <dgm:spPr/>
      <dgm:t>
        <a:bodyPr/>
        <a:lstStyle/>
        <a:p>
          <a:pPr rtl="1">
            <a:lnSpc>
              <a:spcPct val="100000"/>
            </a:lnSpc>
          </a:pPr>
          <a:endParaRPr lang="ar-SA" sz="2400">
            <a:solidFill>
              <a:schemeClr val="tx1"/>
            </a:solidFill>
            <a:cs typeface="AL-Mohanad" pitchFamily="2" charset="-78"/>
          </a:endParaRPr>
        </a:p>
      </dgm:t>
    </dgm:pt>
    <dgm:pt modelId="{F1216496-DFE5-48D9-ABB0-1A990A738E1C}" type="sibTrans" cxnId="{2621076C-2DF3-47B4-888D-E7023A335A0D}">
      <dgm:prSet/>
      <dgm:spPr/>
      <dgm:t>
        <a:bodyPr/>
        <a:lstStyle/>
        <a:p>
          <a:pPr rtl="1">
            <a:lnSpc>
              <a:spcPct val="100000"/>
            </a:lnSpc>
          </a:pPr>
          <a:endParaRPr lang="ar-SA" sz="2400">
            <a:solidFill>
              <a:schemeClr val="tx1"/>
            </a:solidFill>
            <a:cs typeface="AL-Mohanad" pitchFamily="2" charset="-78"/>
          </a:endParaRPr>
        </a:p>
      </dgm:t>
    </dgm:pt>
    <dgm:pt modelId="{95DC4444-2D74-4098-8E1A-CBE7B80A5020}" type="pres">
      <dgm:prSet presAssocID="{4A4208AE-DD82-4EF5-B827-03984760F44C}" presName="Name0" presStyleCnt="0">
        <dgm:presLayoutVars>
          <dgm:dir val="rev"/>
          <dgm:resizeHandles/>
        </dgm:presLayoutVars>
      </dgm:prSet>
      <dgm:spPr/>
      <dgm:t>
        <a:bodyPr/>
        <a:lstStyle/>
        <a:p>
          <a:pPr rtl="1"/>
          <a:endParaRPr lang="ar-SA"/>
        </a:p>
      </dgm:t>
    </dgm:pt>
    <dgm:pt modelId="{E46786EF-F609-43FA-8254-248C2DE427C7}" type="pres">
      <dgm:prSet presAssocID="{D23FA7FB-59FB-41B1-ACFE-62A17653BF7D}" presName="compNode" presStyleCnt="0"/>
      <dgm:spPr/>
      <dgm:t>
        <a:bodyPr/>
        <a:lstStyle/>
        <a:p>
          <a:pPr rtl="1"/>
          <a:endParaRPr lang="ar-SA"/>
        </a:p>
      </dgm:t>
    </dgm:pt>
    <dgm:pt modelId="{45157265-D4CF-48E6-AB33-228F55057F1E}" type="pres">
      <dgm:prSet presAssocID="{D23FA7FB-59FB-41B1-ACFE-62A17653BF7D}" presName="dummyConnPt" presStyleCnt="0"/>
      <dgm:spPr/>
      <dgm:t>
        <a:bodyPr/>
        <a:lstStyle/>
        <a:p>
          <a:pPr rtl="1"/>
          <a:endParaRPr lang="ar-SA"/>
        </a:p>
      </dgm:t>
    </dgm:pt>
    <dgm:pt modelId="{A9286382-4E95-4436-9637-B993F5E6A905}" type="pres">
      <dgm:prSet presAssocID="{D23FA7FB-59FB-41B1-ACFE-62A17653BF7D}" presName="node" presStyleLbl="node1" presStyleIdx="0" presStyleCnt="6">
        <dgm:presLayoutVars>
          <dgm:bulletEnabled val="1"/>
        </dgm:presLayoutVars>
      </dgm:prSet>
      <dgm:spPr/>
      <dgm:t>
        <a:bodyPr/>
        <a:lstStyle/>
        <a:p>
          <a:pPr rtl="1"/>
          <a:endParaRPr lang="ar-SA"/>
        </a:p>
      </dgm:t>
    </dgm:pt>
    <dgm:pt modelId="{C6B4D3F9-4675-4434-8401-E3551A9EBBE1}" type="pres">
      <dgm:prSet presAssocID="{37CB86E8-2389-4A45-8A48-5F589C59011D}" presName="sibTrans" presStyleLbl="bgSibTrans2D1" presStyleIdx="0" presStyleCnt="5"/>
      <dgm:spPr/>
      <dgm:t>
        <a:bodyPr/>
        <a:lstStyle/>
        <a:p>
          <a:pPr rtl="1"/>
          <a:endParaRPr lang="ar-SA"/>
        </a:p>
      </dgm:t>
    </dgm:pt>
    <dgm:pt modelId="{DC14A018-AAA9-4CE9-83C9-07FEFD2637AD}" type="pres">
      <dgm:prSet presAssocID="{C0822BDC-B65B-40D8-9636-DDE9DBC0CE5B}" presName="compNode" presStyleCnt="0"/>
      <dgm:spPr/>
      <dgm:t>
        <a:bodyPr/>
        <a:lstStyle/>
        <a:p>
          <a:pPr rtl="1"/>
          <a:endParaRPr lang="ar-SA"/>
        </a:p>
      </dgm:t>
    </dgm:pt>
    <dgm:pt modelId="{B93BCEAB-A178-416B-9E9B-847A8184FBF8}" type="pres">
      <dgm:prSet presAssocID="{C0822BDC-B65B-40D8-9636-DDE9DBC0CE5B}" presName="dummyConnPt" presStyleCnt="0"/>
      <dgm:spPr/>
      <dgm:t>
        <a:bodyPr/>
        <a:lstStyle/>
        <a:p>
          <a:pPr rtl="1"/>
          <a:endParaRPr lang="ar-SA"/>
        </a:p>
      </dgm:t>
    </dgm:pt>
    <dgm:pt modelId="{3ABCF191-19C5-4777-970A-9EB336572C26}" type="pres">
      <dgm:prSet presAssocID="{C0822BDC-B65B-40D8-9636-DDE9DBC0CE5B}" presName="node" presStyleLbl="node1" presStyleIdx="1" presStyleCnt="6">
        <dgm:presLayoutVars>
          <dgm:bulletEnabled val="1"/>
        </dgm:presLayoutVars>
      </dgm:prSet>
      <dgm:spPr/>
      <dgm:t>
        <a:bodyPr/>
        <a:lstStyle/>
        <a:p>
          <a:pPr rtl="1"/>
          <a:endParaRPr lang="ar-SA"/>
        </a:p>
      </dgm:t>
    </dgm:pt>
    <dgm:pt modelId="{85053940-7263-4D2F-8D2D-526D5727910A}" type="pres">
      <dgm:prSet presAssocID="{A4691F16-2D32-4A3B-BA77-7E16E196FE6D}" presName="sibTrans" presStyleLbl="bgSibTrans2D1" presStyleIdx="1" presStyleCnt="5"/>
      <dgm:spPr/>
      <dgm:t>
        <a:bodyPr/>
        <a:lstStyle/>
        <a:p>
          <a:pPr rtl="1"/>
          <a:endParaRPr lang="ar-SA"/>
        </a:p>
      </dgm:t>
    </dgm:pt>
    <dgm:pt modelId="{0FB626A8-96C9-40EE-8C1F-2EE8D1285699}" type="pres">
      <dgm:prSet presAssocID="{CE2FB741-C385-46CB-B2D2-982828017C51}" presName="compNode" presStyleCnt="0"/>
      <dgm:spPr/>
      <dgm:t>
        <a:bodyPr/>
        <a:lstStyle/>
        <a:p>
          <a:pPr rtl="1"/>
          <a:endParaRPr lang="ar-SA"/>
        </a:p>
      </dgm:t>
    </dgm:pt>
    <dgm:pt modelId="{41078F52-62F0-4DBC-9031-7F54C3466643}" type="pres">
      <dgm:prSet presAssocID="{CE2FB741-C385-46CB-B2D2-982828017C51}" presName="dummyConnPt" presStyleCnt="0"/>
      <dgm:spPr/>
      <dgm:t>
        <a:bodyPr/>
        <a:lstStyle/>
        <a:p>
          <a:pPr rtl="1"/>
          <a:endParaRPr lang="ar-SA"/>
        </a:p>
      </dgm:t>
    </dgm:pt>
    <dgm:pt modelId="{AA5C9C47-213C-4FDC-8E0C-08EEDD3793D5}" type="pres">
      <dgm:prSet presAssocID="{CE2FB741-C385-46CB-B2D2-982828017C51}" presName="node" presStyleLbl="node1" presStyleIdx="2" presStyleCnt="6" custScaleX="118280">
        <dgm:presLayoutVars>
          <dgm:bulletEnabled val="1"/>
        </dgm:presLayoutVars>
      </dgm:prSet>
      <dgm:spPr/>
      <dgm:t>
        <a:bodyPr/>
        <a:lstStyle/>
        <a:p>
          <a:pPr rtl="1"/>
          <a:endParaRPr lang="ar-SA"/>
        </a:p>
      </dgm:t>
    </dgm:pt>
    <dgm:pt modelId="{BB176F6D-F152-4703-BB2A-16FBE8BF1060}" type="pres">
      <dgm:prSet presAssocID="{9606067D-6D8D-4F63-AF4D-9229CC6D57B3}" presName="sibTrans" presStyleLbl="bgSibTrans2D1" presStyleIdx="2" presStyleCnt="5"/>
      <dgm:spPr/>
      <dgm:t>
        <a:bodyPr/>
        <a:lstStyle/>
        <a:p>
          <a:pPr rtl="1"/>
          <a:endParaRPr lang="ar-SA"/>
        </a:p>
      </dgm:t>
    </dgm:pt>
    <dgm:pt modelId="{65EF315C-2280-42B6-A8EB-AFA51651D068}" type="pres">
      <dgm:prSet presAssocID="{46A8AF8A-8266-4083-8D01-AA90BF8FCC6D}" presName="compNode" presStyleCnt="0"/>
      <dgm:spPr/>
      <dgm:t>
        <a:bodyPr/>
        <a:lstStyle/>
        <a:p>
          <a:pPr rtl="1"/>
          <a:endParaRPr lang="ar-SA"/>
        </a:p>
      </dgm:t>
    </dgm:pt>
    <dgm:pt modelId="{77DA6690-4989-4D03-AFDC-DF0C076465BA}" type="pres">
      <dgm:prSet presAssocID="{46A8AF8A-8266-4083-8D01-AA90BF8FCC6D}" presName="dummyConnPt" presStyleCnt="0"/>
      <dgm:spPr/>
      <dgm:t>
        <a:bodyPr/>
        <a:lstStyle/>
        <a:p>
          <a:pPr rtl="1"/>
          <a:endParaRPr lang="ar-SA"/>
        </a:p>
      </dgm:t>
    </dgm:pt>
    <dgm:pt modelId="{C2E77BD9-F62B-4FD0-809F-C9086F12125D}" type="pres">
      <dgm:prSet presAssocID="{46A8AF8A-8266-4083-8D01-AA90BF8FCC6D}" presName="node" presStyleLbl="node1" presStyleIdx="3" presStyleCnt="6">
        <dgm:presLayoutVars>
          <dgm:bulletEnabled val="1"/>
        </dgm:presLayoutVars>
      </dgm:prSet>
      <dgm:spPr/>
      <dgm:t>
        <a:bodyPr/>
        <a:lstStyle/>
        <a:p>
          <a:pPr rtl="1"/>
          <a:endParaRPr lang="ar-SA"/>
        </a:p>
      </dgm:t>
    </dgm:pt>
    <dgm:pt modelId="{0321CEBA-52DF-4E2E-A4A2-9AEA717B2467}" type="pres">
      <dgm:prSet presAssocID="{242B7A29-B646-4F0E-BE26-CD7D0E6677C6}" presName="sibTrans" presStyleLbl="bgSibTrans2D1" presStyleIdx="3" presStyleCnt="5"/>
      <dgm:spPr/>
      <dgm:t>
        <a:bodyPr/>
        <a:lstStyle/>
        <a:p>
          <a:pPr rtl="1"/>
          <a:endParaRPr lang="ar-SA"/>
        </a:p>
      </dgm:t>
    </dgm:pt>
    <dgm:pt modelId="{EC647447-2E12-4D99-A313-6D98F1498260}" type="pres">
      <dgm:prSet presAssocID="{0D00EF23-CAFF-4831-A36A-EB2B6922C825}" presName="compNode" presStyleCnt="0"/>
      <dgm:spPr/>
      <dgm:t>
        <a:bodyPr/>
        <a:lstStyle/>
        <a:p>
          <a:pPr rtl="1"/>
          <a:endParaRPr lang="ar-SA"/>
        </a:p>
      </dgm:t>
    </dgm:pt>
    <dgm:pt modelId="{954E2202-D179-4189-8EC4-8FBA07BB84FD}" type="pres">
      <dgm:prSet presAssocID="{0D00EF23-CAFF-4831-A36A-EB2B6922C825}" presName="dummyConnPt" presStyleCnt="0"/>
      <dgm:spPr/>
      <dgm:t>
        <a:bodyPr/>
        <a:lstStyle/>
        <a:p>
          <a:pPr rtl="1"/>
          <a:endParaRPr lang="ar-SA"/>
        </a:p>
      </dgm:t>
    </dgm:pt>
    <dgm:pt modelId="{83096811-451E-41D1-83DE-A93926E367CB}" type="pres">
      <dgm:prSet presAssocID="{0D00EF23-CAFF-4831-A36A-EB2B6922C825}" presName="node" presStyleLbl="node1" presStyleIdx="4" presStyleCnt="6">
        <dgm:presLayoutVars>
          <dgm:bulletEnabled val="1"/>
        </dgm:presLayoutVars>
      </dgm:prSet>
      <dgm:spPr/>
      <dgm:t>
        <a:bodyPr/>
        <a:lstStyle/>
        <a:p>
          <a:pPr rtl="1"/>
          <a:endParaRPr lang="ar-SA"/>
        </a:p>
      </dgm:t>
    </dgm:pt>
    <dgm:pt modelId="{DAA753BE-F01E-4CD3-B8EE-5A89FE64E6FD}" type="pres">
      <dgm:prSet presAssocID="{24ADE0CA-956A-4527-8D32-0286C657D20B}" presName="sibTrans" presStyleLbl="bgSibTrans2D1" presStyleIdx="4" presStyleCnt="5"/>
      <dgm:spPr/>
      <dgm:t>
        <a:bodyPr/>
        <a:lstStyle/>
        <a:p>
          <a:pPr rtl="1"/>
          <a:endParaRPr lang="ar-SA"/>
        </a:p>
      </dgm:t>
    </dgm:pt>
    <dgm:pt modelId="{DDDB1857-B169-416F-8959-06953929C33E}" type="pres">
      <dgm:prSet presAssocID="{187F9EE3-13B4-4CA8-9290-BE29110B5B08}" presName="compNode" presStyleCnt="0"/>
      <dgm:spPr/>
      <dgm:t>
        <a:bodyPr/>
        <a:lstStyle/>
        <a:p>
          <a:pPr rtl="1"/>
          <a:endParaRPr lang="ar-SA"/>
        </a:p>
      </dgm:t>
    </dgm:pt>
    <dgm:pt modelId="{0E954928-F4E9-41C5-B5B2-516BBAF9D20F}" type="pres">
      <dgm:prSet presAssocID="{187F9EE3-13B4-4CA8-9290-BE29110B5B08}" presName="dummyConnPt" presStyleCnt="0"/>
      <dgm:spPr/>
      <dgm:t>
        <a:bodyPr/>
        <a:lstStyle/>
        <a:p>
          <a:pPr rtl="1"/>
          <a:endParaRPr lang="ar-SA"/>
        </a:p>
      </dgm:t>
    </dgm:pt>
    <dgm:pt modelId="{3288B8D4-2CDE-4CE7-8015-B7AF731227AE}" type="pres">
      <dgm:prSet presAssocID="{187F9EE3-13B4-4CA8-9290-BE29110B5B08}" presName="node" presStyleLbl="node1" presStyleIdx="5" presStyleCnt="6">
        <dgm:presLayoutVars>
          <dgm:bulletEnabled val="1"/>
        </dgm:presLayoutVars>
      </dgm:prSet>
      <dgm:spPr/>
      <dgm:t>
        <a:bodyPr/>
        <a:lstStyle/>
        <a:p>
          <a:pPr rtl="1"/>
          <a:endParaRPr lang="ar-SA"/>
        </a:p>
      </dgm:t>
    </dgm:pt>
  </dgm:ptLst>
  <dgm:cxnLst>
    <dgm:cxn modelId="{B8E724E9-60BB-430C-A534-24AB0C17AC99}" srcId="{4A4208AE-DD82-4EF5-B827-03984760F44C}" destId="{46A8AF8A-8266-4083-8D01-AA90BF8FCC6D}" srcOrd="3" destOrd="0" parTransId="{BEAE315D-77B1-4A22-86AD-91223B9641D8}" sibTransId="{242B7A29-B646-4F0E-BE26-CD7D0E6677C6}"/>
    <dgm:cxn modelId="{278450F6-CC35-4975-9D01-9467A569A778}" type="presOf" srcId="{D23FA7FB-59FB-41B1-ACFE-62A17653BF7D}" destId="{A9286382-4E95-4436-9637-B993F5E6A905}" srcOrd="0" destOrd="0" presId="urn:microsoft.com/office/officeart/2005/8/layout/bProcess4"/>
    <dgm:cxn modelId="{15893318-5ED6-4586-862B-00D0D4485F5E}" type="presOf" srcId="{9606067D-6D8D-4F63-AF4D-9229CC6D57B3}" destId="{BB176F6D-F152-4703-BB2A-16FBE8BF1060}" srcOrd="0" destOrd="0" presId="urn:microsoft.com/office/officeart/2005/8/layout/bProcess4"/>
    <dgm:cxn modelId="{CB6B6B7F-3282-4397-8AB9-933B2AAF0875}" type="presOf" srcId="{A4691F16-2D32-4A3B-BA77-7E16E196FE6D}" destId="{85053940-7263-4D2F-8D2D-526D5727910A}" srcOrd="0" destOrd="0" presId="urn:microsoft.com/office/officeart/2005/8/layout/bProcess4"/>
    <dgm:cxn modelId="{2621076C-2DF3-47B4-888D-E7023A335A0D}" srcId="{4A4208AE-DD82-4EF5-B827-03984760F44C}" destId="{187F9EE3-13B4-4CA8-9290-BE29110B5B08}" srcOrd="5" destOrd="0" parTransId="{A9288351-2A85-434D-B34D-5A62E6633025}" sibTransId="{F1216496-DFE5-48D9-ABB0-1A990A738E1C}"/>
    <dgm:cxn modelId="{86F1C425-D373-492E-AA07-51C1CFD4B5C7}" type="presOf" srcId="{37CB86E8-2389-4A45-8A48-5F589C59011D}" destId="{C6B4D3F9-4675-4434-8401-E3551A9EBBE1}" srcOrd="0" destOrd="0" presId="urn:microsoft.com/office/officeart/2005/8/layout/bProcess4"/>
    <dgm:cxn modelId="{0CC52C09-CD66-4741-A5D8-391B3B4BF76F}" type="presOf" srcId="{46A8AF8A-8266-4083-8D01-AA90BF8FCC6D}" destId="{C2E77BD9-F62B-4FD0-809F-C9086F12125D}" srcOrd="0" destOrd="0" presId="urn:microsoft.com/office/officeart/2005/8/layout/bProcess4"/>
    <dgm:cxn modelId="{DFB48B15-108C-49C5-8B89-EEC21F89FE76}" type="presOf" srcId="{242B7A29-B646-4F0E-BE26-CD7D0E6677C6}" destId="{0321CEBA-52DF-4E2E-A4A2-9AEA717B2467}" srcOrd="0" destOrd="0" presId="urn:microsoft.com/office/officeart/2005/8/layout/bProcess4"/>
    <dgm:cxn modelId="{7B4812E5-2036-465A-9503-87A4A63143F3}" type="presOf" srcId="{187F9EE3-13B4-4CA8-9290-BE29110B5B08}" destId="{3288B8D4-2CDE-4CE7-8015-B7AF731227AE}" srcOrd="0" destOrd="0" presId="urn:microsoft.com/office/officeart/2005/8/layout/bProcess4"/>
    <dgm:cxn modelId="{29EE9C85-E4B2-42C5-90DD-12255B2058EC}" type="presOf" srcId="{C0822BDC-B65B-40D8-9636-DDE9DBC0CE5B}" destId="{3ABCF191-19C5-4777-970A-9EB336572C26}" srcOrd="0" destOrd="0" presId="urn:microsoft.com/office/officeart/2005/8/layout/bProcess4"/>
    <dgm:cxn modelId="{4B989128-059C-4AFA-8F27-65A41E64E57D}" srcId="{4A4208AE-DD82-4EF5-B827-03984760F44C}" destId="{D23FA7FB-59FB-41B1-ACFE-62A17653BF7D}" srcOrd="0" destOrd="0" parTransId="{DB646AF3-F68C-49C4-89D9-CD37C5498A3B}" sibTransId="{37CB86E8-2389-4A45-8A48-5F589C59011D}"/>
    <dgm:cxn modelId="{7C021084-E28C-4A14-AD6E-C1E02304D8EB}" type="presOf" srcId="{CE2FB741-C385-46CB-B2D2-982828017C51}" destId="{AA5C9C47-213C-4FDC-8E0C-08EEDD3793D5}" srcOrd="0" destOrd="0" presId="urn:microsoft.com/office/officeart/2005/8/layout/bProcess4"/>
    <dgm:cxn modelId="{0C232FF6-D623-49C9-A590-2AB61A8B2D6D}" srcId="{4A4208AE-DD82-4EF5-B827-03984760F44C}" destId="{CE2FB741-C385-46CB-B2D2-982828017C51}" srcOrd="2" destOrd="0" parTransId="{E791A26C-FCE9-45D0-ACBE-65FFFC11A25C}" sibTransId="{9606067D-6D8D-4F63-AF4D-9229CC6D57B3}"/>
    <dgm:cxn modelId="{A54777B6-B1CD-4DD9-ACF3-15CF0C6045A0}" srcId="{4A4208AE-DD82-4EF5-B827-03984760F44C}" destId="{C0822BDC-B65B-40D8-9636-DDE9DBC0CE5B}" srcOrd="1" destOrd="0" parTransId="{274AA62E-72E8-4EC3-A691-56161A5020EA}" sibTransId="{A4691F16-2D32-4A3B-BA77-7E16E196FE6D}"/>
    <dgm:cxn modelId="{22C62C9A-015B-468B-ABD9-A23EF2A7FD82}" type="presOf" srcId="{0D00EF23-CAFF-4831-A36A-EB2B6922C825}" destId="{83096811-451E-41D1-83DE-A93926E367CB}" srcOrd="0" destOrd="0" presId="urn:microsoft.com/office/officeart/2005/8/layout/bProcess4"/>
    <dgm:cxn modelId="{0CD68EF0-9B39-46AE-96F5-1748E6C3ED98}" type="presOf" srcId="{24ADE0CA-956A-4527-8D32-0286C657D20B}" destId="{DAA753BE-F01E-4CD3-B8EE-5A89FE64E6FD}" srcOrd="0" destOrd="0" presId="urn:microsoft.com/office/officeart/2005/8/layout/bProcess4"/>
    <dgm:cxn modelId="{32BEE302-7804-4E2F-90DB-36521FDC1917}" srcId="{4A4208AE-DD82-4EF5-B827-03984760F44C}" destId="{0D00EF23-CAFF-4831-A36A-EB2B6922C825}" srcOrd="4" destOrd="0" parTransId="{48126DE8-3D49-4950-889C-694F78908A47}" sibTransId="{24ADE0CA-956A-4527-8D32-0286C657D20B}"/>
    <dgm:cxn modelId="{D314A2FC-9D6D-4E2F-A78E-9A85265514E2}" type="presOf" srcId="{4A4208AE-DD82-4EF5-B827-03984760F44C}" destId="{95DC4444-2D74-4098-8E1A-CBE7B80A5020}" srcOrd="0" destOrd="0" presId="urn:microsoft.com/office/officeart/2005/8/layout/bProcess4"/>
    <dgm:cxn modelId="{B0ADA1D4-044E-4E8D-B280-92534002DDF5}" type="presParOf" srcId="{95DC4444-2D74-4098-8E1A-CBE7B80A5020}" destId="{E46786EF-F609-43FA-8254-248C2DE427C7}" srcOrd="0" destOrd="0" presId="urn:microsoft.com/office/officeart/2005/8/layout/bProcess4"/>
    <dgm:cxn modelId="{29217F34-7423-4E12-BFD6-894FF1501155}" type="presParOf" srcId="{E46786EF-F609-43FA-8254-248C2DE427C7}" destId="{45157265-D4CF-48E6-AB33-228F55057F1E}" srcOrd="0" destOrd="0" presId="urn:microsoft.com/office/officeart/2005/8/layout/bProcess4"/>
    <dgm:cxn modelId="{055D39AE-F483-4B7C-966F-925EAD152AE0}" type="presParOf" srcId="{E46786EF-F609-43FA-8254-248C2DE427C7}" destId="{A9286382-4E95-4436-9637-B993F5E6A905}" srcOrd="1" destOrd="0" presId="urn:microsoft.com/office/officeart/2005/8/layout/bProcess4"/>
    <dgm:cxn modelId="{80EDF5BE-1C82-4BE9-A70C-C869A1FCAE1D}" type="presParOf" srcId="{95DC4444-2D74-4098-8E1A-CBE7B80A5020}" destId="{C6B4D3F9-4675-4434-8401-E3551A9EBBE1}" srcOrd="1" destOrd="0" presId="urn:microsoft.com/office/officeart/2005/8/layout/bProcess4"/>
    <dgm:cxn modelId="{1A319393-5A77-40BC-B6BA-97AF556C40A4}" type="presParOf" srcId="{95DC4444-2D74-4098-8E1A-CBE7B80A5020}" destId="{DC14A018-AAA9-4CE9-83C9-07FEFD2637AD}" srcOrd="2" destOrd="0" presId="urn:microsoft.com/office/officeart/2005/8/layout/bProcess4"/>
    <dgm:cxn modelId="{5241A92C-3311-4BAC-A785-25A87F369595}" type="presParOf" srcId="{DC14A018-AAA9-4CE9-83C9-07FEFD2637AD}" destId="{B93BCEAB-A178-416B-9E9B-847A8184FBF8}" srcOrd="0" destOrd="0" presId="urn:microsoft.com/office/officeart/2005/8/layout/bProcess4"/>
    <dgm:cxn modelId="{985004F0-B14C-411C-8313-954115DAAB39}" type="presParOf" srcId="{DC14A018-AAA9-4CE9-83C9-07FEFD2637AD}" destId="{3ABCF191-19C5-4777-970A-9EB336572C26}" srcOrd="1" destOrd="0" presId="urn:microsoft.com/office/officeart/2005/8/layout/bProcess4"/>
    <dgm:cxn modelId="{2751EE33-7A70-415B-B4C0-01CE7EFDA660}" type="presParOf" srcId="{95DC4444-2D74-4098-8E1A-CBE7B80A5020}" destId="{85053940-7263-4D2F-8D2D-526D5727910A}" srcOrd="3" destOrd="0" presId="urn:microsoft.com/office/officeart/2005/8/layout/bProcess4"/>
    <dgm:cxn modelId="{1C70737F-787B-4342-9CC4-23AC37299E55}" type="presParOf" srcId="{95DC4444-2D74-4098-8E1A-CBE7B80A5020}" destId="{0FB626A8-96C9-40EE-8C1F-2EE8D1285699}" srcOrd="4" destOrd="0" presId="urn:microsoft.com/office/officeart/2005/8/layout/bProcess4"/>
    <dgm:cxn modelId="{EAC45707-2E46-4A3B-B2AA-11D594683220}" type="presParOf" srcId="{0FB626A8-96C9-40EE-8C1F-2EE8D1285699}" destId="{41078F52-62F0-4DBC-9031-7F54C3466643}" srcOrd="0" destOrd="0" presId="urn:microsoft.com/office/officeart/2005/8/layout/bProcess4"/>
    <dgm:cxn modelId="{DE13027C-5CCD-4D94-97EE-9D1EADDEF009}" type="presParOf" srcId="{0FB626A8-96C9-40EE-8C1F-2EE8D1285699}" destId="{AA5C9C47-213C-4FDC-8E0C-08EEDD3793D5}" srcOrd="1" destOrd="0" presId="urn:microsoft.com/office/officeart/2005/8/layout/bProcess4"/>
    <dgm:cxn modelId="{BAC276A7-5EDB-447D-A954-A0CD3E4EE9BD}" type="presParOf" srcId="{95DC4444-2D74-4098-8E1A-CBE7B80A5020}" destId="{BB176F6D-F152-4703-BB2A-16FBE8BF1060}" srcOrd="5" destOrd="0" presId="urn:microsoft.com/office/officeart/2005/8/layout/bProcess4"/>
    <dgm:cxn modelId="{7F243B28-1773-41C0-950A-3C50408CE66D}" type="presParOf" srcId="{95DC4444-2D74-4098-8E1A-CBE7B80A5020}" destId="{65EF315C-2280-42B6-A8EB-AFA51651D068}" srcOrd="6" destOrd="0" presId="urn:microsoft.com/office/officeart/2005/8/layout/bProcess4"/>
    <dgm:cxn modelId="{4CF709EC-46D0-4337-AA75-80DA5D86C4CD}" type="presParOf" srcId="{65EF315C-2280-42B6-A8EB-AFA51651D068}" destId="{77DA6690-4989-4D03-AFDC-DF0C076465BA}" srcOrd="0" destOrd="0" presId="urn:microsoft.com/office/officeart/2005/8/layout/bProcess4"/>
    <dgm:cxn modelId="{F8D46706-22EB-43BD-8907-F9CC87E20FDE}" type="presParOf" srcId="{65EF315C-2280-42B6-A8EB-AFA51651D068}" destId="{C2E77BD9-F62B-4FD0-809F-C9086F12125D}" srcOrd="1" destOrd="0" presId="urn:microsoft.com/office/officeart/2005/8/layout/bProcess4"/>
    <dgm:cxn modelId="{D22F1E9A-FFDE-44D8-AFEC-090F7C803D99}" type="presParOf" srcId="{95DC4444-2D74-4098-8E1A-CBE7B80A5020}" destId="{0321CEBA-52DF-4E2E-A4A2-9AEA717B2467}" srcOrd="7" destOrd="0" presId="urn:microsoft.com/office/officeart/2005/8/layout/bProcess4"/>
    <dgm:cxn modelId="{E59B58FA-3548-4255-AEE5-4E9DCBF31E3B}" type="presParOf" srcId="{95DC4444-2D74-4098-8E1A-CBE7B80A5020}" destId="{EC647447-2E12-4D99-A313-6D98F1498260}" srcOrd="8" destOrd="0" presId="urn:microsoft.com/office/officeart/2005/8/layout/bProcess4"/>
    <dgm:cxn modelId="{53A36A58-AC97-45FA-996C-927DF35FFB3B}" type="presParOf" srcId="{EC647447-2E12-4D99-A313-6D98F1498260}" destId="{954E2202-D179-4189-8EC4-8FBA07BB84FD}" srcOrd="0" destOrd="0" presId="urn:microsoft.com/office/officeart/2005/8/layout/bProcess4"/>
    <dgm:cxn modelId="{A7252E88-8F73-4F7F-8438-4A5DDD6EA701}" type="presParOf" srcId="{EC647447-2E12-4D99-A313-6D98F1498260}" destId="{83096811-451E-41D1-83DE-A93926E367CB}" srcOrd="1" destOrd="0" presId="urn:microsoft.com/office/officeart/2005/8/layout/bProcess4"/>
    <dgm:cxn modelId="{250D4F1B-EB3C-4609-85C5-C1ED5A6668BA}" type="presParOf" srcId="{95DC4444-2D74-4098-8E1A-CBE7B80A5020}" destId="{DAA753BE-F01E-4CD3-B8EE-5A89FE64E6FD}" srcOrd="9" destOrd="0" presId="urn:microsoft.com/office/officeart/2005/8/layout/bProcess4"/>
    <dgm:cxn modelId="{34C8081A-DEA5-4EB3-981F-01F05CAA9A10}" type="presParOf" srcId="{95DC4444-2D74-4098-8E1A-CBE7B80A5020}" destId="{DDDB1857-B169-416F-8959-06953929C33E}" srcOrd="10" destOrd="0" presId="urn:microsoft.com/office/officeart/2005/8/layout/bProcess4"/>
    <dgm:cxn modelId="{2437AF18-B6C0-4CF9-8237-BA8057294684}" type="presParOf" srcId="{DDDB1857-B169-416F-8959-06953929C33E}" destId="{0E954928-F4E9-41C5-B5B2-516BBAF9D20F}" srcOrd="0" destOrd="0" presId="urn:microsoft.com/office/officeart/2005/8/layout/bProcess4"/>
    <dgm:cxn modelId="{C0B11F49-3F39-46F4-AAD0-A3FAE24DD20F}" type="presParOf" srcId="{DDDB1857-B169-416F-8959-06953929C33E}" destId="{3288B8D4-2CDE-4CE7-8015-B7AF731227A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D53DA6-439F-4776-BD14-52D869438CD6}" type="doc">
      <dgm:prSet loTypeId="urn:microsoft.com/office/officeart/2008/layout/PictureStrips" loCatId="list" qsTypeId="urn:microsoft.com/office/officeart/2005/8/quickstyle/simple1" qsCatId="simple" csTypeId="urn:microsoft.com/office/officeart/2005/8/colors/accent4_3" csCatId="accent4" phldr="1"/>
      <dgm:spPr/>
      <dgm:t>
        <a:bodyPr/>
        <a:lstStyle/>
        <a:p>
          <a:pPr rtl="1"/>
          <a:endParaRPr lang="ar-SA"/>
        </a:p>
      </dgm:t>
    </dgm:pt>
    <dgm:pt modelId="{FB1AF9A4-C136-4586-B063-6BEEBDC5F931}">
      <dgm:prSet phldrT="[نص]" custT="1"/>
      <dgm:spPr/>
      <dgm:t>
        <a:bodyPr/>
        <a:lstStyle/>
        <a:p>
          <a:pPr rtl="1"/>
          <a:r>
            <a:rPr lang="ar-SA" sz="2400" dirty="0" smtClean="0">
              <a:cs typeface="AL-Mohanad Bold" pitchFamily="2" charset="-78"/>
            </a:rPr>
            <a:t>عوائد تنمية الموارد المالية في </a:t>
          </a:r>
        </a:p>
        <a:p>
          <a:pPr rtl="1"/>
          <a:r>
            <a:rPr lang="ar-SA" sz="2400" dirty="0" smtClean="0">
              <a:cs typeface="AL-Mohanad Bold" pitchFamily="2" charset="-78"/>
            </a:rPr>
            <a:t>المعاهد القرآنية</a:t>
          </a:r>
          <a:endParaRPr lang="ar-SA" sz="2400" dirty="0">
            <a:cs typeface="AL-Mohanad Bold" pitchFamily="2" charset="-78"/>
          </a:endParaRPr>
        </a:p>
      </dgm:t>
    </dgm:pt>
    <dgm:pt modelId="{4E8F97AE-5B4D-4E68-AF82-89B7A2A762AC}" type="parTrans" cxnId="{4FDA051F-64F8-4D13-A85D-5C8AA95A5B5D}">
      <dgm:prSet/>
      <dgm:spPr/>
      <dgm:t>
        <a:bodyPr/>
        <a:lstStyle/>
        <a:p>
          <a:pPr rtl="1"/>
          <a:endParaRPr lang="ar-SA" sz="2400"/>
        </a:p>
      </dgm:t>
    </dgm:pt>
    <dgm:pt modelId="{E665430F-FDE1-46BD-B388-8134656F562C}" type="sibTrans" cxnId="{4FDA051F-64F8-4D13-A85D-5C8AA95A5B5D}">
      <dgm:prSet/>
      <dgm:spPr/>
      <dgm:t>
        <a:bodyPr/>
        <a:lstStyle/>
        <a:p>
          <a:pPr rtl="1"/>
          <a:endParaRPr lang="ar-SA" sz="2400"/>
        </a:p>
      </dgm:t>
    </dgm:pt>
    <dgm:pt modelId="{61785C18-CDF9-4135-88BE-00534CED0EE5}" type="pres">
      <dgm:prSet presAssocID="{8DD53DA6-439F-4776-BD14-52D869438CD6}" presName="Name0" presStyleCnt="0">
        <dgm:presLayoutVars>
          <dgm:dir/>
          <dgm:resizeHandles val="exact"/>
        </dgm:presLayoutVars>
      </dgm:prSet>
      <dgm:spPr/>
      <dgm:t>
        <a:bodyPr/>
        <a:lstStyle/>
        <a:p>
          <a:pPr rtl="1"/>
          <a:endParaRPr lang="ar-SA"/>
        </a:p>
      </dgm:t>
    </dgm:pt>
    <dgm:pt modelId="{7C3E215E-05B5-4F71-B64D-3145BA74C482}" type="pres">
      <dgm:prSet presAssocID="{FB1AF9A4-C136-4586-B063-6BEEBDC5F931}" presName="composite" presStyleCnt="0"/>
      <dgm:spPr/>
    </dgm:pt>
    <dgm:pt modelId="{1B09861B-80A1-4B54-B8F5-C3204827FEDC}" type="pres">
      <dgm:prSet presAssocID="{FB1AF9A4-C136-4586-B063-6BEEBDC5F931}" presName="rect1" presStyleLbl="trAlignAcc1" presStyleIdx="0" presStyleCnt="1">
        <dgm:presLayoutVars>
          <dgm:bulletEnabled val="1"/>
        </dgm:presLayoutVars>
      </dgm:prSet>
      <dgm:spPr/>
      <dgm:t>
        <a:bodyPr/>
        <a:lstStyle/>
        <a:p>
          <a:pPr rtl="1"/>
          <a:endParaRPr lang="ar-SA"/>
        </a:p>
      </dgm:t>
    </dgm:pt>
    <dgm:pt modelId="{3E4267D0-69ED-463E-BB9F-4330FF30C96D}" type="pres">
      <dgm:prSet presAssocID="{FB1AF9A4-C136-4586-B063-6BEEBDC5F931}" presName="rect2"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dgm:spPr>
      <dgm:t>
        <a:bodyPr/>
        <a:lstStyle/>
        <a:p>
          <a:pPr rtl="1"/>
          <a:endParaRPr lang="ar-SA"/>
        </a:p>
      </dgm:t>
    </dgm:pt>
  </dgm:ptLst>
  <dgm:cxnLst>
    <dgm:cxn modelId="{C5A9AE3E-7FAD-4431-8B31-744BD459B615}" type="presOf" srcId="{FB1AF9A4-C136-4586-B063-6BEEBDC5F931}" destId="{1B09861B-80A1-4B54-B8F5-C3204827FEDC}" srcOrd="0" destOrd="0" presId="urn:microsoft.com/office/officeart/2008/layout/PictureStrips"/>
    <dgm:cxn modelId="{4FDA051F-64F8-4D13-A85D-5C8AA95A5B5D}" srcId="{8DD53DA6-439F-4776-BD14-52D869438CD6}" destId="{FB1AF9A4-C136-4586-B063-6BEEBDC5F931}" srcOrd="0" destOrd="0" parTransId="{4E8F97AE-5B4D-4E68-AF82-89B7A2A762AC}" sibTransId="{E665430F-FDE1-46BD-B388-8134656F562C}"/>
    <dgm:cxn modelId="{FA6A84C0-C069-4011-9C8F-00446D611733}" type="presOf" srcId="{8DD53DA6-439F-4776-BD14-52D869438CD6}" destId="{61785C18-CDF9-4135-88BE-00534CED0EE5}" srcOrd="0" destOrd="0" presId="urn:microsoft.com/office/officeart/2008/layout/PictureStrips"/>
    <dgm:cxn modelId="{A04B5F26-605A-45F9-88E4-400DBD61A442}" type="presParOf" srcId="{61785C18-CDF9-4135-88BE-00534CED0EE5}" destId="{7C3E215E-05B5-4F71-B64D-3145BA74C482}" srcOrd="0" destOrd="0" presId="urn:microsoft.com/office/officeart/2008/layout/PictureStrips"/>
    <dgm:cxn modelId="{BDB1A9B2-6AFE-4A11-B00C-4E6364F1C618}" type="presParOf" srcId="{7C3E215E-05B5-4F71-B64D-3145BA74C482}" destId="{1B09861B-80A1-4B54-B8F5-C3204827FEDC}" srcOrd="0" destOrd="0" presId="urn:microsoft.com/office/officeart/2008/layout/PictureStrips"/>
    <dgm:cxn modelId="{84CCFA3B-BDB3-4FB9-82CC-BC307617772B}" type="presParOf" srcId="{7C3E215E-05B5-4F71-B64D-3145BA74C482}" destId="{3E4267D0-69ED-463E-BB9F-4330FF30C96D}"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4208AE-DD82-4EF5-B827-03984760F44C}"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pPr rtl="1"/>
          <a:endParaRPr lang="ar-SA"/>
        </a:p>
      </dgm:t>
    </dgm:pt>
    <dgm:pt modelId="{8F6304AD-DCA3-4537-A8C9-CA34887D5526}">
      <dgm:prSet phldrT="[نص]" custT="1"/>
      <dgm:spPr/>
      <dgm:t>
        <a:bodyPr/>
        <a:lstStyle/>
        <a:p>
          <a:pPr rtl="1">
            <a:lnSpc>
              <a:spcPct val="100000"/>
            </a:lnSpc>
          </a:pPr>
          <a:r>
            <a:rPr lang="ar-SA" sz="2400" smtClean="0">
              <a:cs typeface="AL-Mohanad" pitchFamily="2" charset="-78"/>
            </a:rPr>
            <a:t>تكوين المؤيدين والداعمين للمعهد</a:t>
          </a:r>
          <a:endParaRPr lang="ar-SA" sz="2400" dirty="0">
            <a:cs typeface="AL-Mohanad" pitchFamily="2" charset="-78"/>
          </a:endParaRPr>
        </a:p>
      </dgm:t>
    </dgm:pt>
    <dgm:pt modelId="{B55CE886-9C69-4BC7-BD9D-C2310ED6D820}" type="parTrans" cxnId="{8FE21D04-AF85-471E-BB70-C586877CA205}">
      <dgm:prSet/>
      <dgm:spPr/>
      <dgm:t>
        <a:bodyPr/>
        <a:lstStyle/>
        <a:p>
          <a:pPr rtl="1">
            <a:lnSpc>
              <a:spcPct val="100000"/>
            </a:lnSpc>
          </a:pPr>
          <a:endParaRPr lang="ar-SA" sz="2400">
            <a:solidFill>
              <a:schemeClr val="tx1"/>
            </a:solidFill>
            <a:cs typeface="AL-Mohanad" pitchFamily="2" charset="-78"/>
          </a:endParaRPr>
        </a:p>
      </dgm:t>
    </dgm:pt>
    <dgm:pt modelId="{0F2211EF-DE73-4EBE-B8D1-8200B1305248}" type="sibTrans" cxnId="{8FE21D04-AF85-471E-BB70-C586877CA205}">
      <dgm:prSet/>
      <dgm:spPr/>
      <dgm:t>
        <a:bodyPr/>
        <a:lstStyle/>
        <a:p>
          <a:pPr rtl="1">
            <a:lnSpc>
              <a:spcPct val="100000"/>
            </a:lnSpc>
          </a:pPr>
          <a:endParaRPr lang="ar-SA" sz="2400">
            <a:solidFill>
              <a:schemeClr val="tx1"/>
            </a:solidFill>
            <a:cs typeface="AL-Mohanad" pitchFamily="2" charset="-78"/>
          </a:endParaRPr>
        </a:p>
      </dgm:t>
    </dgm:pt>
    <dgm:pt modelId="{373D9DE8-09E0-4225-88AD-055F6CD9F344}">
      <dgm:prSet phldrT="[نص]" custT="1"/>
      <dgm:spPr/>
      <dgm:t>
        <a:bodyPr/>
        <a:lstStyle/>
        <a:p>
          <a:pPr rtl="1">
            <a:lnSpc>
              <a:spcPct val="100000"/>
            </a:lnSpc>
          </a:pPr>
          <a:r>
            <a:rPr lang="ar-SA" sz="2400" dirty="0" smtClean="0">
              <a:cs typeface="AL-Mohanad" pitchFamily="2" charset="-78"/>
            </a:rPr>
            <a:t>تعريف بأنشطة وأعمال المعهد من خلال أدوات الاعلان والتسويق</a:t>
          </a:r>
          <a:endParaRPr lang="ar-SA" sz="2400" dirty="0">
            <a:cs typeface="AL-Mohanad" pitchFamily="2" charset="-78"/>
          </a:endParaRPr>
        </a:p>
      </dgm:t>
    </dgm:pt>
    <dgm:pt modelId="{3A9142C2-299A-4E44-B952-87300B597C76}" type="parTrans" cxnId="{2F7EBE00-0D5A-42AB-A5F7-5D3DE287B44C}">
      <dgm:prSet/>
      <dgm:spPr/>
      <dgm:t>
        <a:bodyPr/>
        <a:lstStyle/>
        <a:p>
          <a:pPr rtl="1">
            <a:lnSpc>
              <a:spcPct val="100000"/>
            </a:lnSpc>
          </a:pPr>
          <a:endParaRPr lang="ar-SA" sz="2400">
            <a:solidFill>
              <a:schemeClr val="tx1"/>
            </a:solidFill>
            <a:cs typeface="AL-Mohanad" pitchFamily="2" charset="-78"/>
          </a:endParaRPr>
        </a:p>
      </dgm:t>
    </dgm:pt>
    <dgm:pt modelId="{D4027ECA-3248-4DE7-85E2-37C042B9EA34}" type="sibTrans" cxnId="{2F7EBE00-0D5A-42AB-A5F7-5D3DE287B44C}">
      <dgm:prSet/>
      <dgm:spPr/>
      <dgm:t>
        <a:bodyPr/>
        <a:lstStyle/>
        <a:p>
          <a:pPr rtl="1">
            <a:lnSpc>
              <a:spcPct val="100000"/>
            </a:lnSpc>
          </a:pPr>
          <a:endParaRPr lang="ar-SA" sz="2400">
            <a:solidFill>
              <a:schemeClr val="tx1"/>
            </a:solidFill>
            <a:cs typeface="AL-Mohanad" pitchFamily="2" charset="-78"/>
          </a:endParaRPr>
        </a:p>
      </dgm:t>
    </dgm:pt>
    <dgm:pt modelId="{6C797F9D-3356-4879-B7F2-3857F0517CCC}">
      <dgm:prSet phldrT="[نص]" custT="1"/>
      <dgm:spPr/>
      <dgm:t>
        <a:bodyPr/>
        <a:lstStyle/>
        <a:p>
          <a:pPr rtl="1">
            <a:lnSpc>
              <a:spcPct val="100000"/>
            </a:lnSpc>
          </a:pPr>
          <a:r>
            <a:rPr lang="ar-SA" sz="2400" dirty="0" smtClean="0">
              <a:cs typeface="AL-Mohanad" pitchFamily="2" charset="-78"/>
            </a:rPr>
            <a:t>دفع المعاهد لابتكار خدمات وأفكار جديدة</a:t>
          </a:r>
          <a:endParaRPr lang="ar-SA" sz="2400" dirty="0">
            <a:cs typeface="AL-Mohanad" pitchFamily="2" charset="-78"/>
          </a:endParaRPr>
        </a:p>
      </dgm:t>
    </dgm:pt>
    <dgm:pt modelId="{1E77F370-A92C-45DE-B5A4-1C319010D32B}" type="parTrans" cxnId="{BA42BCE1-2810-4F44-8A16-FEBF8FD21B42}">
      <dgm:prSet/>
      <dgm:spPr/>
      <dgm:t>
        <a:bodyPr/>
        <a:lstStyle/>
        <a:p>
          <a:pPr rtl="1">
            <a:lnSpc>
              <a:spcPct val="100000"/>
            </a:lnSpc>
          </a:pPr>
          <a:endParaRPr lang="ar-SA" sz="2400">
            <a:solidFill>
              <a:schemeClr val="tx1"/>
            </a:solidFill>
            <a:cs typeface="AL-Mohanad" pitchFamily="2" charset="-78"/>
          </a:endParaRPr>
        </a:p>
      </dgm:t>
    </dgm:pt>
    <dgm:pt modelId="{1C902684-7190-4599-AD72-DE2C8DB56A52}" type="sibTrans" cxnId="{BA42BCE1-2810-4F44-8A16-FEBF8FD21B42}">
      <dgm:prSet/>
      <dgm:spPr/>
      <dgm:t>
        <a:bodyPr/>
        <a:lstStyle/>
        <a:p>
          <a:pPr rtl="1">
            <a:lnSpc>
              <a:spcPct val="100000"/>
            </a:lnSpc>
          </a:pPr>
          <a:endParaRPr lang="ar-SA" sz="2400">
            <a:solidFill>
              <a:schemeClr val="tx1"/>
            </a:solidFill>
            <a:cs typeface="AL-Mohanad" pitchFamily="2" charset="-78"/>
          </a:endParaRPr>
        </a:p>
      </dgm:t>
    </dgm:pt>
    <dgm:pt modelId="{5792D20D-F4CB-49C8-BBD9-C20A91FD8E3F}">
      <dgm:prSet custT="1"/>
      <dgm:spPr/>
      <dgm:t>
        <a:bodyPr/>
        <a:lstStyle/>
        <a:p>
          <a:pPr rtl="1">
            <a:lnSpc>
              <a:spcPct val="100000"/>
            </a:lnSpc>
          </a:pPr>
          <a:r>
            <a:rPr lang="ar-SA" sz="2400" smtClean="0">
              <a:cs typeface="AL-Mohanad" pitchFamily="2" charset="-78"/>
            </a:rPr>
            <a:t>الاتصال بالجماهير وتعزيز مكانة المعهد في المجتمع</a:t>
          </a:r>
          <a:endParaRPr lang="ar-SA" sz="2400" dirty="0">
            <a:cs typeface="AL-Mohanad" pitchFamily="2" charset="-78"/>
          </a:endParaRPr>
        </a:p>
      </dgm:t>
    </dgm:pt>
    <dgm:pt modelId="{DA937A07-72CB-4ED3-A364-43441964200A}" type="parTrans" cxnId="{5113CD56-E96E-4B29-9489-EFBB50D861EC}">
      <dgm:prSet/>
      <dgm:spPr/>
      <dgm:t>
        <a:bodyPr/>
        <a:lstStyle/>
        <a:p>
          <a:pPr rtl="1">
            <a:lnSpc>
              <a:spcPct val="100000"/>
            </a:lnSpc>
          </a:pPr>
          <a:endParaRPr lang="ar-SA" sz="2400">
            <a:solidFill>
              <a:schemeClr val="tx1"/>
            </a:solidFill>
            <a:cs typeface="AL-Mohanad" pitchFamily="2" charset="-78"/>
          </a:endParaRPr>
        </a:p>
      </dgm:t>
    </dgm:pt>
    <dgm:pt modelId="{9CC2661C-8D6C-456F-AB9D-2E6DD75FF06C}" type="sibTrans" cxnId="{5113CD56-E96E-4B29-9489-EFBB50D861EC}">
      <dgm:prSet/>
      <dgm:spPr/>
      <dgm:t>
        <a:bodyPr/>
        <a:lstStyle/>
        <a:p>
          <a:pPr rtl="1">
            <a:lnSpc>
              <a:spcPct val="100000"/>
            </a:lnSpc>
          </a:pPr>
          <a:endParaRPr lang="ar-SA" sz="2400">
            <a:solidFill>
              <a:schemeClr val="tx1"/>
            </a:solidFill>
            <a:cs typeface="AL-Mohanad" pitchFamily="2" charset="-78"/>
          </a:endParaRPr>
        </a:p>
      </dgm:t>
    </dgm:pt>
    <dgm:pt modelId="{DF9158D1-A89D-46A0-97E9-DAE55C7B0723}">
      <dgm:prSet custT="1"/>
      <dgm:spPr/>
      <dgm:t>
        <a:bodyPr/>
        <a:lstStyle/>
        <a:p>
          <a:pPr rtl="1">
            <a:lnSpc>
              <a:spcPct val="100000"/>
            </a:lnSpc>
          </a:pPr>
          <a:r>
            <a:rPr lang="ar-SA" sz="2400" dirty="0" smtClean="0">
              <a:cs typeface="AL-Mohanad" pitchFamily="2" charset="-78"/>
            </a:rPr>
            <a:t>مساعدة المعهد على مواجهة المستقبل بكل ثقة</a:t>
          </a:r>
          <a:endParaRPr lang="ar-SA" sz="2400" dirty="0">
            <a:cs typeface="AL-Mohanad" pitchFamily="2" charset="-78"/>
          </a:endParaRPr>
        </a:p>
      </dgm:t>
    </dgm:pt>
    <dgm:pt modelId="{C1DDB2F9-C4C9-49AD-9934-48E7A1858E3F}" type="parTrans" cxnId="{21EFD474-19CA-4550-8444-A20931D1168E}">
      <dgm:prSet/>
      <dgm:spPr/>
      <dgm:t>
        <a:bodyPr/>
        <a:lstStyle/>
        <a:p>
          <a:pPr rtl="1">
            <a:lnSpc>
              <a:spcPct val="100000"/>
            </a:lnSpc>
          </a:pPr>
          <a:endParaRPr lang="ar-SA" sz="2400">
            <a:solidFill>
              <a:schemeClr val="tx1"/>
            </a:solidFill>
            <a:cs typeface="AL-Mohanad" pitchFamily="2" charset="-78"/>
          </a:endParaRPr>
        </a:p>
      </dgm:t>
    </dgm:pt>
    <dgm:pt modelId="{C1AA4B62-1B31-4296-BB6A-1BDF5EED447E}" type="sibTrans" cxnId="{21EFD474-19CA-4550-8444-A20931D1168E}">
      <dgm:prSet/>
      <dgm:spPr/>
      <dgm:t>
        <a:bodyPr/>
        <a:lstStyle/>
        <a:p>
          <a:pPr rtl="1">
            <a:lnSpc>
              <a:spcPct val="100000"/>
            </a:lnSpc>
          </a:pPr>
          <a:endParaRPr lang="ar-SA" sz="2400">
            <a:solidFill>
              <a:schemeClr val="tx1"/>
            </a:solidFill>
            <a:cs typeface="AL-Mohanad" pitchFamily="2" charset="-78"/>
          </a:endParaRPr>
        </a:p>
      </dgm:t>
    </dgm:pt>
    <dgm:pt modelId="{95DC4444-2D74-4098-8E1A-CBE7B80A5020}" type="pres">
      <dgm:prSet presAssocID="{4A4208AE-DD82-4EF5-B827-03984760F44C}" presName="Name0" presStyleCnt="0">
        <dgm:presLayoutVars>
          <dgm:dir val="rev"/>
          <dgm:resizeHandles/>
        </dgm:presLayoutVars>
      </dgm:prSet>
      <dgm:spPr/>
      <dgm:t>
        <a:bodyPr/>
        <a:lstStyle/>
        <a:p>
          <a:pPr rtl="1"/>
          <a:endParaRPr lang="ar-SA"/>
        </a:p>
      </dgm:t>
    </dgm:pt>
    <dgm:pt modelId="{A3080896-8F64-4937-8282-38C055C5E2AB}" type="pres">
      <dgm:prSet presAssocID="{8F6304AD-DCA3-4537-A8C9-CA34887D5526}" presName="compNode" presStyleCnt="0"/>
      <dgm:spPr/>
      <dgm:t>
        <a:bodyPr/>
        <a:lstStyle/>
        <a:p>
          <a:pPr rtl="1"/>
          <a:endParaRPr lang="ar-SA"/>
        </a:p>
      </dgm:t>
    </dgm:pt>
    <dgm:pt modelId="{FC2B782F-0CCB-4FC0-8DEE-7FE215B36C30}" type="pres">
      <dgm:prSet presAssocID="{8F6304AD-DCA3-4537-A8C9-CA34887D5526}" presName="dummyConnPt" presStyleCnt="0"/>
      <dgm:spPr/>
      <dgm:t>
        <a:bodyPr/>
        <a:lstStyle/>
        <a:p>
          <a:pPr rtl="1"/>
          <a:endParaRPr lang="ar-SA"/>
        </a:p>
      </dgm:t>
    </dgm:pt>
    <dgm:pt modelId="{A70D4518-D99C-4153-B633-C933E1AD3A1C}" type="pres">
      <dgm:prSet presAssocID="{8F6304AD-DCA3-4537-A8C9-CA34887D5526}" presName="node" presStyleLbl="node1" presStyleIdx="0" presStyleCnt="5">
        <dgm:presLayoutVars>
          <dgm:bulletEnabled val="1"/>
        </dgm:presLayoutVars>
      </dgm:prSet>
      <dgm:spPr/>
      <dgm:t>
        <a:bodyPr/>
        <a:lstStyle/>
        <a:p>
          <a:pPr rtl="1"/>
          <a:endParaRPr lang="ar-SA"/>
        </a:p>
      </dgm:t>
    </dgm:pt>
    <dgm:pt modelId="{FC2C6469-D900-4BCD-A071-A0F5E7B69AD0}" type="pres">
      <dgm:prSet presAssocID="{0F2211EF-DE73-4EBE-B8D1-8200B1305248}" presName="sibTrans" presStyleLbl="bgSibTrans2D1" presStyleIdx="0" presStyleCnt="4"/>
      <dgm:spPr/>
      <dgm:t>
        <a:bodyPr/>
        <a:lstStyle/>
        <a:p>
          <a:pPr rtl="1"/>
          <a:endParaRPr lang="ar-SA"/>
        </a:p>
      </dgm:t>
    </dgm:pt>
    <dgm:pt modelId="{50A1ED63-BA66-401A-BD87-4D868F8C18B6}" type="pres">
      <dgm:prSet presAssocID="{373D9DE8-09E0-4225-88AD-055F6CD9F344}" presName="compNode" presStyleCnt="0"/>
      <dgm:spPr/>
      <dgm:t>
        <a:bodyPr/>
        <a:lstStyle/>
        <a:p>
          <a:pPr rtl="1"/>
          <a:endParaRPr lang="ar-SA"/>
        </a:p>
      </dgm:t>
    </dgm:pt>
    <dgm:pt modelId="{F650F77B-20AC-4D2F-8A5C-DBD938286D1B}" type="pres">
      <dgm:prSet presAssocID="{373D9DE8-09E0-4225-88AD-055F6CD9F344}" presName="dummyConnPt" presStyleCnt="0"/>
      <dgm:spPr/>
      <dgm:t>
        <a:bodyPr/>
        <a:lstStyle/>
        <a:p>
          <a:pPr rtl="1"/>
          <a:endParaRPr lang="ar-SA"/>
        </a:p>
      </dgm:t>
    </dgm:pt>
    <dgm:pt modelId="{06C900E8-3315-4C98-931F-055074AA7B83}" type="pres">
      <dgm:prSet presAssocID="{373D9DE8-09E0-4225-88AD-055F6CD9F344}" presName="node" presStyleLbl="node1" presStyleIdx="1" presStyleCnt="5">
        <dgm:presLayoutVars>
          <dgm:bulletEnabled val="1"/>
        </dgm:presLayoutVars>
      </dgm:prSet>
      <dgm:spPr/>
      <dgm:t>
        <a:bodyPr/>
        <a:lstStyle/>
        <a:p>
          <a:pPr rtl="1"/>
          <a:endParaRPr lang="ar-SA"/>
        </a:p>
      </dgm:t>
    </dgm:pt>
    <dgm:pt modelId="{42D52702-35B8-4CCA-8211-B85254DD681E}" type="pres">
      <dgm:prSet presAssocID="{D4027ECA-3248-4DE7-85E2-37C042B9EA34}" presName="sibTrans" presStyleLbl="bgSibTrans2D1" presStyleIdx="1" presStyleCnt="4"/>
      <dgm:spPr/>
      <dgm:t>
        <a:bodyPr/>
        <a:lstStyle/>
        <a:p>
          <a:pPr rtl="1"/>
          <a:endParaRPr lang="ar-SA"/>
        </a:p>
      </dgm:t>
    </dgm:pt>
    <dgm:pt modelId="{FC4CCFBC-FE1A-402C-B4A4-CDD355E94B9E}" type="pres">
      <dgm:prSet presAssocID="{6C797F9D-3356-4879-B7F2-3857F0517CCC}" presName="compNode" presStyleCnt="0"/>
      <dgm:spPr/>
      <dgm:t>
        <a:bodyPr/>
        <a:lstStyle/>
        <a:p>
          <a:pPr rtl="1"/>
          <a:endParaRPr lang="ar-SA"/>
        </a:p>
      </dgm:t>
    </dgm:pt>
    <dgm:pt modelId="{D0337F91-29B5-436C-A9A2-E0F1D5E17945}" type="pres">
      <dgm:prSet presAssocID="{6C797F9D-3356-4879-B7F2-3857F0517CCC}" presName="dummyConnPt" presStyleCnt="0"/>
      <dgm:spPr/>
      <dgm:t>
        <a:bodyPr/>
        <a:lstStyle/>
        <a:p>
          <a:pPr rtl="1"/>
          <a:endParaRPr lang="ar-SA"/>
        </a:p>
      </dgm:t>
    </dgm:pt>
    <dgm:pt modelId="{26B5BEFA-9EC0-4EED-8DF7-AD8BFE62DA26}" type="pres">
      <dgm:prSet presAssocID="{6C797F9D-3356-4879-B7F2-3857F0517CCC}" presName="node" presStyleLbl="node1" presStyleIdx="2" presStyleCnt="5">
        <dgm:presLayoutVars>
          <dgm:bulletEnabled val="1"/>
        </dgm:presLayoutVars>
      </dgm:prSet>
      <dgm:spPr/>
      <dgm:t>
        <a:bodyPr/>
        <a:lstStyle/>
        <a:p>
          <a:pPr rtl="1"/>
          <a:endParaRPr lang="ar-SA"/>
        </a:p>
      </dgm:t>
    </dgm:pt>
    <dgm:pt modelId="{2BFB1145-6B86-45A3-97AE-787EF39BB674}" type="pres">
      <dgm:prSet presAssocID="{1C902684-7190-4599-AD72-DE2C8DB56A52}" presName="sibTrans" presStyleLbl="bgSibTrans2D1" presStyleIdx="2" presStyleCnt="4"/>
      <dgm:spPr/>
      <dgm:t>
        <a:bodyPr/>
        <a:lstStyle/>
        <a:p>
          <a:pPr rtl="1"/>
          <a:endParaRPr lang="ar-SA"/>
        </a:p>
      </dgm:t>
    </dgm:pt>
    <dgm:pt modelId="{52280727-5694-4073-8279-A0E3A5ED96D8}" type="pres">
      <dgm:prSet presAssocID="{5792D20D-F4CB-49C8-BBD9-C20A91FD8E3F}" presName="compNode" presStyleCnt="0"/>
      <dgm:spPr/>
      <dgm:t>
        <a:bodyPr/>
        <a:lstStyle/>
        <a:p>
          <a:pPr rtl="1"/>
          <a:endParaRPr lang="ar-SA"/>
        </a:p>
      </dgm:t>
    </dgm:pt>
    <dgm:pt modelId="{7B676EC9-8FD7-4C51-B516-5083DD77B93D}" type="pres">
      <dgm:prSet presAssocID="{5792D20D-F4CB-49C8-BBD9-C20A91FD8E3F}" presName="dummyConnPt" presStyleCnt="0"/>
      <dgm:spPr/>
      <dgm:t>
        <a:bodyPr/>
        <a:lstStyle/>
        <a:p>
          <a:pPr rtl="1"/>
          <a:endParaRPr lang="ar-SA"/>
        </a:p>
      </dgm:t>
    </dgm:pt>
    <dgm:pt modelId="{5571600D-731F-44E1-B03E-2CAAEBF51685}" type="pres">
      <dgm:prSet presAssocID="{5792D20D-F4CB-49C8-BBD9-C20A91FD8E3F}" presName="node" presStyleLbl="node1" presStyleIdx="3" presStyleCnt="5">
        <dgm:presLayoutVars>
          <dgm:bulletEnabled val="1"/>
        </dgm:presLayoutVars>
      </dgm:prSet>
      <dgm:spPr/>
      <dgm:t>
        <a:bodyPr/>
        <a:lstStyle/>
        <a:p>
          <a:pPr rtl="1"/>
          <a:endParaRPr lang="ar-SA"/>
        </a:p>
      </dgm:t>
    </dgm:pt>
    <dgm:pt modelId="{D7B3D4AD-28ED-445E-952E-199E0CAF2394}" type="pres">
      <dgm:prSet presAssocID="{9CC2661C-8D6C-456F-AB9D-2E6DD75FF06C}" presName="sibTrans" presStyleLbl="bgSibTrans2D1" presStyleIdx="3" presStyleCnt="4"/>
      <dgm:spPr/>
      <dgm:t>
        <a:bodyPr/>
        <a:lstStyle/>
        <a:p>
          <a:pPr rtl="1"/>
          <a:endParaRPr lang="ar-SA"/>
        </a:p>
      </dgm:t>
    </dgm:pt>
    <dgm:pt modelId="{5F8C46A0-F1C8-41D8-95BE-5AA796EBA16E}" type="pres">
      <dgm:prSet presAssocID="{DF9158D1-A89D-46A0-97E9-DAE55C7B0723}" presName="compNode" presStyleCnt="0"/>
      <dgm:spPr/>
      <dgm:t>
        <a:bodyPr/>
        <a:lstStyle/>
        <a:p>
          <a:pPr rtl="1"/>
          <a:endParaRPr lang="ar-SA"/>
        </a:p>
      </dgm:t>
    </dgm:pt>
    <dgm:pt modelId="{9CE55603-F6DB-452B-A05D-6F8AA607A739}" type="pres">
      <dgm:prSet presAssocID="{DF9158D1-A89D-46A0-97E9-DAE55C7B0723}" presName="dummyConnPt" presStyleCnt="0"/>
      <dgm:spPr/>
      <dgm:t>
        <a:bodyPr/>
        <a:lstStyle/>
        <a:p>
          <a:pPr rtl="1"/>
          <a:endParaRPr lang="ar-SA"/>
        </a:p>
      </dgm:t>
    </dgm:pt>
    <dgm:pt modelId="{17EB9A82-6C9F-40DC-8C3D-BF2B3B0FB03C}" type="pres">
      <dgm:prSet presAssocID="{DF9158D1-A89D-46A0-97E9-DAE55C7B0723}" presName="node" presStyleLbl="node1" presStyleIdx="4" presStyleCnt="5">
        <dgm:presLayoutVars>
          <dgm:bulletEnabled val="1"/>
        </dgm:presLayoutVars>
      </dgm:prSet>
      <dgm:spPr/>
      <dgm:t>
        <a:bodyPr/>
        <a:lstStyle/>
        <a:p>
          <a:pPr rtl="1"/>
          <a:endParaRPr lang="ar-SA"/>
        </a:p>
      </dgm:t>
    </dgm:pt>
  </dgm:ptLst>
  <dgm:cxnLst>
    <dgm:cxn modelId="{BA42BCE1-2810-4F44-8A16-FEBF8FD21B42}" srcId="{4A4208AE-DD82-4EF5-B827-03984760F44C}" destId="{6C797F9D-3356-4879-B7F2-3857F0517CCC}" srcOrd="2" destOrd="0" parTransId="{1E77F370-A92C-45DE-B5A4-1C319010D32B}" sibTransId="{1C902684-7190-4599-AD72-DE2C8DB56A52}"/>
    <dgm:cxn modelId="{2F7EBE00-0D5A-42AB-A5F7-5D3DE287B44C}" srcId="{4A4208AE-DD82-4EF5-B827-03984760F44C}" destId="{373D9DE8-09E0-4225-88AD-055F6CD9F344}" srcOrd="1" destOrd="0" parTransId="{3A9142C2-299A-4E44-B952-87300B597C76}" sibTransId="{D4027ECA-3248-4DE7-85E2-37C042B9EA34}"/>
    <dgm:cxn modelId="{8FE21D04-AF85-471E-BB70-C586877CA205}" srcId="{4A4208AE-DD82-4EF5-B827-03984760F44C}" destId="{8F6304AD-DCA3-4537-A8C9-CA34887D5526}" srcOrd="0" destOrd="0" parTransId="{B55CE886-9C69-4BC7-BD9D-C2310ED6D820}" sibTransId="{0F2211EF-DE73-4EBE-B8D1-8200B1305248}"/>
    <dgm:cxn modelId="{5113CD56-E96E-4B29-9489-EFBB50D861EC}" srcId="{4A4208AE-DD82-4EF5-B827-03984760F44C}" destId="{5792D20D-F4CB-49C8-BBD9-C20A91FD8E3F}" srcOrd="3" destOrd="0" parTransId="{DA937A07-72CB-4ED3-A364-43441964200A}" sibTransId="{9CC2661C-8D6C-456F-AB9D-2E6DD75FF06C}"/>
    <dgm:cxn modelId="{A9939AE0-A33C-40B0-BD5C-ACE225C550B4}" type="presOf" srcId="{D4027ECA-3248-4DE7-85E2-37C042B9EA34}" destId="{42D52702-35B8-4CCA-8211-B85254DD681E}" srcOrd="0" destOrd="0" presId="urn:microsoft.com/office/officeart/2005/8/layout/bProcess4"/>
    <dgm:cxn modelId="{88F189F0-0B51-4CE4-8639-BF11870D51B0}" type="presOf" srcId="{1C902684-7190-4599-AD72-DE2C8DB56A52}" destId="{2BFB1145-6B86-45A3-97AE-787EF39BB674}" srcOrd="0" destOrd="0" presId="urn:microsoft.com/office/officeart/2005/8/layout/bProcess4"/>
    <dgm:cxn modelId="{F03D268C-F9D1-41A5-85C8-7D426435396C}" type="presOf" srcId="{8F6304AD-DCA3-4537-A8C9-CA34887D5526}" destId="{A70D4518-D99C-4153-B633-C933E1AD3A1C}" srcOrd="0" destOrd="0" presId="urn:microsoft.com/office/officeart/2005/8/layout/bProcess4"/>
    <dgm:cxn modelId="{673C5EEB-696A-4CA1-82F8-1EF0A6BF72C1}" type="presOf" srcId="{9CC2661C-8D6C-456F-AB9D-2E6DD75FF06C}" destId="{D7B3D4AD-28ED-445E-952E-199E0CAF2394}" srcOrd="0" destOrd="0" presId="urn:microsoft.com/office/officeart/2005/8/layout/bProcess4"/>
    <dgm:cxn modelId="{E99714A2-24C2-4BA8-9841-FC9618640B52}" type="presOf" srcId="{5792D20D-F4CB-49C8-BBD9-C20A91FD8E3F}" destId="{5571600D-731F-44E1-B03E-2CAAEBF51685}" srcOrd="0" destOrd="0" presId="urn:microsoft.com/office/officeart/2005/8/layout/bProcess4"/>
    <dgm:cxn modelId="{7F1D6768-46DE-4AD8-A757-5E7EAF2924F9}" type="presOf" srcId="{DF9158D1-A89D-46A0-97E9-DAE55C7B0723}" destId="{17EB9A82-6C9F-40DC-8C3D-BF2B3B0FB03C}" srcOrd="0" destOrd="0" presId="urn:microsoft.com/office/officeart/2005/8/layout/bProcess4"/>
    <dgm:cxn modelId="{AE779B64-DD84-47CB-A27F-20CF22E37ECF}" type="presOf" srcId="{4A4208AE-DD82-4EF5-B827-03984760F44C}" destId="{95DC4444-2D74-4098-8E1A-CBE7B80A5020}" srcOrd="0" destOrd="0" presId="urn:microsoft.com/office/officeart/2005/8/layout/bProcess4"/>
    <dgm:cxn modelId="{5F28BE45-EE08-49EA-815D-5AFD5386F09C}" type="presOf" srcId="{6C797F9D-3356-4879-B7F2-3857F0517CCC}" destId="{26B5BEFA-9EC0-4EED-8DF7-AD8BFE62DA26}" srcOrd="0" destOrd="0" presId="urn:microsoft.com/office/officeart/2005/8/layout/bProcess4"/>
    <dgm:cxn modelId="{8CE8787C-510D-417E-8F6B-07A77BA05C84}" type="presOf" srcId="{373D9DE8-09E0-4225-88AD-055F6CD9F344}" destId="{06C900E8-3315-4C98-931F-055074AA7B83}" srcOrd="0" destOrd="0" presId="urn:microsoft.com/office/officeart/2005/8/layout/bProcess4"/>
    <dgm:cxn modelId="{479F1766-4CBF-4253-B680-3B846ADF8D48}" type="presOf" srcId="{0F2211EF-DE73-4EBE-B8D1-8200B1305248}" destId="{FC2C6469-D900-4BCD-A071-A0F5E7B69AD0}" srcOrd="0" destOrd="0" presId="urn:microsoft.com/office/officeart/2005/8/layout/bProcess4"/>
    <dgm:cxn modelId="{21EFD474-19CA-4550-8444-A20931D1168E}" srcId="{4A4208AE-DD82-4EF5-B827-03984760F44C}" destId="{DF9158D1-A89D-46A0-97E9-DAE55C7B0723}" srcOrd="4" destOrd="0" parTransId="{C1DDB2F9-C4C9-49AD-9934-48E7A1858E3F}" sibTransId="{C1AA4B62-1B31-4296-BB6A-1BDF5EED447E}"/>
    <dgm:cxn modelId="{2587843A-746A-414B-B207-DFB515CDF48E}" type="presParOf" srcId="{95DC4444-2D74-4098-8E1A-CBE7B80A5020}" destId="{A3080896-8F64-4937-8282-38C055C5E2AB}" srcOrd="0" destOrd="0" presId="urn:microsoft.com/office/officeart/2005/8/layout/bProcess4"/>
    <dgm:cxn modelId="{D906B7CE-1562-4ECC-A84E-C470F9175AAC}" type="presParOf" srcId="{A3080896-8F64-4937-8282-38C055C5E2AB}" destId="{FC2B782F-0CCB-4FC0-8DEE-7FE215B36C30}" srcOrd="0" destOrd="0" presId="urn:microsoft.com/office/officeart/2005/8/layout/bProcess4"/>
    <dgm:cxn modelId="{425468F5-11A1-42D3-9827-401DE18F1398}" type="presParOf" srcId="{A3080896-8F64-4937-8282-38C055C5E2AB}" destId="{A70D4518-D99C-4153-B633-C933E1AD3A1C}" srcOrd="1" destOrd="0" presId="urn:microsoft.com/office/officeart/2005/8/layout/bProcess4"/>
    <dgm:cxn modelId="{7D7A0B96-761A-489A-847F-8CEF9032315D}" type="presParOf" srcId="{95DC4444-2D74-4098-8E1A-CBE7B80A5020}" destId="{FC2C6469-D900-4BCD-A071-A0F5E7B69AD0}" srcOrd="1" destOrd="0" presId="urn:microsoft.com/office/officeart/2005/8/layout/bProcess4"/>
    <dgm:cxn modelId="{CCC7FDC5-CB65-4C7E-9BFF-C1A6B8DBEF14}" type="presParOf" srcId="{95DC4444-2D74-4098-8E1A-CBE7B80A5020}" destId="{50A1ED63-BA66-401A-BD87-4D868F8C18B6}" srcOrd="2" destOrd="0" presId="urn:microsoft.com/office/officeart/2005/8/layout/bProcess4"/>
    <dgm:cxn modelId="{3A8B7420-6B1B-4B45-B235-729FE1E79150}" type="presParOf" srcId="{50A1ED63-BA66-401A-BD87-4D868F8C18B6}" destId="{F650F77B-20AC-4D2F-8A5C-DBD938286D1B}" srcOrd="0" destOrd="0" presId="urn:microsoft.com/office/officeart/2005/8/layout/bProcess4"/>
    <dgm:cxn modelId="{93BA4643-E134-461C-B994-E8B6AFD023F5}" type="presParOf" srcId="{50A1ED63-BA66-401A-BD87-4D868F8C18B6}" destId="{06C900E8-3315-4C98-931F-055074AA7B83}" srcOrd="1" destOrd="0" presId="urn:microsoft.com/office/officeart/2005/8/layout/bProcess4"/>
    <dgm:cxn modelId="{32038739-0B3F-4423-BCC3-BFFF1533A738}" type="presParOf" srcId="{95DC4444-2D74-4098-8E1A-CBE7B80A5020}" destId="{42D52702-35B8-4CCA-8211-B85254DD681E}" srcOrd="3" destOrd="0" presId="urn:microsoft.com/office/officeart/2005/8/layout/bProcess4"/>
    <dgm:cxn modelId="{8003CA4A-E5F7-4531-BD61-6004A602F0F4}" type="presParOf" srcId="{95DC4444-2D74-4098-8E1A-CBE7B80A5020}" destId="{FC4CCFBC-FE1A-402C-B4A4-CDD355E94B9E}" srcOrd="4" destOrd="0" presId="urn:microsoft.com/office/officeart/2005/8/layout/bProcess4"/>
    <dgm:cxn modelId="{726E2FFB-6834-4BCE-84EC-69ED54BABC2D}" type="presParOf" srcId="{FC4CCFBC-FE1A-402C-B4A4-CDD355E94B9E}" destId="{D0337F91-29B5-436C-A9A2-E0F1D5E17945}" srcOrd="0" destOrd="0" presId="urn:microsoft.com/office/officeart/2005/8/layout/bProcess4"/>
    <dgm:cxn modelId="{1C304696-76D4-41D0-8CB3-476EE4450F23}" type="presParOf" srcId="{FC4CCFBC-FE1A-402C-B4A4-CDD355E94B9E}" destId="{26B5BEFA-9EC0-4EED-8DF7-AD8BFE62DA26}" srcOrd="1" destOrd="0" presId="urn:microsoft.com/office/officeart/2005/8/layout/bProcess4"/>
    <dgm:cxn modelId="{6F87C951-8E95-4D77-BD30-1EC934430F5A}" type="presParOf" srcId="{95DC4444-2D74-4098-8E1A-CBE7B80A5020}" destId="{2BFB1145-6B86-45A3-97AE-787EF39BB674}" srcOrd="5" destOrd="0" presId="urn:microsoft.com/office/officeart/2005/8/layout/bProcess4"/>
    <dgm:cxn modelId="{86652B96-4692-4F68-B03E-6175C80B7D07}" type="presParOf" srcId="{95DC4444-2D74-4098-8E1A-CBE7B80A5020}" destId="{52280727-5694-4073-8279-A0E3A5ED96D8}" srcOrd="6" destOrd="0" presId="urn:microsoft.com/office/officeart/2005/8/layout/bProcess4"/>
    <dgm:cxn modelId="{6215EDB1-A75A-4D77-821D-897067B541FD}" type="presParOf" srcId="{52280727-5694-4073-8279-A0E3A5ED96D8}" destId="{7B676EC9-8FD7-4C51-B516-5083DD77B93D}" srcOrd="0" destOrd="0" presId="urn:microsoft.com/office/officeart/2005/8/layout/bProcess4"/>
    <dgm:cxn modelId="{545998AC-490A-4B0B-906B-EC3675E0B5E0}" type="presParOf" srcId="{52280727-5694-4073-8279-A0E3A5ED96D8}" destId="{5571600D-731F-44E1-B03E-2CAAEBF51685}" srcOrd="1" destOrd="0" presId="urn:microsoft.com/office/officeart/2005/8/layout/bProcess4"/>
    <dgm:cxn modelId="{3D12C238-387D-4659-B45A-1E16D48DFB64}" type="presParOf" srcId="{95DC4444-2D74-4098-8E1A-CBE7B80A5020}" destId="{D7B3D4AD-28ED-445E-952E-199E0CAF2394}" srcOrd="7" destOrd="0" presId="urn:microsoft.com/office/officeart/2005/8/layout/bProcess4"/>
    <dgm:cxn modelId="{FB101662-E3B5-4BA4-BC35-751CC7DFFA0E}" type="presParOf" srcId="{95DC4444-2D74-4098-8E1A-CBE7B80A5020}" destId="{5F8C46A0-F1C8-41D8-95BE-5AA796EBA16E}" srcOrd="8" destOrd="0" presId="urn:microsoft.com/office/officeart/2005/8/layout/bProcess4"/>
    <dgm:cxn modelId="{12A99297-7F8A-40C9-BEAE-27B658833F15}" type="presParOf" srcId="{5F8C46A0-F1C8-41D8-95BE-5AA796EBA16E}" destId="{9CE55603-F6DB-452B-A05D-6F8AA607A739}" srcOrd="0" destOrd="0" presId="urn:microsoft.com/office/officeart/2005/8/layout/bProcess4"/>
    <dgm:cxn modelId="{9DC7B671-893A-4E0F-B6EB-1CAD82F82973}" type="presParOf" srcId="{5F8C46A0-F1C8-41D8-95BE-5AA796EBA16E}" destId="{17EB9A82-6C9F-40DC-8C3D-BF2B3B0FB03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D30C7-1C03-48F8-BF26-288CC11EB8D7}">
      <dsp:nvSpPr>
        <dsp:cNvPr id="0" name=""/>
        <dsp:cNvSpPr/>
      </dsp:nvSpPr>
      <dsp:spPr>
        <a:xfrm>
          <a:off x="1166139" y="2037"/>
          <a:ext cx="3942781" cy="2943203"/>
        </a:xfrm>
        <a:prstGeom prst="round2SameRect">
          <a:avLst>
            <a:gd name="adj1" fmla="val 8000"/>
            <a:gd name="adj2" fmla="val 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634B5-B7F9-4107-A510-5091D4457B41}">
      <dsp:nvSpPr>
        <dsp:cNvPr id="0" name=""/>
        <dsp:cNvSpPr/>
      </dsp:nvSpPr>
      <dsp:spPr>
        <a:xfrm>
          <a:off x="1166139" y="2945240"/>
          <a:ext cx="3942781" cy="1265577"/>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rtl="1">
            <a:lnSpc>
              <a:spcPct val="90000"/>
            </a:lnSpc>
            <a:spcBef>
              <a:spcPct val="0"/>
            </a:spcBef>
            <a:spcAft>
              <a:spcPct val="35000"/>
            </a:spcAft>
          </a:pPr>
          <a:r>
            <a:rPr lang="ar-SA" sz="6500" kern="1200" dirty="0" smtClean="0"/>
            <a:t> </a:t>
          </a:r>
          <a:endParaRPr lang="ar-SA" sz="6500" kern="1200" dirty="0"/>
        </a:p>
      </dsp:txBody>
      <dsp:txXfrm>
        <a:off x="1166139" y="2945240"/>
        <a:ext cx="2776606" cy="1265577"/>
      </dsp:txXfrm>
    </dsp:sp>
    <dsp:sp modelId="{7E2D784E-3816-422D-A5C8-BEF096230C8A}">
      <dsp:nvSpPr>
        <dsp:cNvPr id="0" name=""/>
        <dsp:cNvSpPr/>
      </dsp:nvSpPr>
      <dsp:spPr>
        <a:xfrm>
          <a:off x="4092631" y="3146266"/>
          <a:ext cx="1379973" cy="1379973"/>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8538" t="-12311" r="-15044" b="-21551"/>
          </a:stretch>
        </a:blip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203296" y="159768"/>
          <a:ext cx="3516270" cy="109883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77"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عوائد تنمية الموارد المالية في </a:t>
          </a:r>
        </a:p>
        <a:p>
          <a:pPr lvl="0" algn="ctr" defTabSz="1066800" rtl="1">
            <a:lnSpc>
              <a:spcPct val="90000"/>
            </a:lnSpc>
            <a:spcBef>
              <a:spcPct val="0"/>
            </a:spcBef>
            <a:spcAft>
              <a:spcPct val="35000"/>
            </a:spcAft>
          </a:pPr>
          <a:r>
            <a:rPr lang="ar-SA" sz="2400" kern="1200" dirty="0" smtClean="0">
              <a:cs typeface="AL-Mohanad Bold" pitchFamily="2" charset="-78"/>
            </a:rPr>
            <a:t>المعاهد القرآنية</a:t>
          </a:r>
          <a:endParaRPr lang="ar-SA" sz="2400" kern="1200" dirty="0">
            <a:cs typeface="AL-Mohanad Bold" pitchFamily="2" charset="-78"/>
          </a:endParaRPr>
        </a:p>
      </dsp:txBody>
      <dsp:txXfrm>
        <a:off x="203296" y="159768"/>
        <a:ext cx="3516270" cy="1098834"/>
      </dsp:txXfrm>
    </dsp:sp>
    <dsp:sp modelId="{3E4267D0-69ED-463E-BB9F-4330FF30C96D}">
      <dsp:nvSpPr>
        <dsp:cNvPr id="0" name=""/>
        <dsp:cNvSpPr/>
      </dsp:nvSpPr>
      <dsp:spPr>
        <a:xfrm>
          <a:off x="56785" y="1047"/>
          <a:ext cx="769184" cy="11537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3953D-B8D3-41EE-9E2D-58A93EB00B1C}">
      <dsp:nvSpPr>
        <dsp:cNvPr id="0" name=""/>
        <dsp:cNvSpPr/>
      </dsp:nvSpPr>
      <dsp:spPr>
        <a:xfrm>
          <a:off x="-5758312" y="-881888"/>
          <a:ext cx="6859639" cy="6859639"/>
        </a:xfrm>
        <a:prstGeom prst="blockArc">
          <a:avLst>
            <a:gd name="adj1" fmla="val 18900000"/>
            <a:gd name="adj2" fmla="val 2700000"/>
            <a:gd name="adj3" fmla="val 31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B3666-004D-4C09-8EF9-D40B888C7C6D}">
      <dsp:nvSpPr>
        <dsp:cNvPr id="0" name=""/>
        <dsp:cNvSpPr/>
      </dsp:nvSpPr>
      <dsp:spPr>
        <a:xfrm>
          <a:off x="357474" y="231657"/>
          <a:ext cx="4277768"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الزكاة</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357474" y="231657"/>
        <a:ext cx="4277768" cy="463112"/>
      </dsp:txXfrm>
    </dsp:sp>
    <dsp:sp modelId="{43CCD600-3FCA-426C-8440-7C863A524069}">
      <dsp:nvSpPr>
        <dsp:cNvPr id="0" name=""/>
        <dsp:cNvSpPr/>
      </dsp:nvSpPr>
      <dsp:spPr>
        <a:xfrm>
          <a:off x="68029" y="173768"/>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D4C65-03BB-4F66-9004-BA4BD2D9D5B5}">
      <dsp:nvSpPr>
        <dsp:cNvPr id="0" name=""/>
        <dsp:cNvSpPr/>
      </dsp:nvSpPr>
      <dsp:spPr>
        <a:xfrm>
          <a:off x="776864" y="926733"/>
          <a:ext cx="3858378"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الصدقات</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776864" y="926733"/>
        <a:ext cx="3858378" cy="463112"/>
      </dsp:txXfrm>
    </dsp:sp>
    <dsp:sp modelId="{15938B95-5422-4DB6-BEF6-2C7BD9A81EEB}">
      <dsp:nvSpPr>
        <dsp:cNvPr id="0" name=""/>
        <dsp:cNvSpPr/>
      </dsp:nvSpPr>
      <dsp:spPr>
        <a:xfrm>
          <a:off x="487419" y="868844"/>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3527E-1C89-4575-804A-F08D917A01F5}">
      <dsp:nvSpPr>
        <dsp:cNvPr id="0" name=""/>
        <dsp:cNvSpPr/>
      </dsp:nvSpPr>
      <dsp:spPr>
        <a:xfrm>
          <a:off x="1006687" y="1621299"/>
          <a:ext cx="3628555"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الوقف</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1006687" y="1621299"/>
        <a:ext cx="3628555" cy="463112"/>
      </dsp:txXfrm>
    </dsp:sp>
    <dsp:sp modelId="{148E2CF5-0094-4842-8E9E-290FB73ECA2F}">
      <dsp:nvSpPr>
        <dsp:cNvPr id="0" name=""/>
        <dsp:cNvSpPr/>
      </dsp:nvSpPr>
      <dsp:spPr>
        <a:xfrm>
          <a:off x="717242" y="1563410"/>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AC34F-4CE3-4FA5-9BCF-0242235CDAAB}">
      <dsp:nvSpPr>
        <dsp:cNvPr id="0" name=""/>
        <dsp:cNvSpPr/>
      </dsp:nvSpPr>
      <dsp:spPr>
        <a:xfrm>
          <a:off x="1080068" y="2316375"/>
          <a:ext cx="3555175"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الكفارات والفدية </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1080068" y="2316375"/>
        <a:ext cx="3555175" cy="463112"/>
      </dsp:txXfrm>
    </dsp:sp>
    <dsp:sp modelId="{25AE3DD4-AE90-4498-9CCA-5C0D43C6F207}">
      <dsp:nvSpPr>
        <dsp:cNvPr id="0" name=""/>
        <dsp:cNvSpPr/>
      </dsp:nvSpPr>
      <dsp:spPr>
        <a:xfrm>
          <a:off x="790623" y="2258486"/>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AC191-0E00-4982-952D-24A0B3AFB5D9}">
      <dsp:nvSpPr>
        <dsp:cNvPr id="0" name=""/>
        <dsp:cNvSpPr/>
      </dsp:nvSpPr>
      <dsp:spPr>
        <a:xfrm>
          <a:off x="1006687" y="3011451"/>
          <a:ext cx="3628555"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النذور</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1006687" y="3011451"/>
        <a:ext cx="3628555" cy="463112"/>
      </dsp:txXfrm>
    </dsp:sp>
    <dsp:sp modelId="{AC32F5A9-7737-4EC1-8134-B1F20F0CF4E9}">
      <dsp:nvSpPr>
        <dsp:cNvPr id="0" name=""/>
        <dsp:cNvSpPr/>
      </dsp:nvSpPr>
      <dsp:spPr>
        <a:xfrm>
          <a:off x="717242" y="2953562"/>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6EE26-06AA-4CDA-A85B-42D32AFA5A77}">
      <dsp:nvSpPr>
        <dsp:cNvPr id="0" name=""/>
        <dsp:cNvSpPr/>
      </dsp:nvSpPr>
      <dsp:spPr>
        <a:xfrm>
          <a:off x="776864" y="3706017"/>
          <a:ext cx="3858378"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الأضاحي والهدي</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776864" y="3706017"/>
        <a:ext cx="3858378" cy="463112"/>
      </dsp:txXfrm>
    </dsp:sp>
    <dsp:sp modelId="{373EF0D1-D3A0-4F65-AD35-B384B6384F5E}">
      <dsp:nvSpPr>
        <dsp:cNvPr id="0" name=""/>
        <dsp:cNvSpPr/>
      </dsp:nvSpPr>
      <dsp:spPr>
        <a:xfrm>
          <a:off x="487419" y="3648128"/>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5621A-5F09-4976-B7A6-6BC81F96C0A2}">
      <dsp:nvSpPr>
        <dsp:cNvPr id="0" name=""/>
        <dsp:cNvSpPr/>
      </dsp:nvSpPr>
      <dsp:spPr>
        <a:xfrm>
          <a:off x="357474" y="4401093"/>
          <a:ext cx="4277768" cy="46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595" tIns="60960" rIns="60960" bIns="60960" numCol="1" spcCol="1270" anchor="t" anchorCtr="0">
          <a:noAutofit/>
        </a:bodyPr>
        <a:lstStyle/>
        <a:p>
          <a:pPr lvl="0" algn="ctr" defTabSz="1066800" rtl="1">
            <a:lnSpc>
              <a:spcPct val="90000"/>
            </a:lnSpc>
            <a:spcBef>
              <a:spcPct val="0"/>
            </a:spcBef>
            <a:spcAft>
              <a:spcPct val="35000"/>
            </a:spcAft>
          </a:pPr>
          <a:r>
            <a:rPr lang="ar-SA" sz="2400" b="0" kern="1200" dirty="0" smtClean="0">
              <a:cs typeface="AL-Mohanad Bold" pitchFamily="2" charset="-78"/>
            </a:rPr>
            <a:t>الهبات والهدايا</a:t>
          </a:r>
          <a:endParaRPr lang="ar-SA" sz="2400" b="0" kern="1200" dirty="0">
            <a:cs typeface="AL-Mohanad Bold" pitchFamily="2" charset="-78"/>
          </a:endParaRPr>
        </a:p>
        <a:p>
          <a:pPr marL="228600" lvl="1" indent="-228600" algn="just" defTabSz="1066800" rtl="1">
            <a:lnSpc>
              <a:spcPct val="90000"/>
            </a:lnSpc>
            <a:spcBef>
              <a:spcPct val="0"/>
            </a:spcBef>
            <a:spcAft>
              <a:spcPct val="15000"/>
            </a:spcAft>
            <a:buChar char="••"/>
          </a:pPr>
          <a:endParaRPr lang="ar-SA" sz="2400" kern="1200" dirty="0">
            <a:cs typeface="AL-Mohanad" pitchFamily="2" charset="-78"/>
          </a:endParaRPr>
        </a:p>
      </dsp:txBody>
      <dsp:txXfrm>
        <a:off x="357474" y="4401093"/>
        <a:ext cx="4277768" cy="463112"/>
      </dsp:txXfrm>
    </dsp:sp>
    <dsp:sp modelId="{727A8821-3AD6-4168-BA59-7F49855DEBBC}">
      <dsp:nvSpPr>
        <dsp:cNvPr id="0" name=""/>
        <dsp:cNvSpPr/>
      </dsp:nvSpPr>
      <dsp:spPr>
        <a:xfrm>
          <a:off x="68029" y="4343204"/>
          <a:ext cx="578890" cy="5788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B0B90-F859-40BE-9E46-AF9C765EF065}">
      <dsp:nvSpPr>
        <dsp:cNvPr id="0" name=""/>
        <dsp:cNvSpPr/>
      </dsp:nvSpPr>
      <dsp:spPr>
        <a:xfrm>
          <a:off x="746358" y="0"/>
          <a:ext cx="4877308" cy="1024128"/>
        </a:xfrm>
        <a:prstGeom prst="homePlat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2240" tIns="76200" rIns="451612" bIns="7620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tx1"/>
              </a:solidFill>
              <a:cs typeface="AdvertisingBold" pitchFamily="2" charset="-78"/>
            </a:rPr>
            <a:t>مصادر التمويل للمعاهد القرآنية</a:t>
          </a:r>
          <a:endParaRPr lang="ar-SA" sz="2000" kern="1200" dirty="0">
            <a:solidFill>
              <a:schemeClr val="tx1"/>
            </a:solidFill>
            <a:cs typeface="AdvertisingBold" pitchFamily="2" charset="-78"/>
          </a:endParaRPr>
        </a:p>
      </dsp:txBody>
      <dsp:txXfrm>
        <a:off x="746358" y="0"/>
        <a:ext cx="4621276" cy="1024128"/>
      </dsp:txXfrm>
    </dsp:sp>
    <dsp:sp modelId="{5D8A45B7-6E39-4951-9CDA-0B885929D162}">
      <dsp:nvSpPr>
        <dsp:cNvPr id="0" name=""/>
        <dsp:cNvSpPr/>
      </dsp:nvSpPr>
      <dsp:spPr>
        <a:xfrm>
          <a:off x="4886345" y="0"/>
          <a:ext cx="1024128" cy="10241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5" y="218429"/>
          <a:ext cx="3551903" cy="9617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139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مصادر التمويل في الشريعة الإسلامية</a:t>
          </a:r>
          <a:endParaRPr lang="ar-SA" sz="2400" kern="1200" dirty="0">
            <a:cs typeface="AL-Mohanad Bold" pitchFamily="2" charset="-78"/>
          </a:endParaRPr>
        </a:p>
      </dsp:txBody>
      <dsp:txXfrm>
        <a:off x="355" y="218429"/>
        <a:ext cx="3551903" cy="961703"/>
      </dsp:txXfrm>
    </dsp:sp>
    <dsp:sp modelId="{3E4267D0-69ED-463E-BB9F-4330FF30C96D}">
      <dsp:nvSpPr>
        <dsp:cNvPr id="0" name=""/>
        <dsp:cNvSpPr/>
      </dsp:nvSpPr>
      <dsp:spPr>
        <a:xfrm>
          <a:off x="0" y="141730"/>
          <a:ext cx="673192" cy="10097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C2A64-3DA7-4BFC-9C14-9D0E8928CE03}">
      <dsp:nvSpPr>
        <dsp:cNvPr id="0" name=""/>
        <dsp:cNvSpPr/>
      </dsp:nvSpPr>
      <dsp:spPr>
        <a:xfrm>
          <a:off x="535805" y="1156374"/>
          <a:ext cx="4256371" cy="4256371"/>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BE63A1-8DF3-4D85-8116-4268E8F7A239}">
      <dsp:nvSpPr>
        <dsp:cNvPr id="0" name=""/>
        <dsp:cNvSpPr/>
      </dsp:nvSpPr>
      <dsp:spPr>
        <a:xfrm>
          <a:off x="535805" y="1156374"/>
          <a:ext cx="4256371" cy="4256371"/>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1B74A0-7AEE-4381-9A4B-73635F43055C}">
      <dsp:nvSpPr>
        <dsp:cNvPr id="0" name=""/>
        <dsp:cNvSpPr/>
      </dsp:nvSpPr>
      <dsp:spPr>
        <a:xfrm>
          <a:off x="535805" y="1156374"/>
          <a:ext cx="4256371" cy="4256371"/>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13DD7A-2C98-49A9-B72D-7261A0051694}">
      <dsp:nvSpPr>
        <dsp:cNvPr id="0" name=""/>
        <dsp:cNvSpPr/>
      </dsp:nvSpPr>
      <dsp:spPr>
        <a:xfrm>
          <a:off x="535805" y="1156374"/>
          <a:ext cx="4256371" cy="4256371"/>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1A7684-5DDE-4D27-9A7A-35F193D401CC}">
      <dsp:nvSpPr>
        <dsp:cNvPr id="0" name=""/>
        <dsp:cNvSpPr/>
      </dsp:nvSpPr>
      <dsp:spPr>
        <a:xfrm>
          <a:off x="535805" y="1156374"/>
          <a:ext cx="4256371" cy="4256371"/>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D5FB9-91B5-45D4-BA3C-C1B4F1763F46}">
      <dsp:nvSpPr>
        <dsp:cNvPr id="0" name=""/>
        <dsp:cNvSpPr/>
      </dsp:nvSpPr>
      <dsp:spPr>
        <a:xfrm>
          <a:off x="1684506" y="2305075"/>
          <a:ext cx="1958969" cy="195896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جهات التمويل</a:t>
          </a:r>
          <a:endParaRPr lang="ar-SA" sz="2400" kern="1200" dirty="0">
            <a:cs typeface="AL-Mohanad Bold" pitchFamily="2" charset="-78"/>
          </a:endParaRPr>
        </a:p>
      </dsp:txBody>
      <dsp:txXfrm>
        <a:off x="1971390" y="2591959"/>
        <a:ext cx="1385201" cy="1385201"/>
      </dsp:txXfrm>
    </dsp:sp>
    <dsp:sp modelId="{0BD87168-08E3-4902-9A22-A4D0D8CE85AF}">
      <dsp:nvSpPr>
        <dsp:cNvPr id="0" name=""/>
        <dsp:cNvSpPr/>
      </dsp:nvSpPr>
      <dsp:spPr>
        <a:xfrm>
          <a:off x="1978351" y="520101"/>
          <a:ext cx="1371278" cy="137127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مؤسسات حكومية </a:t>
          </a:r>
          <a:endParaRPr lang="ar-SA" sz="2400" kern="1200" dirty="0">
            <a:cs typeface="AL-Mohanad Bold" pitchFamily="2" charset="-78"/>
          </a:endParaRPr>
        </a:p>
      </dsp:txBody>
      <dsp:txXfrm>
        <a:off x="2179170" y="720920"/>
        <a:ext cx="969640" cy="969640"/>
      </dsp:txXfrm>
    </dsp:sp>
    <dsp:sp modelId="{DAC60460-980B-4980-B296-CA43B050C405}">
      <dsp:nvSpPr>
        <dsp:cNvPr id="0" name=""/>
        <dsp:cNvSpPr/>
      </dsp:nvSpPr>
      <dsp:spPr>
        <a:xfrm>
          <a:off x="3955426" y="1956530"/>
          <a:ext cx="1371278" cy="137127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مؤسسات خيرية مانحة</a:t>
          </a:r>
          <a:endParaRPr lang="ar-SA" sz="2400" kern="1200" dirty="0">
            <a:cs typeface="AL-Mohanad Bold" pitchFamily="2" charset="-78"/>
          </a:endParaRPr>
        </a:p>
      </dsp:txBody>
      <dsp:txXfrm>
        <a:off x="4156245" y="2157349"/>
        <a:ext cx="969640" cy="969640"/>
      </dsp:txXfrm>
    </dsp:sp>
    <dsp:sp modelId="{D52A8750-2D56-47CB-A477-7BA2CE0697F0}">
      <dsp:nvSpPr>
        <dsp:cNvPr id="0" name=""/>
        <dsp:cNvSpPr/>
      </dsp:nvSpPr>
      <dsp:spPr>
        <a:xfrm>
          <a:off x="3200251" y="4280721"/>
          <a:ext cx="1371278" cy="137127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مؤسسات مجتمعية </a:t>
          </a:r>
          <a:endParaRPr lang="ar-SA" sz="2400" kern="1200" dirty="0">
            <a:cs typeface="AL-Mohanad Bold" pitchFamily="2" charset="-78"/>
          </a:endParaRPr>
        </a:p>
      </dsp:txBody>
      <dsp:txXfrm>
        <a:off x="3401070" y="4481540"/>
        <a:ext cx="969640" cy="969640"/>
      </dsp:txXfrm>
    </dsp:sp>
    <dsp:sp modelId="{7407698F-EDA6-4CDA-AB7C-935BC7E46BB7}">
      <dsp:nvSpPr>
        <dsp:cNvPr id="0" name=""/>
        <dsp:cNvSpPr/>
      </dsp:nvSpPr>
      <dsp:spPr>
        <a:xfrm>
          <a:off x="756451" y="4280721"/>
          <a:ext cx="1371278" cy="137127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تمويل ذاتي</a:t>
          </a:r>
          <a:endParaRPr lang="ar-SA" sz="2400" kern="1200" dirty="0">
            <a:cs typeface="AL-Mohanad Bold" pitchFamily="2" charset="-78"/>
          </a:endParaRPr>
        </a:p>
      </dsp:txBody>
      <dsp:txXfrm>
        <a:off x="957270" y="4481540"/>
        <a:ext cx="969640" cy="969640"/>
      </dsp:txXfrm>
    </dsp:sp>
    <dsp:sp modelId="{AEF82FDF-34B8-4465-9767-4325CED43F02}">
      <dsp:nvSpPr>
        <dsp:cNvPr id="0" name=""/>
        <dsp:cNvSpPr/>
      </dsp:nvSpPr>
      <dsp:spPr>
        <a:xfrm>
          <a:off x="1276" y="1956530"/>
          <a:ext cx="1371278" cy="137127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متبرعين أفراد</a:t>
          </a:r>
          <a:endParaRPr lang="ar-SA" sz="2400" kern="1200" dirty="0">
            <a:cs typeface="AL-Mohanad Bold" pitchFamily="2" charset="-78"/>
          </a:endParaRPr>
        </a:p>
      </dsp:txBody>
      <dsp:txXfrm>
        <a:off x="202095" y="2157349"/>
        <a:ext cx="969640" cy="9696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مصادر التمويل حسب الجهات الممولة</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cs typeface="AL-Mohanad Bold" pitchFamily="2" charset="-78"/>
            </a:rPr>
            <a:t>التمويل الذاتي</a:t>
          </a:r>
          <a:endParaRPr lang="ar-SA" sz="25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961809" y="359868"/>
          <a:ext cx="3759070" cy="479473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3649537" y="2397893"/>
          <a:ext cx="3431555" cy="28768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marL="0" lvl="0" algn="r" defTabSz="342900" rtl="1" eaLnBrk="1" latinLnBrk="0" hangingPunct="1">
            <a:lnSpc>
              <a:spcPct val="90000"/>
            </a:lnSpc>
            <a:spcBef>
              <a:spcPct val="0"/>
            </a:spcBef>
            <a:spcAft>
              <a:spcPct val="35000"/>
            </a:spcAft>
            <a:buNone/>
          </a:pPr>
          <a:r>
            <a:rPr lang="ar-SA" sz="3200" b="0" i="0" kern="1200" dirty="0" smtClean="0">
              <a:solidFill>
                <a:schemeClr val="accent4">
                  <a:lumMod val="75000"/>
                </a:schemeClr>
              </a:solidFill>
              <a:latin typeface="+mj-lt"/>
              <a:ea typeface="+mj-ea"/>
              <a:cs typeface="(AA) Sendebad" pitchFamily="2" charset="-78"/>
            </a:rPr>
            <a:t>التخطيط </a:t>
          </a:r>
        </a:p>
        <a:p>
          <a:pPr marL="0" lvl="0" algn="r" defTabSz="342900" rtl="1" eaLnBrk="1" latinLnBrk="0" hangingPunct="1">
            <a:lnSpc>
              <a:spcPct val="90000"/>
            </a:lnSpc>
            <a:spcBef>
              <a:spcPct val="0"/>
            </a:spcBef>
            <a:spcAft>
              <a:spcPct val="35000"/>
            </a:spcAft>
            <a:buNone/>
          </a:pPr>
          <a:r>
            <a:rPr lang="ar-SA" sz="3200" b="0" i="0" kern="1200" dirty="0" smtClean="0">
              <a:solidFill>
                <a:schemeClr val="accent4">
                  <a:lumMod val="75000"/>
                </a:schemeClr>
              </a:solidFill>
              <a:latin typeface="+mj-lt"/>
              <a:ea typeface="+mj-ea"/>
              <a:cs typeface="(AA) Sendebad" pitchFamily="2" charset="-78"/>
            </a:rPr>
            <a:t>لتنمية </a:t>
          </a:r>
        </a:p>
        <a:p>
          <a:pPr marL="0" lvl="0" algn="r" defTabSz="342900" rtl="1" eaLnBrk="1" latinLnBrk="0" hangingPunct="1">
            <a:lnSpc>
              <a:spcPct val="90000"/>
            </a:lnSpc>
            <a:spcBef>
              <a:spcPct val="0"/>
            </a:spcBef>
            <a:spcAft>
              <a:spcPct val="35000"/>
            </a:spcAft>
            <a:buNone/>
          </a:pPr>
          <a:r>
            <a:rPr lang="ar-SA" sz="3200" b="0" i="0" kern="1200" dirty="0" smtClean="0">
              <a:solidFill>
                <a:schemeClr val="accent4">
                  <a:lumMod val="75000"/>
                </a:schemeClr>
              </a:solidFill>
              <a:latin typeface="+mj-lt"/>
              <a:ea typeface="+mj-ea"/>
              <a:cs typeface="(AA) Sendebad" pitchFamily="2" charset="-78"/>
            </a:rPr>
            <a:t>الموارد المالية </a:t>
          </a:r>
          <a:endParaRPr lang="ar-SA" sz="3200" b="0" i="0" kern="1200" dirty="0">
            <a:solidFill>
              <a:schemeClr val="accent4">
                <a:lumMod val="75000"/>
              </a:schemeClr>
            </a:solidFill>
            <a:latin typeface="+mj-lt"/>
            <a:ea typeface="+mj-ea"/>
            <a:cs typeface="(AA) Sendebad" pitchFamily="2" charset="-78"/>
          </a:endParaRPr>
        </a:p>
      </dsp:txBody>
      <dsp:txXfrm>
        <a:off x="3649537" y="2397893"/>
        <a:ext cx="3431555" cy="2876839"/>
      </dsp:txXfrm>
    </dsp:sp>
    <dsp:sp modelId="{B4926B79-867D-47D7-B2FD-00621AD0D8AE}">
      <dsp:nvSpPr>
        <dsp:cNvPr id="0" name=""/>
        <dsp:cNvSpPr/>
      </dsp:nvSpPr>
      <dsp:spPr>
        <a:xfrm>
          <a:off x="4073590" y="120132"/>
          <a:ext cx="1294577" cy="129457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5000" r="-8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5368168" y="120132"/>
          <a:ext cx="869288" cy="129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الوحدة</a:t>
          </a:r>
          <a:endParaRPr lang="ar-SA" sz="2000" b="0" kern="1200" dirty="0">
            <a:solidFill>
              <a:schemeClr val="accent4">
                <a:lumMod val="75000"/>
              </a:schemeClr>
            </a:solidFill>
            <a:cs typeface="AdvertisingBold" pitchFamily="2" charset="-78"/>
          </a:endParaRPr>
        </a:p>
      </dsp:txBody>
      <dsp:txXfrm>
        <a:off x="5368168" y="120132"/>
        <a:ext cx="869288" cy="1294577"/>
      </dsp:txXfrm>
    </dsp:sp>
    <dsp:sp modelId="{7D7FE257-3916-48BC-B7FB-426BDB252DAC}">
      <dsp:nvSpPr>
        <dsp:cNvPr id="0" name=""/>
        <dsp:cNvSpPr/>
      </dsp:nvSpPr>
      <dsp:spPr>
        <a:xfrm>
          <a:off x="4073590" y="1647733"/>
          <a:ext cx="1294577" cy="12945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5368168" y="1647733"/>
          <a:ext cx="869288" cy="129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الثانية</a:t>
          </a:r>
          <a:endParaRPr lang="ar-SA" sz="2000" b="0" kern="1200" dirty="0">
            <a:solidFill>
              <a:schemeClr val="accent4">
                <a:lumMod val="75000"/>
              </a:schemeClr>
            </a:solidFill>
            <a:cs typeface="AdvertisingBold" pitchFamily="2" charset="-78"/>
          </a:endParaRPr>
        </a:p>
      </dsp:txBody>
      <dsp:txXfrm>
        <a:off x="5368168" y="1647733"/>
        <a:ext cx="869288" cy="12945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B0B90-F859-40BE-9E46-AF9C765EF065}">
      <dsp:nvSpPr>
        <dsp:cNvPr id="0" name=""/>
        <dsp:cNvSpPr/>
      </dsp:nvSpPr>
      <dsp:spPr>
        <a:xfrm>
          <a:off x="746358" y="0"/>
          <a:ext cx="4877308" cy="1024128"/>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51612" bIns="76200" numCol="1" spcCol="1270" anchor="ctr" anchorCtr="0">
          <a:noAutofit/>
        </a:bodyPr>
        <a:lstStyle/>
        <a:p>
          <a:pPr lvl="0" algn="ctr" defTabSz="889000" rtl="1">
            <a:lnSpc>
              <a:spcPct val="90000"/>
            </a:lnSpc>
            <a:spcBef>
              <a:spcPct val="0"/>
            </a:spcBef>
            <a:spcAft>
              <a:spcPct val="35000"/>
            </a:spcAft>
          </a:pPr>
          <a:r>
            <a:rPr lang="ar-SA" sz="2000" kern="1200" smtClean="0">
              <a:cs typeface="AdvertisingBold" pitchFamily="2" charset="-78"/>
            </a:rPr>
            <a:t>مهارات تنمية الموارد المالية  </a:t>
          </a:r>
          <a:endParaRPr lang="ar-SA" sz="2000" kern="1200" dirty="0">
            <a:cs typeface="AdvertisingBold" pitchFamily="2" charset="-78"/>
          </a:endParaRPr>
        </a:p>
      </dsp:txBody>
      <dsp:txXfrm>
        <a:off x="746358" y="0"/>
        <a:ext cx="4621276" cy="1024128"/>
      </dsp:txXfrm>
    </dsp:sp>
    <dsp:sp modelId="{5D8A45B7-6E39-4951-9CDA-0B885929D162}">
      <dsp:nvSpPr>
        <dsp:cNvPr id="0" name=""/>
        <dsp:cNvSpPr/>
      </dsp:nvSpPr>
      <dsp:spPr>
        <a:xfrm>
          <a:off x="4886345" y="0"/>
          <a:ext cx="1024128" cy="10241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816177" y="312348"/>
          <a:ext cx="4319459" cy="600817"/>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7381"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المهارات الأساسية لتنمية الموارد المالية </a:t>
          </a:r>
          <a:endParaRPr lang="ar-SA" sz="2400" kern="1200" dirty="0">
            <a:cs typeface="AL-Mohanad Bold" pitchFamily="2" charset="-78"/>
          </a:endParaRPr>
        </a:p>
      </dsp:txBody>
      <dsp:txXfrm>
        <a:off x="816177" y="312348"/>
        <a:ext cx="4319459" cy="600817"/>
      </dsp:txXfrm>
    </dsp:sp>
    <dsp:sp modelId="{3E4267D0-69ED-463E-BB9F-4330FF30C96D}">
      <dsp:nvSpPr>
        <dsp:cNvPr id="0" name=""/>
        <dsp:cNvSpPr/>
      </dsp:nvSpPr>
      <dsp:spPr>
        <a:xfrm>
          <a:off x="1447176" y="44382"/>
          <a:ext cx="617372" cy="92605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ECBE-B878-4976-B5FF-A6242BE6E011}">
      <dsp:nvSpPr>
        <dsp:cNvPr id="0" name=""/>
        <dsp:cNvSpPr/>
      </dsp:nvSpPr>
      <dsp:spPr>
        <a:xfrm>
          <a:off x="98926" y="483705"/>
          <a:ext cx="1281351" cy="128156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F6813-1C4C-4CC0-94FF-8B61F1F0AB0D}">
      <dsp:nvSpPr>
        <dsp:cNvPr id="0" name=""/>
        <dsp:cNvSpPr/>
      </dsp:nvSpPr>
      <dsp:spPr>
        <a:xfrm>
          <a:off x="141887" y="526431"/>
          <a:ext cx="1196109" cy="1196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0" kern="1200">
              <a:latin typeface="Traditional Arabic" panose="02020603050405020304" pitchFamily="18" charset="-78"/>
              <a:cs typeface="(AA) Sendebad" pitchFamily="2" charset="-78"/>
            </a:rPr>
            <a:t>استمتع</a:t>
          </a:r>
        </a:p>
      </dsp:txBody>
      <dsp:txXfrm>
        <a:off x="312370" y="697336"/>
        <a:ext cx="854461" cy="854298"/>
      </dsp:txXfrm>
    </dsp:sp>
    <dsp:sp modelId="{1FB0E880-B083-4D12-A1CF-482E54AB7A79}">
      <dsp:nvSpPr>
        <dsp:cNvPr id="0" name=""/>
        <dsp:cNvSpPr/>
      </dsp:nvSpPr>
      <dsp:spPr>
        <a:xfrm rot="13500000">
          <a:off x="1423995" y="483771"/>
          <a:ext cx="1281203" cy="128120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BAF60-A1EF-4084-B27F-F7D621437EC8}">
      <dsp:nvSpPr>
        <dsp:cNvPr id="0" name=""/>
        <dsp:cNvSpPr/>
      </dsp:nvSpPr>
      <dsp:spPr>
        <a:xfrm>
          <a:off x="1465518" y="526431"/>
          <a:ext cx="1196109" cy="1196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0" kern="1200">
              <a:latin typeface="Traditional Arabic" panose="02020603050405020304" pitchFamily="18" charset="-78"/>
              <a:cs typeface="(AA) Sendebad" pitchFamily="2" charset="-78"/>
            </a:rPr>
            <a:t>تفاعل</a:t>
          </a:r>
        </a:p>
      </dsp:txBody>
      <dsp:txXfrm>
        <a:off x="1636683" y="697336"/>
        <a:ext cx="854461" cy="854298"/>
      </dsp:txXfrm>
    </dsp:sp>
    <dsp:sp modelId="{5B3D8375-3040-49CD-B45C-6907ED3B4D97}">
      <dsp:nvSpPr>
        <dsp:cNvPr id="0" name=""/>
        <dsp:cNvSpPr/>
      </dsp:nvSpPr>
      <dsp:spPr>
        <a:xfrm rot="13500000">
          <a:off x="2747626" y="483771"/>
          <a:ext cx="1281203" cy="128120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AB6E4-7A67-4DBE-B06A-4C1C95962E7A}">
      <dsp:nvSpPr>
        <dsp:cNvPr id="0" name=""/>
        <dsp:cNvSpPr/>
      </dsp:nvSpPr>
      <dsp:spPr>
        <a:xfrm>
          <a:off x="2789831" y="526431"/>
          <a:ext cx="1196109" cy="1196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0" kern="1200">
              <a:latin typeface="Traditional Arabic" panose="02020603050405020304" pitchFamily="18" charset="-78"/>
              <a:cs typeface="(AA) Sendebad" pitchFamily="2" charset="-78"/>
            </a:rPr>
            <a:t>شارك</a:t>
          </a:r>
        </a:p>
      </dsp:txBody>
      <dsp:txXfrm>
        <a:off x="2960996" y="697336"/>
        <a:ext cx="854461" cy="854298"/>
      </dsp:txXfrm>
    </dsp:sp>
    <dsp:sp modelId="{E04C6D69-ECF6-41FB-A79A-411C5C4FCDFE}">
      <dsp:nvSpPr>
        <dsp:cNvPr id="0" name=""/>
        <dsp:cNvSpPr/>
      </dsp:nvSpPr>
      <dsp:spPr>
        <a:xfrm rot="13500000">
          <a:off x="4071939" y="483771"/>
          <a:ext cx="1281203" cy="128120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20F1C-1446-45A7-BB2D-18409DBEA06C}">
      <dsp:nvSpPr>
        <dsp:cNvPr id="0" name=""/>
        <dsp:cNvSpPr/>
      </dsp:nvSpPr>
      <dsp:spPr>
        <a:xfrm>
          <a:off x="4114144" y="526431"/>
          <a:ext cx="1196109" cy="1196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0" kern="1200" dirty="0">
              <a:latin typeface="Traditional Arabic" panose="02020603050405020304" pitchFamily="18" charset="-78"/>
              <a:cs typeface="(AA) Sendebad" pitchFamily="2" charset="-78"/>
            </a:rPr>
            <a:t>ناقش</a:t>
          </a:r>
        </a:p>
      </dsp:txBody>
      <dsp:txXfrm>
        <a:off x="4284627" y="697336"/>
        <a:ext cx="854461" cy="854298"/>
      </dsp:txXfrm>
    </dsp:sp>
    <dsp:sp modelId="{6B5ACB3A-90F8-4D8E-9C25-3A074943880E}">
      <dsp:nvSpPr>
        <dsp:cNvPr id="0" name=""/>
        <dsp:cNvSpPr/>
      </dsp:nvSpPr>
      <dsp:spPr>
        <a:xfrm rot="13500000">
          <a:off x="5396252" y="483771"/>
          <a:ext cx="1281203" cy="128120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B8CE5-365F-470C-A615-1F8701773E83}">
      <dsp:nvSpPr>
        <dsp:cNvPr id="0" name=""/>
        <dsp:cNvSpPr/>
      </dsp:nvSpPr>
      <dsp:spPr>
        <a:xfrm>
          <a:off x="5438457" y="526431"/>
          <a:ext cx="1196109" cy="1196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0" kern="1200" dirty="0" smtClean="0">
              <a:latin typeface="Traditional Arabic" panose="02020603050405020304" pitchFamily="18" charset="-78"/>
              <a:cs typeface="(AA) Sendebad" pitchFamily="2" charset="-78"/>
            </a:rPr>
            <a:t>تأمل</a:t>
          </a:r>
          <a:endParaRPr lang="ar-SA" sz="2500" b="0" kern="1200" dirty="0">
            <a:latin typeface="Traditional Arabic" panose="02020603050405020304" pitchFamily="18" charset="-78"/>
            <a:cs typeface="(AA) Sendebad" pitchFamily="2" charset="-78"/>
          </a:endParaRPr>
        </a:p>
      </dsp:txBody>
      <dsp:txXfrm>
        <a:off x="5608940" y="697336"/>
        <a:ext cx="854461" cy="8542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نموذج </a:t>
          </a:r>
          <a:r>
            <a:rPr lang="ar-SA" sz="2400" kern="1200" dirty="0" err="1" smtClean="0">
              <a:cs typeface="AL-Mohanad Bold" pitchFamily="2" charset="-78"/>
            </a:rPr>
            <a:t>جوهاري</a:t>
          </a:r>
          <a:r>
            <a:rPr lang="ar-SA" sz="2400" kern="1200" dirty="0" smtClean="0">
              <a:cs typeface="AL-Mohanad Bold" pitchFamily="2" charset="-78"/>
            </a:rPr>
            <a:t> للاتصال</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6000" r="-8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نموذج التفاوض الفعال </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1989" y="225496"/>
          <a:ext cx="4063125" cy="477752"/>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1499"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نموذج </a:t>
          </a:r>
          <a:r>
            <a:rPr lang="ar-SA" sz="2400" kern="1200" dirty="0" err="1" smtClean="0">
              <a:cs typeface="AL-Mohanad Bold" pitchFamily="2" charset="-78"/>
            </a:rPr>
            <a:t>سكامبر</a:t>
          </a:r>
          <a:r>
            <a:rPr lang="ar-SA" sz="2400" kern="1200" dirty="0" smtClean="0">
              <a:cs typeface="AL-Mohanad Bold" pitchFamily="2" charset="-78"/>
            </a:rPr>
            <a:t> للتفكير الإبداعي</a:t>
          </a:r>
          <a:endParaRPr lang="ar-SA" sz="2400" kern="1200" dirty="0">
            <a:cs typeface="AL-Mohanad Bold" pitchFamily="2" charset="-78"/>
          </a:endParaRPr>
        </a:p>
      </dsp:txBody>
      <dsp:txXfrm>
        <a:off x="1989" y="225496"/>
        <a:ext cx="4063125" cy="477752"/>
      </dsp:txXfrm>
    </dsp:sp>
    <dsp:sp modelId="{3E4267D0-69ED-463E-BB9F-4330FF30C96D}">
      <dsp:nvSpPr>
        <dsp:cNvPr id="0" name=""/>
        <dsp:cNvSpPr/>
      </dsp:nvSpPr>
      <dsp:spPr>
        <a:xfrm>
          <a:off x="136014" y="55090"/>
          <a:ext cx="766313" cy="11494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B0B90-F859-40BE-9E46-AF9C765EF065}">
      <dsp:nvSpPr>
        <dsp:cNvPr id="0" name=""/>
        <dsp:cNvSpPr/>
      </dsp:nvSpPr>
      <dsp:spPr>
        <a:xfrm>
          <a:off x="746358" y="0"/>
          <a:ext cx="4877308" cy="1024128"/>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51612"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AdvertisingBold" pitchFamily="2" charset="-78"/>
            </a:rPr>
            <a:t>إدارة تنمية الموارد المالية الخيرية </a:t>
          </a:r>
          <a:endParaRPr lang="ar-SA" sz="2000" kern="1200" dirty="0">
            <a:cs typeface="AdvertisingBold" pitchFamily="2" charset="-78"/>
          </a:endParaRPr>
        </a:p>
      </dsp:txBody>
      <dsp:txXfrm>
        <a:off x="746358" y="0"/>
        <a:ext cx="4621276" cy="1024128"/>
      </dsp:txXfrm>
    </dsp:sp>
    <dsp:sp modelId="{5D8A45B7-6E39-4951-9CDA-0B885929D162}">
      <dsp:nvSpPr>
        <dsp:cNvPr id="0" name=""/>
        <dsp:cNvSpPr/>
      </dsp:nvSpPr>
      <dsp:spPr>
        <a:xfrm>
          <a:off x="4886345" y="0"/>
          <a:ext cx="1024128" cy="10241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خطوات صناعة التمويل</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تحليل الموقف</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نموذج بطاقة المشروع</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اختيار الممولين</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بيان الممولين المحتملين </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AL-Mohanad Bold" pitchFamily="2" charset="-78"/>
            </a:rPr>
            <a:t>تحديد الاحتياج  التمويلي</a:t>
          </a:r>
          <a:endParaRPr lang="ar-SA" sz="20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673518" y="497239"/>
          <a:ext cx="3955854" cy="504573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3140633" y="2715595"/>
          <a:ext cx="3587009" cy="3027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marL="0" lvl="0" algn="ctr" defTabSz="342900" rtl="1" eaLnBrk="1" latinLnBrk="0" hangingPunct="1">
            <a:lnSpc>
              <a:spcPct val="90000"/>
            </a:lnSpc>
            <a:spcBef>
              <a:spcPct val="0"/>
            </a:spcBef>
            <a:spcAft>
              <a:spcPct val="35000"/>
            </a:spcAft>
            <a:buNone/>
          </a:pPr>
          <a:r>
            <a:rPr lang="ar-SA" sz="3600" b="0" i="0" kern="1200" dirty="0" smtClean="0">
              <a:solidFill>
                <a:schemeClr val="accent4">
                  <a:lumMod val="75000"/>
                </a:schemeClr>
              </a:solidFill>
              <a:latin typeface="+mj-lt"/>
              <a:ea typeface="+mj-ea"/>
              <a:cs typeface="(AA) Sendebad" pitchFamily="2" charset="-78"/>
            </a:rPr>
            <a:t>مدخل لتنمية الموارد المالية </a:t>
          </a:r>
          <a:endParaRPr lang="ar-SA" sz="3600" b="0" i="0" kern="1200" dirty="0">
            <a:solidFill>
              <a:schemeClr val="accent4">
                <a:lumMod val="75000"/>
              </a:schemeClr>
            </a:solidFill>
            <a:latin typeface="+mj-lt"/>
            <a:ea typeface="+mj-ea"/>
            <a:cs typeface="(AA) Sendebad" pitchFamily="2" charset="-78"/>
          </a:endParaRPr>
        </a:p>
      </dsp:txBody>
      <dsp:txXfrm>
        <a:off x="3140633" y="2715595"/>
        <a:ext cx="3587009" cy="3027439"/>
      </dsp:txXfrm>
    </dsp:sp>
    <dsp:sp modelId="{B4926B79-867D-47D7-B2FD-00621AD0D8AE}">
      <dsp:nvSpPr>
        <dsp:cNvPr id="0" name=""/>
        <dsp:cNvSpPr/>
      </dsp:nvSpPr>
      <dsp:spPr>
        <a:xfrm>
          <a:off x="3999000" y="244953"/>
          <a:ext cx="1362347" cy="1362347"/>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947" t="3729" r="-175947" b="-372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5310545" y="244953"/>
          <a:ext cx="855845" cy="136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الوحدة</a:t>
          </a:r>
          <a:endParaRPr lang="ar-SA" sz="2000" b="0" kern="1200" dirty="0">
            <a:solidFill>
              <a:schemeClr val="accent4">
                <a:lumMod val="75000"/>
              </a:schemeClr>
            </a:solidFill>
            <a:cs typeface="AdvertisingBold" pitchFamily="2" charset="-78"/>
          </a:endParaRPr>
        </a:p>
      </dsp:txBody>
      <dsp:txXfrm>
        <a:off x="5310545" y="244953"/>
        <a:ext cx="855845" cy="1362347"/>
      </dsp:txXfrm>
    </dsp:sp>
    <dsp:sp modelId="{7D7FE257-3916-48BC-B7FB-426BDB252DAC}">
      <dsp:nvSpPr>
        <dsp:cNvPr id="0" name=""/>
        <dsp:cNvSpPr/>
      </dsp:nvSpPr>
      <dsp:spPr>
        <a:xfrm>
          <a:off x="3948198" y="1852523"/>
          <a:ext cx="1362347" cy="13623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5310545" y="1852523"/>
          <a:ext cx="855845" cy="136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الأولى</a:t>
          </a:r>
          <a:endParaRPr lang="ar-SA" sz="2000" b="0" kern="1200" dirty="0">
            <a:solidFill>
              <a:schemeClr val="accent4">
                <a:lumMod val="75000"/>
              </a:schemeClr>
            </a:solidFill>
            <a:cs typeface="AdvertisingBold" pitchFamily="2" charset="-78"/>
          </a:endParaRPr>
        </a:p>
      </dsp:txBody>
      <dsp:txXfrm>
        <a:off x="5310545" y="1852523"/>
        <a:ext cx="855845" cy="136234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2D0F-E549-46C5-B516-D6F468F9C359}">
      <dsp:nvSpPr>
        <dsp:cNvPr id="0" name=""/>
        <dsp:cNvSpPr/>
      </dsp:nvSpPr>
      <dsp:spPr>
        <a:xfrm>
          <a:off x="1009731" y="256651"/>
          <a:ext cx="3500873" cy="3500873"/>
        </a:xfrm>
        <a:prstGeom prst="pie">
          <a:avLst>
            <a:gd name="adj1" fmla="val 16200000"/>
            <a:gd name="adj2" fmla="val 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حجم التمويل</a:t>
          </a:r>
          <a:endParaRPr lang="ar-SA" sz="2400" kern="1200" dirty="0">
            <a:cs typeface="AL-Mohanad Bold" pitchFamily="2" charset="-78"/>
          </a:endParaRPr>
        </a:p>
      </dsp:txBody>
      <dsp:txXfrm>
        <a:off x="2868111" y="982249"/>
        <a:ext cx="1291989" cy="958572"/>
      </dsp:txXfrm>
    </dsp:sp>
    <dsp:sp modelId="{B6520652-9A88-4D49-A113-5892535E2489}">
      <dsp:nvSpPr>
        <dsp:cNvPr id="0" name=""/>
        <dsp:cNvSpPr/>
      </dsp:nvSpPr>
      <dsp:spPr>
        <a:xfrm>
          <a:off x="1009731" y="374181"/>
          <a:ext cx="3500873" cy="3500873"/>
        </a:xfrm>
        <a:prstGeom prst="pie">
          <a:avLst>
            <a:gd name="adj1" fmla="val 0"/>
            <a:gd name="adj2" fmla="val 54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وقت التمويل</a:t>
          </a:r>
          <a:endParaRPr lang="ar-SA" sz="2400" kern="1200" dirty="0">
            <a:cs typeface="AL-Mohanad Bold" pitchFamily="2" charset="-78"/>
          </a:endParaRPr>
        </a:p>
      </dsp:txBody>
      <dsp:txXfrm>
        <a:off x="2868111" y="2190884"/>
        <a:ext cx="1291989" cy="958572"/>
      </dsp:txXfrm>
    </dsp:sp>
    <dsp:sp modelId="{47D90BB3-70DB-483A-A8C8-C8FDE4E019D1}">
      <dsp:nvSpPr>
        <dsp:cNvPr id="0" name=""/>
        <dsp:cNvSpPr/>
      </dsp:nvSpPr>
      <dsp:spPr>
        <a:xfrm>
          <a:off x="892201" y="374181"/>
          <a:ext cx="3500873" cy="3500873"/>
        </a:xfrm>
        <a:prstGeom prst="pie">
          <a:avLst>
            <a:gd name="adj1" fmla="val 5400000"/>
            <a:gd name="adj2" fmla="val 108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نوع التمويل</a:t>
          </a:r>
          <a:endParaRPr lang="ar-SA" sz="2400" kern="1200" dirty="0">
            <a:cs typeface="AL-Mohanad Bold" pitchFamily="2" charset="-78"/>
          </a:endParaRPr>
        </a:p>
      </dsp:txBody>
      <dsp:txXfrm>
        <a:off x="1242706" y="2190884"/>
        <a:ext cx="1291989" cy="958572"/>
      </dsp:txXfrm>
    </dsp:sp>
    <dsp:sp modelId="{50329735-AE77-4227-9565-C6D2900FD5C6}">
      <dsp:nvSpPr>
        <dsp:cNvPr id="0" name=""/>
        <dsp:cNvSpPr/>
      </dsp:nvSpPr>
      <dsp:spPr>
        <a:xfrm>
          <a:off x="892201" y="256651"/>
          <a:ext cx="3500873" cy="3500873"/>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آلية التمويل</a:t>
          </a:r>
          <a:endParaRPr lang="ar-SA" sz="2400" kern="1200" dirty="0">
            <a:cs typeface="AL-Mohanad Bold" pitchFamily="2" charset="-78"/>
          </a:endParaRPr>
        </a:p>
      </dsp:txBody>
      <dsp:txXfrm>
        <a:off x="1242706" y="982249"/>
        <a:ext cx="1291989" cy="958572"/>
      </dsp:txXfrm>
    </dsp:sp>
    <dsp:sp modelId="{DB7B730B-B883-437D-868A-23503BE1BC7E}">
      <dsp:nvSpPr>
        <dsp:cNvPr id="0" name=""/>
        <dsp:cNvSpPr/>
      </dsp:nvSpPr>
      <dsp:spPr>
        <a:xfrm>
          <a:off x="793010" y="39931"/>
          <a:ext cx="3934315" cy="3934315"/>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a:scene3d>
          <a:camera prst="orthographicFront"/>
          <a:lightRig rig="threePt" dir="t"/>
        </a:scene3d>
        <a:sp3d>
          <a:bevelT w="139700" prst="cross"/>
        </a:sp3d>
      </dsp:spPr>
      <dsp:style>
        <a:lnRef idx="0">
          <a:scrgbClr r="0" g="0" b="0"/>
        </a:lnRef>
        <a:fillRef idx="1">
          <a:scrgbClr r="0" g="0" b="0"/>
        </a:fillRef>
        <a:effectRef idx="0">
          <a:scrgbClr r="0" g="0" b="0"/>
        </a:effectRef>
        <a:fontRef idx="minor">
          <a:schemeClr val="lt1"/>
        </a:fontRef>
      </dsp:style>
    </dsp:sp>
    <dsp:sp modelId="{8089806D-39AF-436F-88B1-8FD215FD732D}">
      <dsp:nvSpPr>
        <dsp:cNvPr id="0" name=""/>
        <dsp:cNvSpPr/>
      </dsp:nvSpPr>
      <dsp:spPr>
        <a:xfrm>
          <a:off x="793010" y="157460"/>
          <a:ext cx="3934315" cy="3934315"/>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a:scene3d>
          <a:camera prst="orthographicFront"/>
          <a:lightRig rig="threePt" dir="t"/>
        </a:scene3d>
        <a:sp3d>
          <a:bevelT w="139700" prst="cross"/>
        </a:sp3d>
      </dsp:spPr>
      <dsp:style>
        <a:lnRef idx="0">
          <a:scrgbClr r="0" g="0" b="0"/>
        </a:lnRef>
        <a:fillRef idx="1">
          <a:scrgbClr r="0" g="0" b="0"/>
        </a:fillRef>
        <a:effectRef idx="0">
          <a:scrgbClr r="0" g="0" b="0"/>
        </a:effectRef>
        <a:fontRef idx="minor">
          <a:schemeClr val="lt1"/>
        </a:fontRef>
      </dsp:style>
    </dsp:sp>
    <dsp:sp modelId="{34AE6031-9814-4603-B72B-1948EE734517}">
      <dsp:nvSpPr>
        <dsp:cNvPr id="0" name=""/>
        <dsp:cNvSpPr/>
      </dsp:nvSpPr>
      <dsp:spPr>
        <a:xfrm>
          <a:off x="675481" y="157460"/>
          <a:ext cx="3934315" cy="3934315"/>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a:scene3d>
          <a:camera prst="orthographicFront"/>
          <a:lightRig rig="threePt" dir="t"/>
        </a:scene3d>
        <a:sp3d>
          <a:bevelT w="139700" prst="cross"/>
        </a:sp3d>
      </dsp:spPr>
      <dsp:style>
        <a:lnRef idx="0">
          <a:scrgbClr r="0" g="0" b="0"/>
        </a:lnRef>
        <a:fillRef idx="1">
          <a:scrgbClr r="0" g="0" b="0"/>
        </a:fillRef>
        <a:effectRef idx="0">
          <a:scrgbClr r="0" g="0" b="0"/>
        </a:effectRef>
        <a:fontRef idx="minor">
          <a:schemeClr val="lt1"/>
        </a:fontRef>
      </dsp:style>
    </dsp:sp>
    <dsp:sp modelId="{4B5077B3-DCE9-41D7-9CC2-82B14AED21A4}">
      <dsp:nvSpPr>
        <dsp:cNvPr id="0" name=""/>
        <dsp:cNvSpPr/>
      </dsp:nvSpPr>
      <dsp:spPr>
        <a:xfrm>
          <a:off x="675481" y="39931"/>
          <a:ext cx="3934315" cy="3934315"/>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a:scene3d>
          <a:camera prst="orthographicFront"/>
          <a:lightRig rig="threePt" dir="t"/>
        </a:scene3d>
        <a:sp3d>
          <a:bevelT w="139700" prst="cross"/>
        </a:sp3d>
      </dsp:spPr>
      <dsp:style>
        <a:lnRef idx="0">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dvertisingBold" pitchFamily="2" charset="-78"/>
            </a:rPr>
            <a:t>التواصل مع الممولين </a:t>
          </a:r>
          <a:endParaRPr lang="ar-SA" sz="2400" kern="1200" dirty="0">
            <a:cs typeface="AdvertisingBold" pitchFamily="2" charset="-78"/>
          </a:endParaRPr>
        </a:p>
      </dsp:txBody>
      <dsp:txXfrm>
        <a:off x="353320" y="161065"/>
        <a:ext cx="3506571" cy="1095803"/>
      </dsp:txXfrm>
    </dsp:sp>
    <dsp:sp modelId="{3E4267D0-69ED-463E-BB9F-4330FF30C96D}">
      <dsp:nvSpPr>
        <dsp:cNvPr id="0" name=""/>
        <dsp:cNvSpPr/>
      </dsp:nvSpPr>
      <dsp:spPr>
        <a:xfrm>
          <a:off x="207213" y="2782"/>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9BC33-9A2B-40DD-BE0E-5DA832246220}">
      <dsp:nvSpPr>
        <dsp:cNvPr id="0" name=""/>
        <dsp:cNvSpPr/>
      </dsp:nvSpPr>
      <dsp:spPr>
        <a:xfrm>
          <a:off x="744023" y="0"/>
          <a:ext cx="4030173" cy="4030173"/>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157584-B004-46B9-92A7-B915E7E18309}">
      <dsp:nvSpPr>
        <dsp:cNvPr id="0" name=""/>
        <dsp:cNvSpPr/>
      </dsp:nvSpPr>
      <dsp:spPr>
        <a:xfrm>
          <a:off x="2759110" y="405181"/>
          <a:ext cx="2619612" cy="95401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الممولين للمرة الأولى</a:t>
          </a:r>
          <a:endParaRPr lang="ar-SA" sz="2400" kern="1200" dirty="0">
            <a:cs typeface="AL-Mohanad Bold" pitchFamily="2" charset="-78"/>
          </a:endParaRPr>
        </a:p>
      </dsp:txBody>
      <dsp:txXfrm>
        <a:off x="2805681" y="451752"/>
        <a:ext cx="2526470" cy="860875"/>
      </dsp:txXfrm>
    </dsp:sp>
    <dsp:sp modelId="{9F523C07-351E-4943-B5FA-A4D51BEEA921}">
      <dsp:nvSpPr>
        <dsp:cNvPr id="0" name=""/>
        <dsp:cNvSpPr/>
      </dsp:nvSpPr>
      <dsp:spPr>
        <a:xfrm>
          <a:off x="2759110" y="1478451"/>
          <a:ext cx="2619612" cy="95401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الممولين للمرة ثانية </a:t>
          </a:r>
          <a:endParaRPr lang="ar-SA" sz="2400" kern="1200" dirty="0">
            <a:cs typeface="AL-Mohanad Bold" pitchFamily="2" charset="-78"/>
          </a:endParaRPr>
        </a:p>
      </dsp:txBody>
      <dsp:txXfrm>
        <a:off x="2805681" y="1525022"/>
        <a:ext cx="2526470" cy="860875"/>
      </dsp:txXfrm>
    </dsp:sp>
    <dsp:sp modelId="{0917EA12-D5DD-42A9-9B1C-04DECAE62E9E}">
      <dsp:nvSpPr>
        <dsp:cNvPr id="0" name=""/>
        <dsp:cNvSpPr/>
      </dsp:nvSpPr>
      <dsp:spPr>
        <a:xfrm>
          <a:off x="2759110" y="2551721"/>
          <a:ext cx="2619612" cy="954017"/>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الممولين الأساسين والدائمين للمعهد </a:t>
          </a:r>
          <a:endParaRPr lang="ar-SA" sz="2400" kern="1200" dirty="0">
            <a:cs typeface="AL-Mohanad Bold" pitchFamily="2" charset="-78"/>
          </a:endParaRPr>
        </a:p>
      </dsp:txBody>
      <dsp:txXfrm>
        <a:off x="2805681" y="2598292"/>
        <a:ext cx="2526470" cy="8608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793639" y="172273"/>
          <a:ext cx="3750596" cy="1172061"/>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876"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متابعة وتقييم عملية التمويل</a:t>
          </a:r>
          <a:endParaRPr lang="ar-SA" sz="2400" kern="1200" dirty="0">
            <a:cs typeface="AL-Mohanad Bold" pitchFamily="2" charset="-78"/>
          </a:endParaRPr>
        </a:p>
      </dsp:txBody>
      <dsp:txXfrm>
        <a:off x="793639" y="172273"/>
        <a:ext cx="3750596" cy="1172061"/>
      </dsp:txXfrm>
    </dsp:sp>
    <dsp:sp modelId="{3E4267D0-69ED-463E-BB9F-4330FF30C96D}">
      <dsp:nvSpPr>
        <dsp:cNvPr id="0" name=""/>
        <dsp:cNvSpPr/>
      </dsp:nvSpPr>
      <dsp:spPr>
        <a:xfrm>
          <a:off x="317161" y="29053"/>
          <a:ext cx="820442" cy="123066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702692" y="363948"/>
          <a:ext cx="3801687" cy="484909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3763470" y="2425079"/>
          <a:ext cx="2927299" cy="29094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b" anchorCtr="0">
          <a:noAutofit/>
        </a:bodyPr>
        <a:lstStyle/>
        <a:p>
          <a:pPr marL="0" lvl="0" algn="ctr" defTabSz="342900" rtl="1" eaLnBrk="1" latinLnBrk="0" hangingPunct="1">
            <a:lnSpc>
              <a:spcPct val="90000"/>
            </a:lnSpc>
            <a:spcBef>
              <a:spcPct val="0"/>
            </a:spcBef>
            <a:spcAft>
              <a:spcPct val="35000"/>
            </a:spcAft>
            <a:buNone/>
          </a:pPr>
          <a:r>
            <a:rPr lang="ar-SA" sz="4400" b="0" i="0" kern="1200" dirty="0" smtClean="0">
              <a:solidFill>
                <a:schemeClr val="accent4">
                  <a:lumMod val="75000"/>
                </a:schemeClr>
              </a:solidFill>
              <a:latin typeface="+mj-lt"/>
              <a:ea typeface="+mj-ea"/>
              <a:cs typeface="(AA) Sendebad" pitchFamily="2" charset="-78"/>
            </a:rPr>
            <a:t>تطبيقات تمويلية</a:t>
          </a:r>
          <a:endParaRPr lang="ar-SA" sz="4400" b="0" i="0" kern="1200" dirty="0">
            <a:solidFill>
              <a:schemeClr val="accent4">
                <a:lumMod val="75000"/>
              </a:schemeClr>
            </a:solidFill>
            <a:latin typeface="+mj-lt"/>
            <a:ea typeface="+mj-ea"/>
            <a:cs typeface="(AA) Sendebad" pitchFamily="2" charset="-78"/>
          </a:endParaRPr>
        </a:p>
      </dsp:txBody>
      <dsp:txXfrm>
        <a:off x="3763470" y="2425079"/>
        <a:ext cx="2927299" cy="2909454"/>
      </dsp:txXfrm>
    </dsp:sp>
    <dsp:sp modelId="{B4926B79-867D-47D7-B2FD-00621AD0D8AE}">
      <dsp:nvSpPr>
        <dsp:cNvPr id="0" name=""/>
        <dsp:cNvSpPr/>
      </dsp:nvSpPr>
      <dsp:spPr>
        <a:xfrm>
          <a:off x="3849752" y="121494"/>
          <a:ext cx="1309254" cy="130925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6282" t="7160" r="2890" b="-938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5159007" y="121494"/>
          <a:ext cx="865943" cy="130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الوحدة</a:t>
          </a:r>
          <a:endParaRPr lang="ar-SA" sz="2000" b="0" kern="1200" dirty="0">
            <a:solidFill>
              <a:schemeClr val="accent4">
                <a:lumMod val="75000"/>
              </a:schemeClr>
            </a:solidFill>
            <a:cs typeface="AdvertisingBold" pitchFamily="2" charset="-78"/>
          </a:endParaRPr>
        </a:p>
      </dsp:txBody>
      <dsp:txXfrm>
        <a:off x="5159007" y="121494"/>
        <a:ext cx="865943" cy="1309254"/>
      </dsp:txXfrm>
    </dsp:sp>
    <dsp:sp modelId="{7D7FE257-3916-48BC-B7FB-426BDB252DAC}">
      <dsp:nvSpPr>
        <dsp:cNvPr id="0" name=""/>
        <dsp:cNvSpPr/>
      </dsp:nvSpPr>
      <dsp:spPr>
        <a:xfrm>
          <a:off x="3849752" y="1666414"/>
          <a:ext cx="1309254" cy="13092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5159007" y="1666414"/>
          <a:ext cx="865943" cy="130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4">
                  <a:lumMod val="75000"/>
                </a:schemeClr>
              </a:solidFill>
              <a:cs typeface="AdvertisingBold" pitchFamily="2" charset="-78"/>
            </a:rPr>
            <a:t>الثالثة</a:t>
          </a:r>
          <a:endParaRPr lang="ar-SA" sz="2000" b="0" kern="1200" dirty="0">
            <a:solidFill>
              <a:schemeClr val="accent4">
                <a:lumMod val="75000"/>
              </a:schemeClr>
            </a:solidFill>
            <a:cs typeface="AdvertisingBold" pitchFamily="2" charset="-78"/>
          </a:endParaRPr>
        </a:p>
      </dsp:txBody>
      <dsp:txXfrm>
        <a:off x="5159007" y="1666414"/>
        <a:ext cx="865943" cy="130925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طرق لتنمية الموارد المالية </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0" y="27163"/>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14E98-68F6-4585-A9FD-652EBF44F59D}">
      <dsp:nvSpPr>
        <dsp:cNvPr id="0" name=""/>
        <dsp:cNvSpPr/>
      </dsp:nvSpPr>
      <dsp:spPr>
        <a:xfrm>
          <a:off x="972408" y="2051324"/>
          <a:ext cx="1701532" cy="1701532"/>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B402C-A85C-461B-BFBA-856E9E7EF08C}">
      <dsp:nvSpPr>
        <dsp:cNvPr id="0" name=""/>
        <dsp:cNvSpPr/>
      </dsp:nvSpPr>
      <dsp:spPr>
        <a:xfrm rot="17700000">
          <a:off x="1571951" y="664228"/>
          <a:ext cx="2115193" cy="101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الاتصالات الشخصية المباشرة </a:t>
          </a:r>
          <a:endParaRPr lang="ar-SA" sz="2000" kern="1200" dirty="0"/>
        </a:p>
      </dsp:txBody>
      <dsp:txXfrm>
        <a:off x="1571951" y="664228"/>
        <a:ext cx="2115193" cy="1019359"/>
      </dsp:txXfrm>
    </dsp:sp>
    <dsp:sp modelId="{600B0350-380B-40AD-92FC-E800E268FACA}">
      <dsp:nvSpPr>
        <dsp:cNvPr id="0" name=""/>
        <dsp:cNvSpPr/>
      </dsp:nvSpPr>
      <dsp:spPr>
        <a:xfrm>
          <a:off x="2802242" y="2051324"/>
          <a:ext cx="1701532" cy="1701532"/>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051A9-0CE5-43E4-8775-877259C11302}">
      <dsp:nvSpPr>
        <dsp:cNvPr id="0" name=""/>
        <dsp:cNvSpPr/>
      </dsp:nvSpPr>
      <dsp:spPr>
        <a:xfrm rot="17700000">
          <a:off x="3401785" y="664228"/>
          <a:ext cx="2115193" cy="101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التبرع من خلال الحملات في المناسبات والأسواق.</a:t>
          </a:r>
          <a:endParaRPr lang="ar-SA" sz="2000" kern="1200" dirty="0">
            <a:latin typeface="ae_AlMohanad" panose="02060603050605020204" pitchFamily="18" charset="-78"/>
            <a:cs typeface="AL-Mohanad" pitchFamily="2" charset="-78"/>
          </a:endParaRPr>
        </a:p>
      </dsp:txBody>
      <dsp:txXfrm>
        <a:off x="3401785" y="664228"/>
        <a:ext cx="2115193" cy="1019359"/>
      </dsp:txXfrm>
    </dsp:sp>
    <dsp:sp modelId="{6502238F-2C40-4C42-8807-799363670506}">
      <dsp:nvSpPr>
        <dsp:cNvPr id="0" name=""/>
        <dsp:cNvSpPr/>
      </dsp:nvSpPr>
      <dsp:spPr>
        <a:xfrm>
          <a:off x="4632075" y="2051324"/>
          <a:ext cx="1701532" cy="1701532"/>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CAA31-3266-4ACC-B44B-6390A7695F60}">
      <dsp:nvSpPr>
        <dsp:cNvPr id="0" name=""/>
        <dsp:cNvSpPr/>
      </dsp:nvSpPr>
      <dsp:spPr>
        <a:xfrm rot="17700000">
          <a:off x="5231618" y="664228"/>
          <a:ext cx="2115193" cy="101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الخطابات الشخصية  </a:t>
          </a:r>
          <a:endParaRPr lang="ar-SA" sz="2000" kern="1200" dirty="0">
            <a:latin typeface="ae_AlMohanad" panose="02060603050605020204" pitchFamily="18" charset="-78"/>
            <a:cs typeface="AL-Mohanad" pitchFamily="2" charset="-78"/>
          </a:endParaRPr>
        </a:p>
      </dsp:txBody>
      <dsp:txXfrm>
        <a:off x="5231618" y="664228"/>
        <a:ext cx="2115193" cy="1019359"/>
      </dsp:txXfrm>
    </dsp:sp>
    <dsp:sp modelId="{F0BCD119-A557-4B13-8187-E11ED0400805}">
      <dsp:nvSpPr>
        <dsp:cNvPr id="0" name=""/>
        <dsp:cNvSpPr/>
      </dsp:nvSpPr>
      <dsp:spPr>
        <a:xfrm>
          <a:off x="6461908" y="2051324"/>
          <a:ext cx="1701532" cy="1701532"/>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C4D78-7C6F-4C3D-A608-76D7D455ECE4}">
      <dsp:nvSpPr>
        <dsp:cNvPr id="0" name=""/>
        <dsp:cNvSpPr/>
      </dsp:nvSpPr>
      <dsp:spPr>
        <a:xfrm rot="17700000">
          <a:off x="7061452" y="664228"/>
          <a:ext cx="2115193" cy="101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ae_AlMohanad" panose="02060603050605020204" pitchFamily="18" charset="-78"/>
              <a:cs typeface="AL-Mohanad" pitchFamily="2" charset="-78"/>
            </a:rPr>
            <a:t>الاتصالات التليفونية  </a:t>
          </a:r>
          <a:endParaRPr lang="ar-SA" sz="2000" kern="1200" dirty="0">
            <a:latin typeface="ae_AlMohanad" panose="02060603050605020204" pitchFamily="18" charset="-78"/>
            <a:cs typeface="AL-Mohanad" pitchFamily="2" charset="-78"/>
          </a:endParaRPr>
        </a:p>
      </dsp:txBody>
      <dsp:txXfrm>
        <a:off x="7061452" y="664228"/>
        <a:ext cx="2115193" cy="101935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353320" y="161065"/>
          <a:ext cx="3506571" cy="10958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2224"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طرق لتنمية الموارد المالية </a:t>
          </a:r>
          <a:endParaRPr lang="ar-SA" sz="2400" kern="1200" dirty="0">
            <a:cs typeface="AL-Mohanad Bold" pitchFamily="2" charset="-78"/>
          </a:endParaRPr>
        </a:p>
      </dsp:txBody>
      <dsp:txXfrm>
        <a:off x="353320" y="161065"/>
        <a:ext cx="3506571" cy="1095803"/>
      </dsp:txXfrm>
    </dsp:sp>
    <dsp:sp modelId="{3E4267D0-69ED-463E-BB9F-4330FF30C96D}">
      <dsp:nvSpPr>
        <dsp:cNvPr id="0" name=""/>
        <dsp:cNvSpPr/>
      </dsp:nvSpPr>
      <dsp:spPr>
        <a:xfrm>
          <a:off x="0" y="27163"/>
          <a:ext cx="767062" cy="11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14E98-68F6-4585-A9FD-652EBF44F59D}">
      <dsp:nvSpPr>
        <dsp:cNvPr id="0" name=""/>
        <dsp:cNvSpPr/>
      </dsp:nvSpPr>
      <dsp:spPr>
        <a:xfrm>
          <a:off x="917884" y="1863308"/>
          <a:ext cx="1543684" cy="1543684"/>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B402C-A85C-461B-BFBA-856E9E7EF08C}">
      <dsp:nvSpPr>
        <dsp:cNvPr id="0" name=""/>
        <dsp:cNvSpPr/>
      </dsp:nvSpPr>
      <dsp:spPr>
        <a:xfrm rot="17700000">
          <a:off x="1461809" y="604891"/>
          <a:ext cx="1918970" cy="92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المناسبات الخاصة </a:t>
          </a:r>
          <a:endParaRPr lang="ar-SA" sz="2000" kern="1200" dirty="0"/>
        </a:p>
      </dsp:txBody>
      <dsp:txXfrm>
        <a:off x="1461809" y="604891"/>
        <a:ext cx="1918970" cy="924795"/>
      </dsp:txXfrm>
    </dsp:sp>
    <dsp:sp modelId="{43EAFEAE-D6FB-4EF8-833C-48E3D946162C}">
      <dsp:nvSpPr>
        <dsp:cNvPr id="0" name=""/>
        <dsp:cNvSpPr/>
      </dsp:nvSpPr>
      <dsp:spPr>
        <a:xfrm>
          <a:off x="2577968" y="1863308"/>
          <a:ext cx="1543684" cy="1543684"/>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A6467-DB65-4447-A64B-3B2E972602D5}">
      <dsp:nvSpPr>
        <dsp:cNvPr id="0" name=""/>
        <dsp:cNvSpPr/>
      </dsp:nvSpPr>
      <dsp:spPr>
        <a:xfrm rot="17700000">
          <a:off x="3121892" y="604891"/>
          <a:ext cx="1918970" cy="92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الدعوة للتبرع بوساطة الإعلان</a:t>
          </a:r>
          <a:endParaRPr lang="ar-SA" sz="2000" kern="1200" dirty="0">
            <a:latin typeface="ae_AlMohanad" panose="02060603050605020204" pitchFamily="18" charset="-78"/>
            <a:cs typeface="AL-Mohanad" pitchFamily="2" charset="-78"/>
          </a:endParaRPr>
        </a:p>
      </dsp:txBody>
      <dsp:txXfrm>
        <a:off x="3121892" y="604891"/>
        <a:ext cx="1918970" cy="924795"/>
      </dsp:txXfrm>
    </dsp:sp>
    <dsp:sp modelId="{FD71B4CD-228A-4E07-86AD-592C5340FCAA}">
      <dsp:nvSpPr>
        <dsp:cNvPr id="0" name=""/>
        <dsp:cNvSpPr/>
      </dsp:nvSpPr>
      <dsp:spPr>
        <a:xfrm>
          <a:off x="4238051" y="1863308"/>
          <a:ext cx="1543684" cy="1543684"/>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62E1C-5665-45A3-AD9F-1430D01924B3}">
      <dsp:nvSpPr>
        <dsp:cNvPr id="0" name=""/>
        <dsp:cNvSpPr/>
      </dsp:nvSpPr>
      <dsp:spPr>
        <a:xfrm rot="17700000">
          <a:off x="4781975" y="604891"/>
          <a:ext cx="1918970" cy="92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الدعوة للإسهام في تغطية نفقات الخدمة </a:t>
          </a:r>
          <a:endParaRPr lang="ar-SA" sz="2000" kern="1200" dirty="0">
            <a:latin typeface="ae_AlMohanad" panose="02060603050605020204" pitchFamily="18" charset="-78"/>
            <a:cs typeface="AL-Mohanad" pitchFamily="2" charset="-78"/>
          </a:endParaRPr>
        </a:p>
      </dsp:txBody>
      <dsp:txXfrm>
        <a:off x="4781975" y="604891"/>
        <a:ext cx="1918970" cy="924795"/>
      </dsp:txXfrm>
    </dsp:sp>
    <dsp:sp modelId="{BFEA3113-FAE9-4E6C-B4DA-7C146C337504}">
      <dsp:nvSpPr>
        <dsp:cNvPr id="0" name=""/>
        <dsp:cNvSpPr/>
      </dsp:nvSpPr>
      <dsp:spPr>
        <a:xfrm>
          <a:off x="5898134" y="1863308"/>
          <a:ext cx="1543684" cy="1543684"/>
        </a:xfrm>
        <a:prstGeom prst="donut">
          <a:avLst>
            <a:gd name="adj" fmla="val 2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56A4C-C76B-49CF-BE46-A5466F7EC8B1}">
      <dsp:nvSpPr>
        <dsp:cNvPr id="0" name=""/>
        <dsp:cNvSpPr/>
      </dsp:nvSpPr>
      <dsp:spPr>
        <a:xfrm rot="17700000">
          <a:off x="6442058" y="604891"/>
          <a:ext cx="1918970" cy="92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ar-SA" sz="2000" kern="1200" smtClean="0">
              <a:latin typeface="ae_AlMohanad" panose="02060603050605020204" pitchFamily="18" charset="-78"/>
              <a:cs typeface="AL-Mohanad" pitchFamily="2" charset="-78"/>
            </a:rPr>
            <a:t>الحفلات السنوية  </a:t>
          </a:r>
          <a:endParaRPr lang="ar-SA" sz="2000" kern="1200" dirty="0">
            <a:latin typeface="ae_AlMohanad" panose="02060603050605020204" pitchFamily="18" charset="-78"/>
            <a:cs typeface="AL-Mohanad" pitchFamily="2" charset="-78"/>
          </a:endParaRPr>
        </a:p>
      </dsp:txBody>
      <dsp:txXfrm>
        <a:off x="6442058" y="604891"/>
        <a:ext cx="1918970" cy="92479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684580" y="162994"/>
          <a:ext cx="3548575" cy="110892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1115"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الابتكار في تنمية الموارد المالية</a:t>
          </a:r>
          <a:endParaRPr lang="ar-SA" sz="2400" kern="1200" dirty="0">
            <a:cs typeface="AL-Mohanad Bold" pitchFamily="2" charset="-78"/>
          </a:endParaRPr>
        </a:p>
      </dsp:txBody>
      <dsp:txXfrm>
        <a:off x="684580" y="162994"/>
        <a:ext cx="3548575" cy="1108929"/>
      </dsp:txXfrm>
    </dsp:sp>
    <dsp:sp modelId="{3E4267D0-69ED-463E-BB9F-4330FF30C96D}">
      <dsp:nvSpPr>
        <dsp:cNvPr id="0" name=""/>
        <dsp:cNvSpPr/>
      </dsp:nvSpPr>
      <dsp:spPr>
        <a:xfrm>
          <a:off x="233767" y="27488"/>
          <a:ext cx="776250" cy="11643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B0B90-F859-40BE-9E46-AF9C765EF065}">
      <dsp:nvSpPr>
        <dsp:cNvPr id="0" name=""/>
        <dsp:cNvSpPr/>
      </dsp:nvSpPr>
      <dsp:spPr>
        <a:xfrm>
          <a:off x="777300" y="0"/>
          <a:ext cx="4102486" cy="1024128"/>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51612"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AdvertisingBold" pitchFamily="2" charset="-78"/>
            </a:rPr>
            <a:t>مبادئ تنمية الموارد المالية </a:t>
          </a:r>
          <a:endParaRPr lang="ar-SA" sz="2000" kern="1200" dirty="0">
            <a:cs typeface="AdvertisingBold" pitchFamily="2" charset="-78"/>
          </a:endParaRPr>
        </a:p>
      </dsp:txBody>
      <dsp:txXfrm>
        <a:off x="777300" y="0"/>
        <a:ext cx="3846454" cy="1024128"/>
      </dsp:txXfrm>
    </dsp:sp>
    <dsp:sp modelId="{5D8A45B7-6E39-4951-9CDA-0B885929D162}">
      <dsp:nvSpPr>
        <dsp:cNvPr id="0" name=""/>
        <dsp:cNvSpPr/>
      </dsp:nvSpPr>
      <dsp:spPr>
        <a:xfrm>
          <a:off x="4367723" y="0"/>
          <a:ext cx="1024128" cy="10241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186150" y="301393"/>
          <a:ext cx="4467614" cy="139612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645"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أخطاء شائعة في تنمية الموارد المالية </a:t>
          </a:r>
          <a:endParaRPr lang="ar-SA" sz="2400" kern="1200" dirty="0">
            <a:cs typeface="AL-Mohanad Bold" pitchFamily="2" charset="-78"/>
          </a:endParaRPr>
        </a:p>
      </dsp:txBody>
      <dsp:txXfrm>
        <a:off x="186150" y="301393"/>
        <a:ext cx="4467614" cy="1396129"/>
      </dsp:txXfrm>
    </dsp:sp>
    <dsp:sp modelId="{3E4267D0-69ED-463E-BB9F-4330FF30C96D}">
      <dsp:nvSpPr>
        <dsp:cNvPr id="0" name=""/>
        <dsp:cNvSpPr/>
      </dsp:nvSpPr>
      <dsp:spPr>
        <a:xfrm>
          <a:off x="0" y="130793"/>
          <a:ext cx="977290" cy="14659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171535" y="186375"/>
          <a:ext cx="4116863" cy="1286519"/>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403"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cs typeface="AL-Mohanad Bold" pitchFamily="2" charset="-78"/>
            </a:rPr>
            <a:t>المراجع </a:t>
          </a:r>
          <a:endParaRPr lang="ar-SA" sz="2800" kern="1200" dirty="0">
            <a:cs typeface="AL-Mohanad Bold" pitchFamily="2" charset="-78"/>
          </a:endParaRPr>
        </a:p>
      </dsp:txBody>
      <dsp:txXfrm>
        <a:off x="171535" y="186375"/>
        <a:ext cx="4116863" cy="1286519"/>
      </dsp:txXfrm>
    </dsp:sp>
    <dsp:sp modelId="{3E4267D0-69ED-463E-BB9F-4330FF30C96D}">
      <dsp:nvSpPr>
        <dsp:cNvPr id="0" name=""/>
        <dsp:cNvSpPr/>
      </dsp:nvSpPr>
      <dsp:spPr>
        <a:xfrm>
          <a:off x="0" y="29169"/>
          <a:ext cx="900563" cy="13508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164436" y="491615"/>
          <a:ext cx="3946485" cy="1233276"/>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5339"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مبادئ تنمية الموارد المالية </a:t>
          </a:r>
        </a:p>
        <a:p>
          <a:pPr lvl="0" algn="ctr" defTabSz="1066800" rtl="1">
            <a:lnSpc>
              <a:spcPct val="90000"/>
            </a:lnSpc>
            <a:spcBef>
              <a:spcPct val="0"/>
            </a:spcBef>
            <a:spcAft>
              <a:spcPct val="35000"/>
            </a:spcAft>
          </a:pPr>
          <a:r>
            <a:rPr lang="ar-SA" sz="2400" kern="1200" dirty="0" smtClean="0">
              <a:cs typeface="AL-Mohanad Bold" pitchFamily="2" charset="-78"/>
            </a:rPr>
            <a:t>في المعاهد القرآنية</a:t>
          </a:r>
          <a:endParaRPr lang="ar-SA" sz="2400" kern="1200" dirty="0">
            <a:cs typeface="AL-Mohanad Bold" pitchFamily="2" charset="-78"/>
          </a:endParaRPr>
        </a:p>
      </dsp:txBody>
      <dsp:txXfrm>
        <a:off x="164436" y="491615"/>
        <a:ext cx="3946485" cy="1233276"/>
      </dsp:txXfrm>
    </dsp:sp>
    <dsp:sp modelId="{3E4267D0-69ED-463E-BB9F-4330FF30C96D}">
      <dsp:nvSpPr>
        <dsp:cNvPr id="0" name=""/>
        <dsp:cNvSpPr/>
      </dsp:nvSpPr>
      <dsp:spPr>
        <a:xfrm>
          <a:off x="0" y="313475"/>
          <a:ext cx="863293" cy="12949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752175" y="166522"/>
          <a:ext cx="3625393" cy="1132935"/>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7375" tIns="83820" rIns="83820" bIns="83820" numCol="1" spcCol="1270" anchor="ctr" anchorCtr="0">
          <a:noAutofit/>
        </a:bodyPr>
        <a:lstStyle/>
        <a:p>
          <a:pPr lvl="0" algn="ctr" defTabSz="977900" rtl="1">
            <a:lnSpc>
              <a:spcPct val="90000"/>
            </a:lnSpc>
            <a:spcBef>
              <a:spcPct val="0"/>
            </a:spcBef>
            <a:spcAft>
              <a:spcPct val="35000"/>
            </a:spcAft>
          </a:pPr>
          <a:r>
            <a:rPr lang="ar-SA" sz="2200" kern="1200" dirty="0" smtClean="0">
              <a:cs typeface="AL-Mohanad Bold" pitchFamily="2" charset="-78"/>
            </a:rPr>
            <a:t>أنواع الموارد المالية في </a:t>
          </a:r>
        </a:p>
        <a:p>
          <a:pPr lvl="0" algn="ctr" defTabSz="977900" rtl="1">
            <a:lnSpc>
              <a:spcPct val="90000"/>
            </a:lnSpc>
            <a:spcBef>
              <a:spcPct val="0"/>
            </a:spcBef>
            <a:spcAft>
              <a:spcPct val="35000"/>
            </a:spcAft>
          </a:pPr>
          <a:r>
            <a:rPr lang="ar-SA" sz="2200" kern="1200" dirty="0" smtClean="0">
              <a:cs typeface="AL-Mohanad Bold" pitchFamily="2" charset="-78"/>
            </a:rPr>
            <a:t>المعاهد القرآنية</a:t>
          </a:r>
          <a:endParaRPr lang="ar-SA" sz="2200" kern="1200" dirty="0">
            <a:cs typeface="AL-Mohanad Bold" pitchFamily="2" charset="-78"/>
          </a:endParaRPr>
        </a:p>
      </dsp:txBody>
      <dsp:txXfrm>
        <a:off x="752175" y="166522"/>
        <a:ext cx="3625393" cy="1132935"/>
      </dsp:txXfrm>
    </dsp:sp>
    <dsp:sp modelId="{3E4267D0-69ED-463E-BB9F-4330FF30C96D}">
      <dsp:nvSpPr>
        <dsp:cNvPr id="0" name=""/>
        <dsp:cNvSpPr/>
      </dsp:nvSpPr>
      <dsp:spPr>
        <a:xfrm>
          <a:off x="601117" y="2876"/>
          <a:ext cx="793054" cy="11895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D3F9-4675-4434-8401-E3551A9EBBE1}">
      <dsp:nvSpPr>
        <dsp:cNvPr id="0" name=""/>
        <dsp:cNvSpPr/>
      </dsp:nvSpPr>
      <dsp:spPr>
        <a:xfrm rot="5400000">
          <a:off x="4857817" y="1071940"/>
          <a:ext cx="1670871" cy="201879"/>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286382-4E95-4436-9637-B993F5E6A905}">
      <dsp:nvSpPr>
        <dsp:cNvPr id="0" name=""/>
        <dsp:cNvSpPr/>
      </dsp:nvSpPr>
      <dsp:spPr>
        <a:xfrm>
          <a:off x="3893034" y="732"/>
          <a:ext cx="224311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زيادة حجم مصادر التمويل للمعهد</a:t>
          </a:r>
          <a:endParaRPr lang="ar-SA" sz="2400" kern="1200" dirty="0">
            <a:cs typeface="AL-Mohanad" pitchFamily="2" charset="-78"/>
          </a:endParaRPr>
        </a:p>
      </dsp:txBody>
      <dsp:txXfrm>
        <a:off x="3932453" y="40151"/>
        <a:ext cx="2164272" cy="1267028"/>
      </dsp:txXfrm>
    </dsp:sp>
    <dsp:sp modelId="{85053940-7263-4D2F-8D2D-526D5727910A}">
      <dsp:nvSpPr>
        <dsp:cNvPr id="0" name=""/>
        <dsp:cNvSpPr/>
      </dsp:nvSpPr>
      <dsp:spPr>
        <a:xfrm rot="5400000">
          <a:off x="4857817" y="2754273"/>
          <a:ext cx="1670871" cy="201879"/>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ABCF191-19C5-4777-970A-9EB336572C26}">
      <dsp:nvSpPr>
        <dsp:cNvPr id="0" name=""/>
        <dsp:cNvSpPr/>
      </dsp:nvSpPr>
      <dsp:spPr>
        <a:xfrm>
          <a:off x="3893034" y="1683065"/>
          <a:ext cx="224311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dirty="0" smtClean="0">
              <a:cs typeface="AL-Mohanad" pitchFamily="2" charset="-78"/>
            </a:rPr>
            <a:t>توفير السيولة اللازمة لبرامج ومشاريع المعهد</a:t>
          </a:r>
          <a:endParaRPr lang="ar-SA" sz="2400" kern="1200" dirty="0">
            <a:cs typeface="AL-Mohanad" pitchFamily="2" charset="-78"/>
          </a:endParaRPr>
        </a:p>
      </dsp:txBody>
      <dsp:txXfrm>
        <a:off x="3932453" y="1722484"/>
        <a:ext cx="2164272" cy="1267028"/>
      </dsp:txXfrm>
    </dsp:sp>
    <dsp:sp modelId="{BB176F6D-F152-4703-BB2A-16FBE8BF1060}">
      <dsp:nvSpPr>
        <dsp:cNvPr id="0" name=""/>
        <dsp:cNvSpPr/>
      </dsp:nvSpPr>
      <dsp:spPr>
        <a:xfrm rot="10800000">
          <a:off x="2510626" y="3595439"/>
          <a:ext cx="3175848" cy="201879"/>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A5C9C47-213C-4FDC-8E0C-08EEDD3793D5}">
      <dsp:nvSpPr>
        <dsp:cNvPr id="0" name=""/>
        <dsp:cNvSpPr/>
      </dsp:nvSpPr>
      <dsp:spPr>
        <a:xfrm>
          <a:off x="3688014" y="3365398"/>
          <a:ext cx="265315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dirty="0" smtClean="0">
              <a:cs typeface="AL-Mohanad" pitchFamily="2" charset="-78"/>
            </a:rPr>
            <a:t>لتخفيف الاعتمادية والآثار المترتبة على انسحاب المانحين</a:t>
          </a:r>
          <a:endParaRPr lang="ar-SA" sz="2400" kern="1200" dirty="0">
            <a:cs typeface="AL-Mohanad" pitchFamily="2" charset="-78"/>
          </a:endParaRPr>
        </a:p>
      </dsp:txBody>
      <dsp:txXfrm>
        <a:off x="3727433" y="3404817"/>
        <a:ext cx="2574312" cy="1267028"/>
      </dsp:txXfrm>
    </dsp:sp>
    <dsp:sp modelId="{0321CEBA-52DF-4E2E-A4A2-9AEA717B2467}">
      <dsp:nvSpPr>
        <dsp:cNvPr id="0" name=""/>
        <dsp:cNvSpPr/>
      </dsp:nvSpPr>
      <dsp:spPr>
        <a:xfrm rot="16200000">
          <a:off x="1669460" y="2754273"/>
          <a:ext cx="1670871" cy="201879"/>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2E77BD9-F62B-4FD0-809F-C9086F12125D}">
      <dsp:nvSpPr>
        <dsp:cNvPr id="0" name=""/>
        <dsp:cNvSpPr/>
      </dsp:nvSpPr>
      <dsp:spPr>
        <a:xfrm>
          <a:off x="704677" y="3365398"/>
          <a:ext cx="224311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تعزيز الصلة بين المعهد والمجتمع </a:t>
          </a:r>
          <a:endParaRPr lang="ar-SA" sz="2400" kern="1200" dirty="0">
            <a:cs typeface="AL-Mohanad" pitchFamily="2" charset="-78"/>
          </a:endParaRPr>
        </a:p>
      </dsp:txBody>
      <dsp:txXfrm>
        <a:off x="744096" y="3404817"/>
        <a:ext cx="2164272" cy="1267028"/>
      </dsp:txXfrm>
    </dsp:sp>
    <dsp:sp modelId="{DAA753BE-F01E-4CD3-B8EE-5A89FE64E6FD}">
      <dsp:nvSpPr>
        <dsp:cNvPr id="0" name=""/>
        <dsp:cNvSpPr/>
      </dsp:nvSpPr>
      <dsp:spPr>
        <a:xfrm rot="16200000">
          <a:off x="1669460" y="1071940"/>
          <a:ext cx="1670871" cy="201879"/>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3096811-451E-41D1-83DE-A93926E367CB}">
      <dsp:nvSpPr>
        <dsp:cNvPr id="0" name=""/>
        <dsp:cNvSpPr/>
      </dsp:nvSpPr>
      <dsp:spPr>
        <a:xfrm>
          <a:off x="704677" y="1683065"/>
          <a:ext cx="224311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تمويل لتنفيذ مشاريع وأنشطة محددة</a:t>
          </a:r>
          <a:endParaRPr lang="ar-SA" sz="2400" kern="1200" dirty="0">
            <a:cs typeface="AL-Mohanad" pitchFamily="2" charset="-78"/>
          </a:endParaRPr>
        </a:p>
      </dsp:txBody>
      <dsp:txXfrm>
        <a:off x="744096" y="1722484"/>
        <a:ext cx="2164272" cy="1267028"/>
      </dsp:txXfrm>
    </dsp:sp>
    <dsp:sp modelId="{3288B8D4-2CDE-4CE7-8015-B7AF731227AE}">
      <dsp:nvSpPr>
        <dsp:cNvPr id="0" name=""/>
        <dsp:cNvSpPr/>
      </dsp:nvSpPr>
      <dsp:spPr>
        <a:xfrm>
          <a:off x="704677" y="732"/>
          <a:ext cx="2243110" cy="13458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إيجاد مصادر مستمرة من الدخل على المدى الطويل</a:t>
          </a:r>
          <a:endParaRPr lang="ar-SA" sz="2400" kern="1200" dirty="0">
            <a:cs typeface="AL-Mohanad" pitchFamily="2" charset="-78"/>
          </a:endParaRPr>
        </a:p>
      </dsp:txBody>
      <dsp:txXfrm>
        <a:off x="744096" y="40151"/>
        <a:ext cx="2164272" cy="1267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861B-80A1-4B54-B8F5-C3204827FEDC}">
      <dsp:nvSpPr>
        <dsp:cNvPr id="0" name=""/>
        <dsp:cNvSpPr/>
      </dsp:nvSpPr>
      <dsp:spPr>
        <a:xfrm>
          <a:off x="203296" y="159768"/>
          <a:ext cx="3516270" cy="109883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77"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عوائد تنمية الموارد المالية في </a:t>
          </a:r>
        </a:p>
        <a:p>
          <a:pPr lvl="0" algn="ctr" defTabSz="1066800" rtl="1">
            <a:lnSpc>
              <a:spcPct val="90000"/>
            </a:lnSpc>
            <a:spcBef>
              <a:spcPct val="0"/>
            </a:spcBef>
            <a:spcAft>
              <a:spcPct val="35000"/>
            </a:spcAft>
          </a:pPr>
          <a:r>
            <a:rPr lang="ar-SA" sz="2400" kern="1200" dirty="0" smtClean="0">
              <a:cs typeface="AL-Mohanad Bold" pitchFamily="2" charset="-78"/>
            </a:rPr>
            <a:t>المعاهد القرآنية</a:t>
          </a:r>
          <a:endParaRPr lang="ar-SA" sz="2400" kern="1200" dirty="0">
            <a:cs typeface="AL-Mohanad Bold" pitchFamily="2" charset="-78"/>
          </a:endParaRPr>
        </a:p>
      </dsp:txBody>
      <dsp:txXfrm>
        <a:off x="203296" y="159768"/>
        <a:ext cx="3516270" cy="1098834"/>
      </dsp:txXfrm>
    </dsp:sp>
    <dsp:sp modelId="{3E4267D0-69ED-463E-BB9F-4330FF30C96D}">
      <dsp:nvSpPr>
        <dsp:cNvPr id="0" name=""/>
        <dsp:cNvSpPr/>
      </dsp:nvSpPr>
      <dsp:spPr>
        <a:xfrm>
          <a:off x="56785" y="1047"/>
          <a:ext cx="769184" cy="11537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C6469-D900-4BCD-A071-A0F5E7B69AD0}">
      <dsp:nvSpPr>
        <dsp:cNvPr id="0" name=""/>
        <dsp:cNvSpPr/>
      </dsp:nvSpPr>
      <dsp:spPr>
        <a:xfrm rot="5400000">
          <a:off x="7264115" y="1219045"/>
          <a:ext cx="1909515" cy="2301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70D4518-D99C-4153-B633-C933E1AD3A1C}">
      <dsp:nvSpPr>
        <dsp:cNvPr id="0" name=""/>
        <dsp:cNvSpPr/>
      </dsp:nvSpPr>
      <dsp:spPr>
        <a:xfrm>
          <a:off x="6169512" y="610"/>
          <a:ext cx="2556697" cy="15340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تكوين المؤيدين والداعمين للمعهد</a:t>
          </a:r>
          <a:endParaRPr lang="ar-SA" sz="2400" kern="1200" dirty="0">
            <a:cs typeface="AL-Mohanad" pitchFamily="2" charset="-78"/>
          </a:endParaRPr>
        </a:p>
      </dsp:txBody>
      <dsp:txXfrm>
        <a:off x="6214442" y="45540"/>
        <a:ext cx="2466837" cy="1444158"/>
      </dsp:txXfrm>
    </dsp:sp>
    <dsp:sp modelId="{42D52702-35B8-4CCA-8211-B85254DD681E}">
      <dsp:nvSpPr>
        <dsp:cNvPr id="0" name=""/>
        <dsp:cNvSpPr/>
      </dsp:nvSpPr>
      <dsp:spPr>
        <a:xfrm rot="5400000">
          <a:off x="7264115" y="3136567"/>
          <a:ext cx="1909515" cy="2301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6C900E8-3315-4C98-931F-055074AA7B83}">
      <dsp:nvSpPr>
        <dsp:cNvPr id="0" name=""/>
        <dsp:cNvSpPr/>
      </dsp:nvSpPr>
      <dsp:spPr>
        <a:xfrm>
          <a:off x="6169512" y="1918133"/>
          <a:ext cx="2556697" cy="15340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dirty="0" smtClean="0">
              <a:cs typeface="AL-Mohanad" pitchFamily="2" charset="-78"/>
            </a:rPr>
            <a:t>تعريف بأنشطة وأعمال المعهد من خلال أدوات الاعلان والتسويق</a:t>
          </a:r>
          <a:endParaRPr lang="ar-SA" sz="2400" kern="1200" dirty="0">
            <a:cs typeface="AL-Mohanad" pitchFamily="2" charset="-78"/>
          </a:endParaRPr>
        </a:p>
      </dsp:txBody>
      <dsp:txXfrm>
        <a:off x="6214442" y="1963063"/>
        <a:ext cx="2466837" cy="1444158"/>
      </dsp:txXfrm>
    </dsp:sp>
    <dsp:sp modelId="{2BFB1145-6B86-45A3-97AE-787EF39BB674}">
      <dsp:nvSpPr>
        <dsp:cNvPr id="0" name=""/>
        <dsp:cNvSpPr/>
      </dsp:nvSpPr>
      <dsp:spPr>
        <a:xfrm rot="10800000">
          <a:off x="4822469" y="4095329"/>
          <a:ext cx="3392400" cy="2301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6B5BEFA-9EC0-4EED-8DF7-AD8BFE62DA26}">
      <dsp:nvSpPr>
        <dsp:cNvPr id="0" name=""/>
        <dsp:cNvSpPr/>
      </dsp:nvSpPr>
      <dsp:spPr>
        <a:xfrm>
          <a:off x="6169512" y="3835656"/>
          <a:ext cx="2556697" cy="15340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dirty="0" smtClean="0">
              <a:cs typeface="AL-Mohanad" pitchFamily="2" charset="-78"/>
            </a:rPr>
            <a:t>دفع المعاهد لابتكار خدمات وأفكار جديدة</a:t>
          </a:r>
          <a:endParaRPr lang="ar-SA" sz="2400" kern="1200" dirty="0">
            <a:cs typeface="AL-Mohanad" pitchFamily="2" charset="-78"/>
          </a:endParaRPr>
        </a:p>
      </dsp:txBody>
      <dsp:txXfrm>
        <a:off x="6214442" y="3880586"/>
        <a:ext cx="2466837" cy="1444158"/>
      </dsp:txXfrm>
    </dsp:sp>
    <dsp:sp modelId="{D7B3D4AD-28ED-445E-952E-199E0CAF2394}">
      <dsp:nvSpPr>
        <dsp:cNvPr id="0" name=""/>
        <dsp:cNvSpPr/>
      </dsp:nvSpPr>
      <dsp:spPr>
        <a:xfrm rot="16200000">
          <a:off x="3863708" y="3136567"/>
          <a:ext cx="1909515" cy="2301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71600D-731F-44E1-B03E-2CAAEBF51685}">
      <dsp:nvSpPr>
        <dsp:cNvPr id="0" name=""/>
        <dsp:cNvSpPr/>
      </dsp:nvSpPr>
      <dsp:spPr>
        <a:xfrm>
          <a:off x="2769104" y="3835656"/>
          <a:ext cx="2556697" cy="15340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smtClean="0">
              <a:cs typeface="AL-Mohanad" pitchFamily="2" charset="-78"/>
            </a:rPr>
            <a:t>الاتصال بالجماهير وتعزيز مكانة المعهد في المجتمع</a:t>
          </a:r>
          <a:endParaRPr lang="ar-SA" sz="2400" kern="1200" dirty="0">
            <a:cs typeface="AL-Mohanad" pitchFamily="2" charset="-78"/>
          </a:endParaRPr>
        </a:p>
      </dsp:txBody>
      <dsp:txXfrm>
        <a:off x="2814034" y="3880586"/>
        <a:ext cx="2466837" cy="1444158"/>
      </dsp:txXfrm>
    </dsp:sp>
    <dsp:sp modelId="{17EB9A82-6C9F-40DC-8C3D-BF2B3B0FB03C}">
      <dsp:nvSpPr>
        <dsp:cNvPr id="0" name=""/>
        <dsp:cNvSpPr/>
      </dsp:nvSpPr>
      <dsp:spPr>
        <a:xfrm>
          <a:off x="2769104" y="1918133"/>
          <a:ext cx="2556697" cy="15340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ct val="35000"/>
            </a:spcAft>
          </a:pPr>
          <a:r>
            <a:rPr lang="ar-SA" sz="2400" kern="1200" dirty="0" smtClean="0">
              <a:cs typeface="AL-Mohanad" pitchFamily="2" charset="-78"/>
            </a:rPr>
            <a:t>مساعدة المعهد على مواجهة المستقبل بكل ثقة</a:t>
          </a:r>
          <a:endParaRPr lang="ar-SA" sz="2400" kern="1200" dirty="0">
            <a:cs typeface="AL-Mohanad" pitchFamily="2" charset="-78"/>
          </a:endParaRPr>
        </a:p>
      </dsp:txBody>
      <dsp:txXfrm>
        <a:off x="2814034" y="1963063"/>
        <a:ext cx="2466837" cy="144415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معالجة دائرية "/>
  <dgm:desc val="يُستخدم لعرض الخطوات المتسلسة في عملية معينة. يمكن استخدام أحد عشر شكلاً من المستوى 1 كحد أقصى مع عدد غير محدود من أشكال المستوى 2. وهو ملائم للاستخدام مع مجموعات صغيرة من النصوص. لا يتم عرض النص غير المستخدَم، إلا أنه يبقى متوفرًا إذا قمت بالتبديل بين التخطيطات."/>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3962400" cy="344488"/>
          </a:xfrm>
          <a:prstGeom prst="rect">
            <a:avLst/>
          </a:prstGeom>
        </p:spPr>
        <p:txBody>
          <a:bodyPr vert="horz" lIns="91440" tIns="45720" rIns="91440" bIns="45720" rtlCol="1"/>
          <a:lstStyle>
            <a:lvl1pPr algn="l">
              <a:defRPr sz="1200"/>
            </a:lvl1pPr>
          </a:lstStyle>
          <a:p>
            <a:fld id="{9AE36A6B-5EF8-43C2-9704-3A018999F7F6}" type="datetimeFigureOut">
              <a:rPr lang="ar-SA" smtClean="0"/>
              <a:t>24/03/37</a:t>
            </a:fld>
            <a:endParaRPr lang="ar-SA"/>
          </a:p>
        </p:txBody>
      </p:sp>
      <p:sp>
        <p:nvSpPr>
          <p:cNvPr id="4" name="عنصر نائب للتذييل 3"/>
          <p:cNvSpPr>
            <a:spLocks noGrp="1"/>
          </p:cNvSpPr>
          <p:nvPr>
            <p:ph type="ftr" sz="quarter" idx="2"/>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6513513"/>
            <a:ext cx="3962400" cy="344487"/>
          </a:xfrm>
          <a:prstGeom prst="rect">
            <a:avLst/>
          </a:prstGeom>
        </p:spPr>
        <p:txBody>
          <a:bodyPr vert="horz" lIns="91440" tIns="45720" rIns="91440" bIns="45720" rtlCol="1" anchor="b"/>
          <a:lstStyle>
            <a:lvl1pPr algn="l">
              <a:defRPr sz="1200"/>
            </a:lvl1pPr>
          </a:lstStyle>
          <a:p>
            <a:fld id="{5702B1B8-BF4C-45B9-A1C6-B2ADADD9FEF1}" type="slidenum">
              <a:rPr lang="ar-SA" smtClean="0"/>
              <a:t>‹#›</a:t>
            </a:fld>
            <a:endParaRPr lang="ar-SA"/>
          </a:p>
        </p:txBody>
      </p:sp>
    </p:spTree>
    <p:extLst>
      <p:ext uri="{BB962C8B-B14F-4D97-AF65-F5344CB8AC3E}">
        <p14:creationId xmlns:p14="http://schemas.microsoft.com/office/powerpoint/2010/main" val="20517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2117" y="0"/>
            <a:ext cx="3962400" cy="342900"/>
          </a:xfrm>
          <a:prstGeom prst="rect">
            <a:avLst/>
          </a:prstGeom>
        </p:spPr>
        <p:txBody>
          <a:bodyPr vert="horz" lIns="91440" tIns="45720" rIns="91440" bIns="45720" rtlCol="1"/>
          <a:lstStyle>
            <a:lvl1pPr algn="l">
              <a:defRPr sz="1200"/>
            </a:lvl1pPr>
          </a:lstStyle>
          <a:p>
            <a:fld id="{AB096F15-3DE0-4B5A-A8AB-B7EAB1C620BA}" type="datetimeFigureOut">
              <a:rPr lang="ar-SA" smtClean="0"/>
              <a:t>24/03/37</a:t>
            </a:fld>
            <a:endParaRPr lang="ar-SA"/>
          </a:p>
        </p:txBody>
      </p:sp>
      <p:sp>
        <p:nvSpPr>
          <p:cNvPr id="4" name="عنصر نائب لصورة الشريحة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5181600" y="6513910"/>
            <a:ext cx="3962400" cy="3429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2117" y="6513910"/>
            <a:ext cx="3962400" cy="342900"/>
          </a:xfrm>
          <a:prstGeom prst="rect">
            <a:avLst/>
          </a:prstGeom>
        </p:spPr>
        <p:txBody>
          <a:bodyPr vert="horz" lIns="91440" tIns="45720" rIns="91440" bIns="45720" rtlCol="1" anchor="b"/>
          <a:lstStyle>
            <a:lvl1pPr algn="l">
              <a:defRPr sz="1200"/>
            </a:lvl1pPr>
          </a:lstStyle>
          <a:p>
            <a:fld id="{C38404F5-EDF8-4C43-AD4C-27E5D0761042}" type="slidenum">
              <a:rPr lang="ar-SA" smtClean="0"/>
              <a:t>‹#›</a:t>
            </a:fld>
            <a:endParaRPr lang="ar-SA"/>
          </a:p>
        </p:txBody>
      </p:sp>
    </p:spTree>
    <p:extLst>
      <p:ext uri="{BB962C8B-B14F-4D97-AF65-F5344CB8AC3E}">
        <p14:creationId xmlns:p14="http://schemas.microsoft.com/office/powerpoint/2010/main" val="9342243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605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112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345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عنوان فقط">
    <p:spTree>
      <p:nvGrpSpPr>
        <p:cNvPr id="1" name=""/>
        <p:cNvGrpSpPr/>
        <p:nvPr/>
      </p:nvGrpSpPr>
      <p:grpSpPr>
        <a:xfrm>
          <a:off x="0" y="0"/>
          <a:ext cx="0" cy="0"/>
          <a:chOff x="0" y="0"/>
          <a:chExt cx="0" cy="0"/>
        </a:xfrm>
      </p:grpSpPr>
      <p:pic>
        <p:nvPicPr>
          <p:cNvPr id="6" name="صورة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1048"/>
            <a:ext cx="9144000" cy="6715905"/>
          </a:xfrm>
          <a:prstGeom prst="rect">
            <a:avLst/>
          </a:prstGeom>
        </p:spPr>
      </p:pic>
    </p:spTree>
    <p:extLst>
      <p:ext uri="{BB962C8B-B14F-4D97-AF65-F5344CB8AC3E}">
        <p14:creationId xmlns:p14="http://schemas.microsoft.com/office/powerpoint/2010/main" val="259278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470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65990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42608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70369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67994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74753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48828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9909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53063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47982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63578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50202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54287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28875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82948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81780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24895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15563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764DE79-268F-4C1A-8933-263129D2AF90}"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607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75434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35951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4239086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00538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40655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229146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344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7846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3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89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4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169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7539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889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079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8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ربع نص 2"/>
          <p:cNvSpPr txBox="1"/>
          <p:nvPr userDrawn="1"/>
        </p:nvSpPr>
        <p:spPr>
          <a:xfrm>
            <a:off x="-287867" y="6541477"/>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356264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9_مقارنة">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467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شريحة عنوان">
    <p:spTree>
      <p:nvGrpSpPr>
        <p:cNvPr id="1" name=""/>
        <p:cNvGrpSpPr/>
        <p:nvPr/>
      </p:nvGrpSpPr>
      <p:grpSpPr>
        <a:xfrm>
          <a:off x="0" y="0"/>
          <a:ext cx="0" cy="0"/>
          <a:chOff x="0" y="0"/>
          <a:chExt cx="0" cy="0"/>
        </a:xfrm>
      </p:grpSpPr>
      <p:pic>
        <p:nvPicPr>
          <p:cNvPr id="7" name="صورة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108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9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950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صورة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مربع نص 5"/>
          <p:cNvSpPr txBox="1"/>
          <p:nvPr userDrawn="1"/>
        </p:nvSpPr>
        <p:spPr>
          <a:xfrm>
            <a:off x="7535333" y="6550269"/>
            <a:ext cx="1270000" cy="359009"/>
          </a:xfrm>
          <a:prstGeom prst="rect">
            <a:avLst/>
          </a:prstGeom>
          <a:noFill/>
        </p:spPr>
        <p:txBody>
          <a:bodyPr wrap="square" rtlCol="1">
            <a:spAutoFit/>
          </a:bodyPr>
          <a:lstStyle/>
          <a:p>
            <a:fld id="{E4D9FCEB-2299-49D5-9E4A-EF7B7563262B}" type="slidenum">
              <a:rPr lang="ar-SA" sz="1733" smtClean="0">
                <a:solidFill>
                  <a:schemeClr val="bg1"/>
                </a:solidFill>
                <a:latin typeface="Traditional Arabic" panose="02020803070505020304" pitchFamily="18" charset="-78"/>
                <a:cs typeface="Traditional Arabic" panose="02020803070505020304" pitchFamily="18" charset="-78"/>
              </a:rPr>
              <a:t>‹#›</a:t>
            </a:fld>
            <a:endParaRPr lang="ar-SA" sz="1733" dirty="0">
              <a:solidFill>
                <a:schemeClr val="bg1"/>
              </a:solidFill>
              <a:latin typeface="Traditional Arabic" panose="02020803070505020304" pitchFamily="18" charset="-78"/>
              <a:cs typeface="Traditional Arabic" panose="02020803070505020304" pitchFamily="18" charset="-78"/>
            </a:endParaRPr>
          </a:p>
        </p:txBody>
      </p:sp>
    </p:spTree>
    <p:extLst>
      <p:ext uri="{BB962C8B-B14F-4D97-AF65-F5344CB8AC3E}">
        <p14:creationId xmlns:p14="http://schemas.microsoft.com/office/powerpoint/2010/main" val="18497238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12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29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صورة 6"/>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8115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4" r:id="rId14"/>
    <p:sldLayoutId id="2147483685"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2" r:id="rId27"/>
    <p:sldLayoutId id="2147483703" r:id="rId28"/>
    <p:sldLayoutId id="2147483704"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9" r:id="rId42"/>
    <p:sldLayoutId id="2147483720" r:id="rId43"/>
    <p:sldLayoutId id="2147483721" r:id="rId44"/>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1.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9.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34.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34.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EE7wTGmJhvM"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8.jpeg"/><Relationship Id="rId2" Type="http://schemas.openxmlformats.org/officeDocument/2006/relationships/diagramData" Target="../diagrams/data39.xml"/><Relationship Id="rId1" Type="http://schemas.openxmlformats.org/officeDocument/2006/relationships/slideLayout" Target="../slideLayouts/slideLayout3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ff1X7HDVgsY" TargetMode="External"/><Relationship Id="rId2" Type="http://schemas.openxmlformats.org/officeDocument/2006/relationships/image" Target="../media/image55.jpeg"/><Relationship Id="rId1" Type="http://schemas.openxmlformats.org/officeDocument/2006/relationships/slideLayout" Target="../slideLayouts/slideLayout40.xml"/><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60.jpg"/><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4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4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497404" y="209550"/>
            <a:ext cx="4431036" cy="6134100"/>
            <a:chOff x="5778192" y="51532"/>
            <a:chExt cx="2419498" cy="3507302"/>
          </a:xfrm>
        </p:grpSpPr>
        <p:grpSp>
          <p:nvGrpSpPr>
            <p:cNvPr id="3" name="Group 13"/>
            <p:cNvGrpSpPr/>
            <p:nvPr/>
          </p:nvGrpSpPr>
          <p:grpSpPr>
            <a:xfrm>
              <a:off x="5778192" y="919495"/>
              <a:ext cx="2419498" cy="2639339"/>
              <a:chOff x="5778192" y="747528"/>
              <a:chExt cx="2419498" cy="2639339"/>
            </a:xfrm>
          </p:grpSpPr>
          <p:sp>
            <p:nvSpPr>
              <p:cNvPr id="8" name="Rectangle 1"/>
              <p:cNvSpPr/>
              <p:nvPr/>
            </p:nvSpPr>
            <p:spPr>
              <a:xfrm>
                <a:off x="5778192" y="747528"/>
                <a:ext cx="2419498" cy="263933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bg1"/>
                  </a:solidFill>
                  <a:cs typeface="AL-Mohanad Bold" pitchFamily="2" charset="-78"/>
                </a:endParaRPr>
              </a:p>
            </p:txBody>
          </p:sp>
          <p:sp>
            <p:nvSpPr>
              <p:cNvPr id="9" name="TextBox 108"/>
              <p:cNvSpPr txBox="1"/>
              <p:nvPr/>
            </p:nvSpPr>
            <p:spPr>
              <a:xfrm>
                <a:off x="6387431" y="1102660"/>
                <a:ext cx="1168694" cy="195033"/>
              </a:xfrm>
              <a:prstGeom prst="rect">
                <a:avLst/>
              </a:prstGeom>
              <a:noFill/>
            </p:spPr>
            <p:txBody>
              <a:bodyPr wrap="none" rtlCol="0">
                <a:spAutoFit/>
              </a:bodyPr>
              <a:lstStyle/>
              <a:p>
                <a:r>
                  <a:rPr lang="ar-SA" sz="2000" dirty="0">
                    <a:latin typeface="Bebas Neue" pitchFamily="34" charset="0"/>
                    <a:cs typeface="AL-Mohanad Bold" pitchFamily="2" charset="-78"/>
                  </a:rPr>
                  <a:t>أهداف الوحدة التدريبية </a:t>
                </a:r>
                <a:endParaRPr lang="en-US" sz="2000"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6024812" y="2091403"/>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6"/>
              <p:cNvSpPr>
                <a:spLocks/>
              </p:cNvSpPr>
              <p:nvPr/>
            </p:nvSpPr>
            <p:spPr bwMode="auto">
              <a:xfrm>
                <a:off x="6024812" y="282173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Rectangle 3"/>
              <p:cNvSpPr/>
              <p:nvPr/>
            </p:nvSpPr>
            <p:spPr>
              <a:xfrm>
                <a:off x="6278489" y="1406447"/>
                <a:ext cx="1818359" cy="481739"/>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تعرف المشاركة المقصود بتنمية الموارد المالية </a:t>
                </a:r>
                <a:endParaRPr lang="en-US" sz="2000" dirty="0">
                  <a:latin typeface="Lato" pitchFamily="34" charset="0"/>
                  <a:cs typeface="AL-Mohanad Bold" pitchFamily="2" charset="-78"/>
                </a:endParaRPr>
              </a:p>
            </p:txBody>
          </p:sp>
          <p:sp>
            <p:nvSpPr>
              <p:cNvPr id="14" name="Rectangle 49"/>
              <p:cNvSpPr/>
              <p:nvPr/>
            </p:nvSpPr>
            <p:spPr>
              <a:xfrm>
                <a:off x="6278489" y="2039250"/>
                <a:ext cx="1818359" cy="481739"/>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تدرك المشاركة عوائد وفوائد تنمية الموارد على المعاهد القرآنية</a:t>
                </a:r>
                <a:endParaRPr lang="en-US" sz="2000" dirty="0">
                  <a:latin typeface="Lato" pitchFamily="34" charset="0"/>
                  <a:cs typeface="AL-Mohanad Bold" pitchFamily="2" charset="-78"/>
                </a:endParaRPr>
              </a:p>
            </p:txBody>
          </p:sp>
          <p:sp>
            <p:nvSpPr>
              <p:cNvPr id="15" name="Rectangle 50"/>
              <p:cNvSpPr/>
              <p:nvPr/>
            </p:nvSpPr>
            <p:spPr>
              <a:xfrm>
                <a:off x="6278489" y="2693420"/>
                <a:ext cx="1818359" cy="481739"/>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توضح المشاركة أنواع الموارد المالية في المعاهد القرآنية</a:t>
                </a:r>
                <a:endParaRPr lang="en-US" sz="2000" dirty="0">
                  <a:latin typeface="Lato" pitchFamily="34" charset="0"/>
                  <a:cs typeface="AL-Mohanad Bol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57789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4593" y="795400"/>
            <a:ext cx="3748945" cy="2677819"/>
          </a:xfrm>
          <a:prstGeom prst="rect">
            <a:avLst/>
          </a:prstGeom>
        </p:spPr>
      </p:pic>
      <p:graphicFrame>
        <p:nvGraphicFramePr>
          <p:cNvPr id="4" name="جدول 3"/>
          <p:cNvGraphicFramePr>
            <a:graphicFrameLocks noGrp="1"/>
          </p:cNvGraphicFramePr>
          <p:nvPr>
            <p:extLst>
              <p:ext uri="{D42A27DB-BD31-4B8C-83A1-F6EECF244321}">
                <p14:modId xmlns:p14="http://schemas.microsoft.com/office/powerpoint/2010/main" val="3208789287"/>
              </p:ext>
            </p:extLst>
          </p:nvPr>
        </p:nvGraphicFramePr>
        <p:xfrm>
          <a:off x="842029" y="3836076"/>
          <a:ext cx="7452816" cy="1562100"/>
        </p:xfrm>
        <a:graphic>
          <a:graphicData uri="http://schemas.openxmlformats.org/drawingml/2006/table">
            <a:tbl>
              <a:tblPr rtl="1" firstRow="1" bandRow="1">
                <a:tableStyleId>{5C22544A-7EE6-4342-B048-85BDC9FD1C3A}</a:tableStyleId>
              </a:tblPr>
              <a:tblGrid>
                <a:gridCol w="7452816"/>
              </a:tblGrid>
              <a:tr h="1097280">
                <a:tc>
                  <a:txBody>
                    <a:bodyPr/>
                    <a:lstStyle/>
                    <a:p>
                      <a:pPr marL="0" marR="0" lvl="0" indent="0" algn="just" defTabSz="342900" rtl="1" eaLnBrk="1" fontAlgn="auto" latinLnBrk="0" hangingPunct="1">
                        <a:lnSpc>
                          <a:spcPct val="150000"/>
                        </a:lnSpc>
                        <a:spcBef>
                          <a:spcPts val="0"/>
                        </a:spcBef>
                        <a:spcAft>
                          <a:spcPts val="0"/>
                        </a:spcAft>
                        <a:buClrTx/>
                        <a:buSzTx/>
                        <a:buFontTx/>
                        <a:buNone/>
                        <a:tabLst/>
                        <a:defRPr/>
                      </a:pPr>
                      <a:r>
                        <a:rPr lang="ar-SA" sz="2100" b="0" i="0" kern="1200" dirty="0" smtClean="0">
                          <a:solidFill>
                            <a:schemeClr val="tx1"/>
                          </a:solidFill>
                          <a:effectLst/>
                          <a:latin typeface="+mn-lt"/>
                          <a:ea typeface="+mn-ea"/>
                          <a:cs typeface="AL-Mohanad" pitchFamily="2" charset="-78"/>
                        </a:rPr>
                        <a:t>قال تعالى: [[ هُمُ الَّذِينَ يَقُولُونَ لَا تُنفِقُوا عَلَى مَنْ عِندَ رَسُولِ اللَّهِ حَتَّى يَنفَضُّوا ۗ وَلِلَّهِ خَزَائِنُ السَّمَاوَاتِ وَالْأَرْضِ وَلَكِنَّ الْمُنَافِقِينَ لَا يَفْقَهُونَ (7) ]] سورة المنافقون</a:t>
                      </a:r>
                      <a:endParaRPr lang="ar-SA" sz="2100" b="0" dirty="0">
                        <a:solidFill>
                          <a:schemeClr val="tx1"/>
                        </a:solidFill>
                        <a:cs typeface="AL-Mohanad" pitchFamily="2" charset="-78"/>
                      </a:endParaRPr>
                    </a:p>
                  </a:txBody>
                  <a:tcPr marL="121920" marR="121920" marT="60960" marB="60960" anchor="ctr">
                    <a:noFill/>
                  </a:tcPr>
                </a:tc>
              </a:tr>
            </a:tbl>
          </a:graphicData>
        </a:graphic>
      </p:graphicFrame>
    </p:spTree>
    <p:extLst>
      <p:ext uri="{BB962C8B-B14F-4D97-AF65-F5344CB8AC3E}">
        <p14:creationId xmlns:p14="http://schemas.microsoft.com/office/powerpoint/2010/main" val="252391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مستطيل 2"/>
          <p:cNvSpPr/>
          <p:nvPr/>
        </p:nvSpPr>
        <p:spPr>
          <a:xfrm>
            <a:off x="1399602" y="1880000"/>
            <a:ext cx="5786810" cy="2677656"/>
          </a:xfrm>
          <a:prstGeom prst="rect">
            <a:avLst/>
          </a:prstGeom>
          <a:solidFill>
            <a:schemeClr val="accent4">
              <a:lumMod val="20000"/>
              <a:lumOff val="80000"/>
            </a:schemeClr>
          </a:solidFill>
          <a:ln>
            <a:prstDash val="dashDot"/>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ar-SA" sz="2400" dirty="0">
                <a:cs typeface="AL-Mohanad" pitchFamily="2" charset="-78"/>
              </a:rPr>
              <a:t>في تقرير يعده سنوياً مركز الإحسان في جامعة إنديانا عن التبرعات الخيرية الأمريكية كشف التقرير أن التبرعات الأمريكية عام 2011 بلغت قرابة 300 مليار دولار (أكثر من تريليون ريال سعودي) بزيادة عن عام 2010 نسبتها 4 في المائة ولعل في ذلك مؤشرا غير مباشر على أن التبرعات لا تتأثر كثيراً بالأزمات الاقتصادية كما هو متوقع.</a:t>
            </a:r>
          </a:p>
        </p:txBody>
      </p:sp>
    </p:spTree>
    <p:extLst>
      <p:ext uri="{BB962C8B-B14F-4D97-AF65-F5344CB8AC3E}">
        <p14:creationId xmlns:p14="http://schemas.microsoft.com/office/powerpoint/2010/main" val="590853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319908498"/>
              </p:ext>
            </p:extLst>
          </p:nvPr>
        </p:nvGraphicFramePr>
        <p:xfrm>
          <a:off x="1427790" y="749912"/>
          <a:ext cx="6169152" cy="102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مستطيل 9"/>
          <p:cNvSpPr/>
          <p:nvPr/>
        </p:nvSpPr>
        <p:spPr>
          <a:xfrm>
            <a:off x="657092" y="2216158"/>
            <a:ext cx="7813370" cy="1640834"/>
          </a:xfrm>
          <a:prstGeom prst="rect">
            <a:avLst/>
          </a:prstGeom>
        </p:spPr>
        <p:txBody>
          <a:bodyPr wrap="square">
            <a:spAutoFit/>
          </a:bodyPr>
          <a:lstStyle/>
          <a:p>
            <a:pPr marL="95998" algn="just" defTabSz="457189">
              <a:lnSpc>
                <a:spcPct val="150000"/>
              </a:lnSpc>
            </a:pPr>
            <a:r>
              <a:rPr lang="ar-SA" sz="2300" dirty="0">
                <a:solidFill>
                  <a:prstClr val="black"/>
                </a:solidFill>
                <a:latin typeface="Simplified Arabic" panose="02020603050405020304" pitchFamily="18" charset="-78"/>
                <a:cs typeface="AL-Mohanad Bold" pitchFamily="2" charset="-78"/>
              </a:rPr>
              <a:t>يقصد بالموارد:</a:t>
            </a:r>
            <a:r>
              <a:rPr lang="ar-SA" sz="2300" dirty="0">
                <a:solidFill>
                  <a:prstClr val="black"/>
                </a:solidFill>
                <a:latin typeface="Simplified Arabic" panose="02020603050405020304" pitchFamily="18" charset="-78"/>
                <a:cs typeface="AL-Mohanad" pitchFamily="2" charset="-78"/>
              </a:rPr>
              <a:t> كل الهبات أو المنح أو الأصول أو الكنوز التي تحتوي على ثروة، ويمكن أن تتحول بواسطة المجهود البشري من مجرد محتوى ثروة إلى ثروة فعلية في شكل سلع أو خدمات» </a:t>
            </a:r>
          </a:p>
        </p:txBody>
      </p:sp>
      <p:sp>
        <p:nvSpPr>
          <p:cNvPr id="2" name="مستطيل 1"/>
          <p:cNvSpPr/>
          <p:nvPr/>
        </p:nvSpPr>
        <p:spPr>
          <a:xfrm>
            <a:off x="1038382" y="4212384"/>
            <a:ext cx="7432080" cy="1077090"/>
          </a:xfrm>
          <a:prstGeom prst="rect">
            <a:avLst/>
          </a:prstGeom>
        </p:spPr>
        <p:txBody>
          <a:bodyPr wrap="square">
            <a:spAutoFit/>
          </a:bodyPr>
          <a:lstStyle/>
          <a:p>
            <a:pPr marL="95998" algn="just" defTabSz="457189">
              <a:lnSpc>
                <a:spcPct val="150000"/>
              </a:lnSpc>
            </a:pPr>
            <a:r>
              <a:rPr lang="ar-SA" sz="2133" dirty="0">
                <a:solidFill>
                  <a:prstClr val="black"/>
                </a:solidFill>
                <a:latin typeface="Simplified Arabic" panose="02020603050405020304" pitchFamily="18" charset="-78"/>
                <a:cs typeface="AL-Mohanad Bold" pitchFamily="2" charset="-78"/>
              </a:rPr>
              <a:t>أما تنمية الموارد المالية فيقصد بها: </a:t>
            </a:r>
          </a:p>
          <a:p>
            <a:pPr marL="95998" algn="just" defTabSz="457189">
              <a:lnSpc>
                <a:spcPct val="150000"/>
              </a:lnSpc>
            </a:pPr>
            <a:r>
              <a:rPr lang="ar-SA" sz="2133" dirty="0">
                <a:solidFill>
                  <a:prstClr val="black"/>
                </a:solidFill>
                <a:latin typeface="Simplified Arabic" panose="02020603050405020304" pitchFamily="18" charset="-78"/>
                <a:cs typeface="AL-Mohanad Bold" pitchFamily="2" charset="-78"/>
              </a:rPr>
              <a:t>طرق الوصول إلى المال والحصول عليه بالحجم المناسب وفي الوقت المناسب.</a:t>
            </a:r>
          </a:p>
        </p:txBody>
      </p:sp>
    </p:spTree>
    <p:extLst>
      <p:ext uri="{BB962C8B-B14F-4D97-AF65-F5344CB8AC3E}">
        <p14:creationId xmlns:p14="http://schemas.microsoft.com/office/powerpoint/2010/main" val="13085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3197162246"/>
              </p:ext>
            </p:extLst>
          </p:nvPr>
        </p:nvGraphicFramePr>
        <p:xfrm>
          <a:off x="2365829" y="1865975"/>
          <a:ext cx="4110922" cy="2038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94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3313821" y="2377324"/>
            <a:ext cx="2764896" cy="2708763"/>
            <a:chOff x="4063136" y="2270671"/>
            <a:chExt cx="3381771" cy="2254511"/>
          </a:xfrm>
        </p:grpSpPr>
        <p:graphicFrame>
          <p:nvGraphicFramePr>
            <p:cNvPr id="4" name="Chart 59"/>
            <p:cNvGraphicFramePr/>
            <p:nvPr>
              <p:extLst>
                <p:ext uri="{D42A27DB-BD31-4B8C-83A1-F6EECF244321}">
                  <p14:modId xmlns:p14="http://schemas.microsoft.com/office/powerpoint/2010/main" val="470425159"/>
                </p:ext>
              </p:extLst>
            </p:nvPr>
          </p:nvGraphicFramePr>
          <p:xfrm>
            <a:off x="4063136" y="2270671"/>
            <a:ext cx="3381771" cy="22545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0"/>
            <p:cNvSpPr txBox="1"/>
            <p:nvPr/>
          </p:nvSpPr>
          <p:spPr>
            <a:xfrm>
              <a:off x="6182751" y="2751566"/>
              <a:ext cx="759163" cy="333013"/>
            </a:xfrm>
            <a:prstGeom prst="rect">
              <a:avLst/>
            </a:prstGeom>
            <a:noFill/>
          </p:spPr>
          <p:txBody>
            <a:bodyPr wrap="none" rtlCol="0">
              <a:spAutoFit/>
            </a:bodyPr>
            <a:lstStyle/>
            <a:p>
              <a:pPr algn="ctr"/>
              <a:r>
                <a:rPr lang="ar-SA" sz="2000" dirty="0">
                  <a:latin typeface="+mj-lt"/>
                  <a:cs typeface="AL-Mohanad" pitchFamily="2" charset="-78"/>
                </a:rPr>
                <a:t>تمويل</a:t>
              </a:r>
              <a:endParaRPr lang="en-US" sz="2000" dirty="0">
                <a:latin typeface="+mj-lt"/>
                <a:cs typeface="AL-Mohanad" pitchFamily="2" charset="-78"/>
              </a:endParaRPr>
            </a:p>
          </p:txBody>
        </p:sp>
        <p:sp>
          <p:nvSpPr>
            <p:cNvPr id="6" name="TextBox 65"/>
            <p:cNvSpPr txBox="1"/>
            <p:nvPr/>
          </p:nvSpPr>
          <p:spPr>
            <a:xfrm>
              <a:off x="4538807" y="2751566"/>
              <a:ext cx="831706" cy="333013"/>
            </a:xfrm>
            <a:prstGeom prst="rect">
              <a:avLst/>
            </a:prstGeom>
            <a:noFill/>
          </p:spPr>
          <p:txBody>
            <a:bodyPr wrap="none" rtlCol="0">
              <a:spAutoFit/>
            </a:bodyPr>
            <a:lstStyle/>
            <a:p>
              <a:pPr algn="ctr"/>
              <a:r>
                <a:rPr lang="ar-SA" sz="2000" dirty="0">
                  <a:latin typeface="+mj-lt"/>
                  <a:cs typeface="AL-Mohanad" pitchFamily="2" charset="-78"/>
                </a:rPr>
                <a:t>تمويل </a:t>
              </a:r>
              <a:endParaRPr lang="en-US" sz="2000" dirty="0">
                <a:latin typeface="+mj-lt"/>
                <a:cs typeface="AL-Mohanad" pitchFamily="2" charset="-78"/>
              </a:endParaRPr>
            </a:p>
          </p:txBody>
        </p:sp>
        <p:sp>
          <p:nvSpPr>
            <p:cNvPr id="7" name="TextBox 66"/>
            <p:cNvSpPr txBox="1"/>
            <p:nvPr/>
          </p:nvSpPr>
          <p:spPr>
            <a:xfrm>
              <a:off x="4367249" y="3732668"/>
              <a:ext cx="1174820" cy="333013"/>
            </a:xfrm>
            <a:prstGeom prst="rect">
              <a:avLst/>
            </a:prstGeom>
            <a:noFill/>
          </p:spPr>
          <p:txBody>
            <a:bodyPr wrap="none" rtlCol="0">
              <a:spAutoFit/>
            </a:bodyPr>
            <a:lstStyle/>
            <a:p>
              <a:pPr algn="ctr"/>
              <a:r>
                <a:rPr lang="ar-SA" sz="2000" dirty="0">
                  <a:latin typeface="+mj-lt"/>
                  <a:cs typeface="AL-Mohanad" pitchFamily="2" charset="-78"/>
                </a:rPr>
                <a:t>غير مقيد </a:t>
              </a:r>
              <a:endParaRPr lang="en-US" sz="2000" dirty="0">
                <a:latin typeface="+mj-lt"/>
                <a:cs typeface="AL-Mohanad" pitchFamily="2" charset="-78"/>
              </a:endParaRPr>
            </a:p>
          </p:txBody>
        </p:sp>
        <p:sp>
          <p:nvSpPr>
            <p:cNvPr id="8" name="TextBox 67"/>
            <p:cNvSpPr txBox="1"/>
            <p:nvPr/>
          </p:nvSpPr>
          <p:spPr>
            <a:xfrm>
              <a:off x="6068159" y="3733687"/>
              <a:ext cx="698383" cy="333013"/>
            </a:xfrm>
            <a:prstGeom prst="rect">
              <a:avLst/>
            </a:prstGeom>
            <a:noFill/>
          </p:spPr>
          <p:txBody>
            <a:bodyPr wrap="none" rtlCol="0">
              <a:spAutoFit/>
            </a:bodyPr>
            <a:lstStyle/>
            <a:p>
              <a:pPr algn="ctr"/>
              <a:r>
                <a:rPr lang="ar-SA" sz="2000" dirty="0">
                  <a:latin typeface="+mj-lt"/>
                  <a:cs typeface="AL-Mohanad" pitchFamily="2" charset="-78"/>
                </a:rPr>
                <a:t>مقيد</a:t>
              </a:r>
              <a:endParaRPr lang="en-US" sz="2000" dirty="0">
                <a:latin typeface="+mj-lt"/>
                <a:cs typeface="AL-Mohanad" pitchFamily="2" charset="-78"/>
              </a:endParaRPr>
            </a:p>
          </p:txBody>
        </p:sp>
      </p:grpSp>
      <p:grpSp>
        <p:nvGrpSpPr>
          <p:cNvPr id="9" name="Group 2"/>
          <p:cNvGrpSpPr/>
          <p:nvPr/>
        </p:nvGrpSpPr>
        <p:grpSpPr>
          <a:xfrm>
            <a:off x="403183" y="1591505"/>
            <a:ext cx="2541556" cy="1997444"/>
            <a:chOff x="940766" y="1800331"/>
            <a:chExt cx="2432793" cy="1544543"/>
          </a:xfrm>
        </p:grpSpPr>
        <p:sp>
          <p:nvSpPr>
            <p:cNvPr id="10" name="Text Placeholder 32"/>
            <p:cNvSpPr txBox="1">
              <a:spLocks/>
            </p:cNvSpPr>
            <p:nvPr/>
          </p:nvSpPr>
          <p:spPr>
            <a:xfrm>
              <a:off x="940766" y="2254113"/>
              <a:ext cx="1712069" cy="10907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chemeClr val="tx1">
                      <a:lumMod val="65000"/>
                      <a:lumOff val="35000"/>
                    </a:schemeClr>
                  </a:solidFill>
                  <a:latin typeface="+mn-lt"/>
                  <a:cs typeface="AL-Mohanad" pitchFamily="2" charset="-78"/>
                </a:rPr>
                <a:t>عادة يكون طويل إلى قصير الأجل مثل الصدقات</a:t>
              </a:r>
              <a:endParaRPr lang="en-US" sz="2000" dirty="0">
                <a:solidFill>
                  <a:schemeClr val="tx1">
                    <a:lumMod val="65000"/>
                    <a:lumOff val="35000"/>
                  </a:schemeClr>
                </a:solidFill>
                <a:latin typeface="+mn-lt"/>
                <a:cs typeface="AL-Mohanad" pitchFamily="2" charset="-78"/>
              </a:endParaRPr>
            </a:p>
          </p:txBody>
        </p:sp>
        <p:sp>
          <p:nvSpPr>
            <p:cNvPr id="11" name="Text Placeholder 33"/>
            <p:cNvSpPr txBox="1">
              <a:spLocks/>
            </p:cNvSpPr>
            <p:nvPr/>
          </p:nvSpPr>
          <p:spPr>
            <a:xfrm>
              <a:off x="973550" y="1958731"/>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rgbClr val="363F49"/>
                  </a:solidFill>
                  <a:latin typeface="+mj-lt"/>
                  <a:cs typeface="AL-Mohanad Bold" pitchFamily="2" charset="-78"/>
                </a:rPr>
                <a:t>تمويل عام</a:t>
              </a:r>
              <a:endParaRPr lang="en-AU" sz="2000" dirty="0">
                <a:solidFill>
                  <a:srgbClr val="363F49"/>
                </a:solidFill>
                <a:latin typeface="+mj-lt"/>
                <a:cs typeface="AL-Mohanad Bold" pitchFamily="2" charset="-78"/>
              </a:endParaRPr>
            </a:p>
          </p:txBody>
        </p:sp>
        <p:sp>
          <p:nvSpPr>
            <p:cNvPr id="12" name="Oval 76"/>
            <p:cNvSpPr>
              <a:spLocks noChangeAspect="1"/>
            </p:cNvSpPr>
            <p:nvPr/>
          </p:nvSpPr>
          <p:spPr>
            <a:xfrm>
              <a:off x="2821567" y="1800331"/>
              <a:ext cx="551992" cy="551992"/>
            </a:xfrm>
            <a:prstGeom prst="ellipse">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grpSp>
      <p:grpSp>
        <p:nvGrpSpPr>
          <p:cNvPr id="13" name="Group 7"/>
          <p:cNvGrpSpPr/>
          <p:nvPr/>
        </p:nvGrpSpPr>
        <p:grpSpPr>
          <a:xfrm>
            <a:off x="6474816" y="1555017"/>
            <a:ext cx="2052004" cy="2061184"/>
            <a:chOff x="8138098" y="1800331"/>
            <a:chExt cx="1964188" cy="1593829"/>
          </a:xfrm>
        </p:grpSpPr>
        <p:sp>
          <p:nvSpPr>
            <p:cNvPr id="14" name="Text Placeholder 33"/>
            <p:cNvSpPr txBox="1">
              <a:spLocks/>
            </p:cNvSpPr>
            <p:nvPr/>
          </p:nvSpPr>
          <p:spPr>
            <a:xfrm>
              <a:off x="8141882" y="1929475"/>
              <a:ext cx="165033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rgbClr val="363F49"/>
                  </a:solidFill>
                  <a:latin typeface="+mj-lt"/>
                  <a:cs typeface="AL-Mohanad Bold" pitchFamily="2" charset="-78"/>
                </a:rPr>
                <a:t>تمويل مشروع</a:t>
              </a:r>
              <a:endParaRPr lang="en-AU" sz="2000" dirty="0">
                <a:solidFill>
                  <a:srgbClr val="363F49"/>
                </a:solidFill>
                <a:latin typeface="+mj-lt"/>
                <a:cs typeface="AL-Mohanad Bold" pitchFamily="2" charset="-78"/>
              </a:endParaRPr>
            </a:p>
          </p:txBody>
        </p:sp>
        <p:sp>
          <p:nvSpPr>
            <p:cNvPr id="15" name="Oval 70"/>
            <p:cNvSpPr>
              <a:spLocks noChangeAspect="1"/>
            </p:cNvSpPr>
            <p:nvPr/>
          </p:nvSpPr>
          <p:spPr>
            <a:xfrm>
              <a:off x="8138098" y="1800331"/>
              <a:ext cx="551992" cy="551992"/>
            </a:xfrm>
            <a:prstGeom prst="ellipse">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16" name="Text Placeholder 32"/>
            <p:cNvSpPr txBox="1">
              <a:spLocks/>
            </p:cNvSpPr>
            <p:nvPr/>
          </p:nvSpPr>
          <p:spPr>
            <a:xfrm>
              <a:off x="8761504" y="2303398"/>
              <a:ext cx="1340782" cy="10907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chemeClr val="tx1">
                      <a:lumMod val="65000"/>
                      <a:lumOff val="35000"/>
                    </a:schemeClr>
                  </a:solidFill>
                  <a:latin typeface="+mn-lt"/>
                  <a:cs typeface="AL-Mohanad" pitchFamily="2" charset="-78"/>
                </a:rPr>
                <a:t>عادة يكون قصير أو متوسط الجل</a:t>
              </a:r>
              <a:endParaRPr lang="en-US" sz="2000" dirty="0">
                <a:solidFill>
                  <a:schemeClr val="tx1">
                    <a:lumMod val="65000"/>
                    <a:lumOff val="35000"/>
                  </a:schemeClr>
                </a:solidFill>
                <a:latin typeface="+mn-lt"/>
                <a:cs typeface="AL-Mohanad" pitchFamily="2" charset="-78"/>
              </a:endParaRPr>
            </a:p>
          </p:txBody>
        </p:sp>
      </p:grpSp>
      <p:grpSp>
        <p:nvGrpSpPr>
          <p:cNvPr id="17" name="Group 8"/>
          <p:cNvGrpSpPr/>
          <p:nvPr/>
        </p:nvGrpSpPr>
        <p:grpSpPr>
          <a:xfrm>
            <a:off x="437435" y="4703662"/>
            <a:ext cx="2507304" cy="2068435"/>
            <a:chOff x="973550" y="4423459"/>
            <a:chExt cx="2400007" cy="1599439"/>
          </a:xfrm>
        </p:grpSpPr>
        <p:sp>
          <p:nvSpPr>
            <p:cNvPr id="18" name="Oval 84"/>
            <p:cNvSpPr>
              <a:spLocks noChangeAspect="1"/>
            </p:cNvSpPr>
            <p:nvPr/>
          </p:nvSpPr>
          <p:spPr>
            <a:xfrm>
              <a:off x="2821565" y="4423459"/>
              <a:ext cx="551992" cy="5519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19" name="Text Placeholder 32"/>
            <p:cNvSpPr txBox="1">
              <a:spLocks/>
            </p:cNvSpPr>
            <p:nvPr/>
          </p:nvSpPr>
          <p:spPr>
            <a:xfrm>
              <a:off x="973551" y="4932137"/>
              <a:ext cx="1723489" cy="10907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chemeClr val="tx1">
                      <a:lumMod val="65000"/>
                      <a:lumOff val="35000"/>
                    </a:schemeClr>
                  </a:solidFill>
                  <a:latin typeface="+mn-lt"/>
                  <a:cs typeface="AL-Mohanad" pitchFamily="2" charset="-78"/>
                </a:rPr>
                <a:t>عادة يكون متوسط إلى طويل الجل مثل الإيرادات الاستثمارية</a:t>
              </a:r>
              <a:endParaRPr lang="en-US" sz="2000" dirty="0">
                <a:solidFill>
                  <a:schemeClr val="tx1">
                    <a:lumMod val="65000"/>
                    <a:lumOff val="35000"/>
                  </a:schemeClr>
                </a:solidFill>
                <a:latin typeface="+mn-lt"/>
                <a:cs typeface="AL-Mohanad" pitchFamily="2" charset="-78"/>
              </a:endParaRPr>
            </a:p>
          </p:txBody>
        </p:sp>
        <p:sp>
          <p:nvSpPr>
            <p:cNvPr id="20" name="Text Placeholder 33"/>
            <p:cNvSpPr txBox="1">
              <a:spLocks/>
            </p:cNvSpPr>
            <p:nvPr/>
          </p:nvSpPr>
          <p:spPr>
            <a:xfrm>
              <a:off x="973550" y="4597658"/>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rgbClr val="363F49"/>
                  </a:solidFill>
                  <a:latin typeface="+mj-lt"/>
                  <a:cs typeface="AL-Mohanad Bold" pitchFamily="2" charset="-78"/>
                </a:rPr>
                <a:t>تمويل رئيسي</a:t>
              </a:r>
              <a:endParaRPr lang="en-AU" sz="2000" dirty="0">
                <a:solidFill>
                  <a:srgbClr val="363F49"/>
                </a:solidFill>
                <a:latin typeface="+mj-lt"/>
                <a:cs typeface="AL-Mohanad Bold" pitchFamily="2" charset="-78"/>
              </a:endParaRPr>
            </a:p>
          </p:txBody>
        </p:sp>
      </p:grpSp>
      <p:grpSp>
        <p:nvGrpSpPr>
          <p:cNvPr id="21" name="Group 9"/>
          <p:cNvGrpSpPr/>
          <p:nvPr/>
        </p:nvGrpSpPr>
        <p:grpSpPr>
          <a:xfrm>
            <a:off x="6342895" y="5158072"/>
            <a:ext cx="2507307" cy="1949853"/>
            <a:chOff x="8138098" y="4420792"/>
            <a:chExt cx="2400009" cy="1507744"/>
          </a:xfrm>
        </p:grpSpPr>
        <p:sp>
          <p:nvSpPr>
            <p:cNvPr id="22" name="Oval 85"/>
            <p:cNvSpPr>
              <a:spLocks noChangeAspect="1"/>
            </p:cNvSpPr>
            <p:nvPr/>
          </p:nvSpPr>
          <p:spPr>
            <a:xfrm>
              <a:off x="8138098" y="4420792"/>
              <a:ext cx="551992" cy="5519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3" name="Text Placeholder 33"/>
            <p:cNvSpPr txBox="1">
              <a:spLocks/>
            </p:cNvSpPr>
            <p:nvPr/>
          </p:nvSpPr>
          <p:spPr>
            <a:xfrm>
              <a:off x="8887769" y="4525543"/>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ar-SA" sz="2000" dirty="0">
                  <a:solidFill>
                    <a:srgbClr val="363F49"/>
                  </a:solidFill>
                  <a:latin typeface="+mj-lt"/>
                  <a:cs typeface="AL-Mohanad Bold" pitchFamily="2" charset="-78"/>
                </a:rPr>
                <a:t>تمويل برنامج</a:t>
              </a:r>
              <a:endParaRPr lang="en-AU" sz="2000" dirty="0">
                <a:solidFill>
                  <a:srgbClr val="363F49"/>
                </a:solidFill>
                <a:latin typeface="+mj-lt"/>
                <a:cs typeface="AL-Mohanad Bold" pitchFamily="2" charset="-78"/>
              </a:endParaRPr>
            </a:p>
          </p:txBody>
        </p:sp>
        <p:sp>
          <p:nvSpPr>
            <p:cNvPr id="24" name="Text Placeholder 32"/>
            <p:cNvSpPr txBox="1">
              <a:spLocks/>
            </p:cNvSpPr>
            <p:nvPr/>
          </p:nvSpPr>
          <p:spPr>
            <a:xfrm>
              <a:off x="8725815" y="4837774"/>
              <a:ext cx="1650341" cy="109076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2000" dirty="0">
                  <a:solidFill>
                    <a:schemeClr val="tx1">
                      <a:lumMod val="65000"/>
                      <a:lumOff val="35000"/>
                    </a:schemeClr>
                  </a:solidFill>
                  <a:latin typeface="+mn-lt"/>
                  <a:cs typeface="AL-Mohanad" pitchFamily="2" charset="-78"/>
                </a:rPr>
                <a:t>عادة يكون متوسط إلى طويل الأجل</a:t>
              </a:r>
              <a:endParaRPr lang="en-US" sz="2000" dirty="0">
                <a:solidFill>
                  <a:schemeClr val="tx1">
                    <a:lumMod val="65000"/>
                    <a:lumOff val="35000"/>
                  </a:schemeClr>
                </a:solidFill>
                <a:latin typeface="+mn-lt"/>
                <a:cs typeface="AL-Mohanad" pitchFamily="2" charset="-78"/>
              </a:endParaRPr>
            </a:p>
          </p:txBody>
        </p:sp>
      </p:grpSp>
      <p:grpSp>
        <p:nvGrpSpPr>
          <p:cNvPr id="25" name="Group 87"/>
          <p:cNvGrpSpPr/>
          <p:nvPr/>
        </p:nvGrpSpPr>
        <p:grpSpPr>
          <a:xfrm>
            <a:off x="2808616" y="2349543"/>
            <a:ext cx="1136884" cy="362927"/>
            <a:chOff x="3483769" y="2071688"/>
            <a:chExt cx="1088233" cy="280636"/>
          </a:xfrm>
        </p:grpSpPr>
        <p:cxnSp>
          <p:nvCxnSpPr>
            <p:cNvPr id="26" name="Straight Connector 6"/>
            <p:cNvCxnSpPr/>
            <p:nvPr/>
          </p:nvCxnSpPr>
          <p:spPr>
            <a:xfrm flipH="1" flipV="1">
              <a:off x="4293394" y="2071688"/>
              <a:ext cx="278608" cy="280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1"/>
            <p:cNvCxnSpPr/>
            <p:nvPr/>
          </p:nvCxnSpPr>
          <p:spPr>
            <a:xfrm flipH="1">
              <a:off x="3483769" y="2071688"/>
              <a:ext cx="809625" cy="0"/>
            </a:xfrm>
            <a:prstGeom prst="line">
              <a:avLst/>
            </a:prstGeom>
            <a:ln>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 name="Group 88"/>
          <p:cNvGrpSpPr/>
          <p:nvPr/>
        </p:nvGrpSpPr>
        <p:grpSpPr>
          <a:xfrm flipH="1">
            <a:off x="5878371" y="2405493"/>
            <a:ext cx="1136884" cy="362927"/>
            <a:chOff x="3483769" y="2071688"/>
            <a:chExt cx="1088233" cy="280636"/>
          </a:xfrm>
        </p:grpSpPr>
        <p:cxnSp>
          <p:nvCxnSpPr>
            <p:cNvPr id="29" name="Straight Connector 89"/>
            <p:cNvCxnSpPr/>
            <p:nvPr/>
          </p:nvCxnSpPr>
          <p:spPr>
            <a:xfrm flipH="1" flipV="1">
              <a:off x="4293394" y="2071688"/>
              <a:ext cx="278608" cy="280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90"/>
            <p:cNvCxnSpPr/>
            <p:nvPr/>
          </p:nvCxnSpPr>
          <p:spPr>
            <a:xfrm flipH="1">
              <a:off x="3483769" y="2071688"/>
              <a:ext cx="809625" cy="0"/>
            </a:xfrm>
            <a:prstGeom prst="line">
              <a:avLst/>
            </a:prstGeom>
            <a:ln>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 name="Group 91"/>
          <p:cNvGrpSpPr/>
          <p:nvPr/>
        </p:nvGrpSpPr>
        <p:grpSpPr>
          <a:xfrm flipV="1">
            <a:off x="2833000" y="4717118"/>
            <a:ext cx="1136884" cy="362927"/>
            <a:chOff x="3483769" y="2071688"/>
            <a:chExt cx="1088233" cy="280636"/>
          </a:xfrm>
        </p:grpSpPr>
        <p:cxnSp>
          <p:nvCxnSpPr>
            <p:cNvPr id="32" name="Straight Connector 92"/>
            <p:cNvCxnSpPr/>
            <p:nvPr/>
          </p:nvCxnSpPr>
          <p:spPr>
            <a:xfrm flipH="1" flipV="1">
              <a:off x="4293394" y="2071688"/>
              <a:ext cx="278608" cy="280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93"/>
            <p:cNvCxnSpPr/>
            <p:nvPr/>
          </p:nvCxnSpPr>
          <p:spPr>
            <a:xfrm flipH="1">
              <a:off x="3483769" y="2071688"/>
              <a:ext cx="809625" cy="0"/>
            </a:xfrm>
            <a:prstGeom prst="line">
              <a:avLst/>
            </a:prstGeom>
            <a:ln>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4" name="Group 94"/>
          <p:cNvGrpSpPr/>
          <p:nvPr/>
        </p:nvGrpSpPr>
        <p:grpSpPr>
          <a:xfrm flipH="1" flipV="1">
            <a:off x="5800828" y="4685227"/>
            <a:ext cx="1136884" cy="362927"/>
            <a:chOff x="3483769" y="2071688"/>
            <a:chExt cx="1088233" cy="280636"/>
          </a:xfrm>
        </p:grpSpPr>
        <p:cxnSp>
          <p:nvCxnSpPr>
            <p:cNvPr id="35" name="Straight Connector 95"/>
            <p:cNvCxnSpPr/>
            <p:nvPr/>
          </p:nvCxnSpPr>
          <p:spPr>
            <a:xfrm flipH="1" flipV="1">
              <a:off x="4293394" y="2071688"/>
              <a:ext cx="278608" cy="280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96"/>
            <p:cNvCxnSpPr/>
            <p:nvPr/>
          </p:nvCxnSpPr>
          <p:spPr>
            <a:xfrm flipH="1">
              <a:off x="3483769" y="2071688"/>
              <a:ext cx="809625" cy="0"/>
            </a:xfrm>
            <a:prstGeom prst="line">
              <a:avLst/>
            </a:prstGeom>
            <a:ln>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38" name="رسم تخطيطي 37"/>
          <p:cNvGraphicFramePr/>
          <p:nvPr>
            <p:extLst>
              <p:ext uri="{D42A27DB-BD31-4B8C-83A1-F6EECF244321}">
                <p14:modId xmlns:p14="http://schemas.microsoft.com/office/powerpoint/2010/main" val="2116197174"/>
              </p:ext>
            </p:extLst>
          </p:nvPr>
        </p:nvGraphicFramePr>
        <p:xfrm>
          <a:off x="2204176" y="463983"/>
          <a:ext cx="4978687" cy="130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47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820055309"/>
              </p:ext>
            </p:extLst>
          </p:nvPr>
        </p:nvGraphicFramePr>
        <p:xfrm>
          <a:off x="1167220" y="1799770"/>
          <a:ext cx="7045843" cy="4711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extLst>
              <p:ext uri="{D42A27DB-BD31-4B8C-83A1-F6EECF244321}">
                <p14:modId xmlns:p14="http://schemas.microsoft.com/office/powerpoint/2010/main" val="489792498"/>
              </p:ext>
            </p:extLst>
          </p:nvPr>
        </p:nvGraphicFramePr>
        <p:xfrm>
          <a:off x="2598764" y="424005"/>
          <a:ext cx="3776353" cy="12596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912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A9286382-4E95-4436-9637-B993F5E6A905}"/>
                                            </p:graphicEl>
                                          </p:spTgt>
                                        </p:tgtEl>
                                        <p:attrNameLst>
                                          <p:attrName>style.visibility</p:attrName>
                                        </p:attrNameLst>
                                      </p:cBhvr>
                                      <p:to>
                                        <p:strVal val="visible"/>
                                      </p:to>
                                    </p:set>
                                    <p:animEffect transition="in" filter="barn(inVertical)">
                                      <p:cBhvr>
                                        <p:cTn id="7" dur="500"/>
                                        <p:tgtEl>
                                          <p:spTgt spid="2">
                                            <p:graphicEl>
                                              <a:dgm id="{A9286382-4E95-4436-9637-B993F5E6A90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C6B4D3F9-4675-4434-8401-E3551A9EBBE1}"/>
                                            </p:graphicEl>
                                          </p:spTgt>
                                        </p:tgtEl>
                                        <p:attrNameLst>
                                          <p:attrName>style.visibility</p:attrName>
                                        </p:attrNameLst>
                                      </p:cBhvr>
                                      <p:to>
                                        <p:strVal val="visible"/>
                                      </p:to>
                                    </p:set>
                                    <p:animEffect transition="in" filter="barn(inVertical)">
                                      <p:cBhvr>
                                        <p:cTn id="12" dur="500"/>
                                        <p:tgtEl>
                                          <p:spTgt spid="2">
                                            <p:graphicEl>
                                              <a:dgm id="{C6B4D3F9-4675-4434-8401-E3551A9EBBE1}"/>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3ABCF191-19C5-4777-970A-9EB336572C26}"/>
                                            </p:graphicEl>
                                          </p:spTgt>
                                        </p:tgtEl>
                                        <p:attrNameLst>
                                          <p:attrName>style.visibility</p:attrName>
                                        </p:attrNameLst>
                                      </p:cBhvr>
                                      <p:to>
                                        <p:strVal val="visible"/>
                                      </p:to>
                                    </p:set>
                                    <p:animEffect transition="in" filter="barn(inVertical)">
                                      <p:cBhvr>
                                        <p:cTn id="15" dur="500"/>
                                        <p:tgtEl>
                                          <p:spTgt spid="2">
                                            <p:graphicEl>
                                              <a:dgm id="{3ABCF191-19C5-4777-970A-9EB336572C2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85053940-7263-4D2F-8D2D-526D5727910A}"/>
                                            </p:graphicEl>
                                          </p:spTgt>
                                        </p:tgtEl>
                                        <p:attrNameLst>
                                          <p:attrName>style.visibility</p:attrName>
                                        </p:attrNameLst>
                                      </p:cBhvr>
                                      <p:to>
                                        <p:strVal val="visible"/>
                                      </p:to>
                                    </p:set>
                                    <p:animEffect transition="in" filter="barn(inVertical)">
                                      <p:cBhvr>
                                        <p:cTn id="20" dur="500"/>
                                        <p:tgtEl>
                                          <p:spTgt spid="2">
                                            <p:graphicEl>
                                              <a:dgm id="{85053940-7263-4D2F-8D2D-526D5727910A}"/>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AA5C9C47-213C-4FDC-8E0C-08EEDD3793D5}"/>
                                            </p:graphicEl>
                                          </p:spTgt>
                                        </p:tgtEl>
                                        <p:attrNameLst>
                                          <p:attrName>style.visibility</p:attrName>
                                        </p:attrNameLst>
                                      </p:cBhvr>
                                      <p:to>
                                        <p:strVal val="visible"/>
                                      </p:to>
                                    </p:set>
                                    <p:animEffect transition="in" filter="barn(inVertical)">
                                      <p:cBhvr>
                                        <p:cTn id="23" dur="500"/>
                                        <p:tgtEl>
                                          <p:spTgt spid="2">
                                            <p:graphicEl>
                                              <a:dgm id="{AA5C9C47-213C-4FDC-8E0C-08EEDD3793D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BB176F6D-F152-4703-BB2A-16FBE8BF1060}"/>
                                            </p:graphicEl>
                                          </p:spTgt>
                                        </p:tgtEl>
                                        <p:attrNameLst>
                                          <p:attrName>style.visibility</p:attrName>
                                        </p:attrNameLst>
                                      </p:cBhvr>
                                      <p:to>
                                        <p:strVal val="visible"/>
                                      </p:to>
                                    </p:set>
                                    <p:animEffect transition="in" filter="barn(inVertical)">
                                      <p:cBhvr>
                                        <p:cTn id="28" dur="500"/>
                                        <p:tgtEl>
                                          <p:spTgt spid="2">
                                            <p:graphicEl>
                                              <a:dgm id="{BB176F6D-F152-4703-BB2A-16FBE8BF1060}"/>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C2E77BD9-F62B-4FD0-809F-C9086F12125D}"/>
                                            </p:graphicEl>
                                          </p:spTgt>
                                        </p:tgtEl>
                                        <p:attrNameLst>
                                          <p:attrName>style.visibility</p:attrName>
                                        </p:attrNameLst>
                                      </p:cBhvr>
                                      <p:to>
                                        <p:strVal val="visible"/>
                                      </p:to>
                                    </p:set>
                                    <p:animEffect transition="in" filter="barn(inVertical)">
                                      <p:cBhvr>
                                        <p:cTn id="31" dur="500"/>
                                        <p:tgtEl>
                                          <p:spTgt spid="2">
                                            <p:graphicEl>
                                              <a:dgm id="{C2E77BD9-F62B-4FD0-809F-C9086F12125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0321CEBA-52DF-4E2E-A4A2-9AEA717B2467}"/>
                                            </p:graphicEl>
                                          </p:spTgt>
                                        </p:tgtEl>
                                        <p:attrNameLst>
                                          <p:attrName>style.visibility</p:attrName>
                                        </p:attrNameLst>
                                      </p:cBhvr>
                                      <p:to>
                                        <p:strVal val="visible"/>
                                      </p:to>
                                    </p:set>
                                    <p:animEffect transition="in" filter="barn(inVertical)">
                                      <p:cBhvr>
                                        <p:cTn id="36" dur="500"/>
                                        <p:tgtEl>
                                          <p:spTgt spid="2">
                                            <p:graphicEl>
                                              <a:dgm id="{0321CEBA-52DF-4E2E-A4A2-9AEA717B2467}"/>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83096811-451E-41D1-83DE-A93926E367CB}"/>
                                            </p:graphicEl>
                                          </p:spTgt>
                                        </p:tgtEl>
                                        <p:attrNameLst>
                                          <p:attrName>style.visibility</p:attrName>
                                        </p:attrNameLst>
                                      </p:cBhvr>
                                      <p:to>
                                        <p:strVal val="visible"/>
                                      </p:to>
                                    </p:set>
                                    <p:animEffect transition="in" filter="barn(inVertical)">
                                      <p:cBhvr>
                                        <p:cTn id="39" dur="500"/>
                                        <p:tgtEl>
                                          <p:spTgt spid="2">
                                            <p:graphicEl>
                                              <a:dgm id="{83096811-451E-41D1-83DE-A93926E367C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graphicEl>
                                              <a:dgm id="{DAA753BE-F01E-4CD3-B8EE-5A89FE64E6FD}"/>
                                            </p:graphicEl>
                                          </p:spTgt>
                                        </p:tgtEl>
                                        <p:attrNameLst>
                                          <p:attrName>style.visibility</p:attrName>
                                        </p:attrNameLst>
                                      </p:cBhvr>
                                      <p:to>
                                        <p:strVal val="visible"/>
                                      </p:to>
                                    </p:set>
                                    <p:animEffect transition="in" filter="barn(inVertical)">
                                      <p:cBhvr>
                                        <p:cTn id="44" dur="500"/>
                                        <p:tgtEl>
                                          <p:spTgt spid="2">
                                            <p:graphicEl>
                                              <a:dgm id="{DAA753BE-F01E-4CD3-B8EE-5A89FE64E6FD}"/>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
                                            <p:graphicEl>
                                              <a:dgm id="{3288B8D4-2CDE-4CE7-8015-B7AF731227AE}"/>
                                            </p:graphicEl>
                                          </p:spTgt>
                                        </p:tgtEl>
                                        <p:attrNameLst>
                                          <p:attrName>style.visibility</p:attrName>
                                        </p:attrNameLst>
                                      </p:cBhvr>
                                      <p:to>
                                        <p:strVal val="visible"/>
                                      </p:to>
                                    </p:set>
                                    <p:animEffect transition="in" filter="barn(inVertical)">
                                      <p:cBhvr>
                                        <p:cTn id="47" dur="500"/>
                                        <p:tgtEl>
                                          <p:spTgt spid="2">
                                            <p:graphicEl>
                                              <a:dgm id="{3288B8D4-2CDE-4CE7-8015-B7AF73122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754598133"/>
              </p:ext>
            </p:extLst>
          </p:nvPr>
        </p:nvGraphicFramePr>
        <p:xfrm>
          <a:off x="-98255" y="943429"/>
          <a:ext cx="11495314" cy="5370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val="1904654740"/>
              </p:ext>
            </p:extLst>
          </p:nvPr>
        </p:nvGraphicFramePr>
        <p:xfrm>
          <a:off x="1873049" y="612691"/>
          <a:ext cx="3776353" cy="12596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631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A70D4518-D99C-4153-B633-C933E1AD3A1C}"/>
                                            </p:graphicEl>
                                          </p:spTgt>
                                        </p:tgtEl>
                                        <p:attrNameLst>
                                          <p:attrName>style.visibility</p:attrName>
                                        </p:attrNameLst>
                                      </p:cBhvr>
                                      <p:to>
                                        <p:strVal val="visible"/>
                                      </p:to>
                                    </p:set>
                                    <p:animEffect transition="in" filter="barn(inVertical)">
                                      <p:cBhvr>
                                        <p:cTn id="7" dur="500"/>
                                        <p:tgtEl>
                                          <p:spTgt spid="2">
                                            <p:graphicEl>
                                              <a:dgm id="{A70D4518-D99C-4153-B633-C933E1AD3A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FC2C6469-D900-4BCD-A071-A0F5E7B69AD0}"/>
                                            </p:graphicEl>
                                          </p:spTgt>
                                        </p:tgtEl>
                                        <p:attrNameLst>
                                          <p:attrName>style.visibility</p:attrName>
                                        </p:attrNameLst>
                                      </p:cBhvr>
                                      <p:to>
                                        <p:strVal val="visible"/>
                                      </p:to>
                                    </p:set>
                                    <p:animEffect transition="in" filter="barn(inVertical)">
                                      <p:cBhvr>
                                        <p:cTn id="12" dur="500"/>
                                        <p:tgtEl>
                                          <p:spTgt spid="2">
                                            <p:graphicEl>
                                              <a:dgm id="{FC2C6469-D900-4BCD-A071-A0F5E7B69AD0}"/>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06C900E8-3315-4C98-931F-055074AA7B83}"/>
                                            </p:graphicEl>
                                          </p:spTgt>
                                        </p:tgtEl>
                                        <p:attrNameLst>
                                          <p:attrName>style.visibility</p:attrName>
                                        </p:attrNameLst>
                                      </p:cBhvr>
                                      <p:to>
                                        <p:strVal val="visible"/>
                                      </p:to>
                                    </p:set>
                                    <p:animEffect transition="in" filter="barn(inVertical)">
                                      <p:cBhvr>
                                        <p:cTn id="15" dur="500"/>
                                        <p:tgtEl>
                                          <p:spTgt spid="2">
                                            <p:graphicEl>
                                              <a:dgm id="{06C900E8-3315-4C98-931F-055074AA7B8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42D52702-35B8-4CCA-8211-B85254DD681E}"/>
                                            </p:graphicEl>
                                          </p:spTgt>
                                        </p:tgtEl>
                                        <p:attrNameLst>
                                          <p:attrName>style.visibility</p:attrName>
                                        </p:attrNameLst>
                                      </p:cBhvr>
                                      <p:to>
                                        <p:strVal val="visible"/>
                                      </p:to>
                                    </p:set>
                                    <p:animEffect transition="in" filter="barn(inVertical)">
                                      <p:cBhvr>
                                        <p:cTn id="20" dur="500"/>
                                        <p:tgtEl>
                                          <p:spTgt spid="2">
                                            <p:graphicEl>
                                              <a:dgm id="{42D52702-35B8-4CCA-8211-B85254DD681E}"/>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26B5BEFA-9EC0-4EED-8DF7-AD8BFE62DA26}"/>
                                            </p:graphicEl>
                                          </p:spTgt>
                                        </p:tgtEl>
                                        <p:attrNameLst>
                                          <p:attrName>style.visibility</p:attrName>
                                        </p:attrNameLst>
                                      </p:cBhvr>
                                      <p:to>
                                        <p:strVal val="visible"/>
                                      </p:to>
                                    </p:set>
                                    <p:animEffect transition="in" filter="barn(inVertical)">
                                      <p:cBhvr>
                                        <p:cTn id="23" dur="500"/>
                                        <p:tgtEl>
                                          <p:spTgt spid="2">
                                            <p:graphicEl>
                                              <a:dgm id="{26B5BEFA-9EC0-4EED-8DF7-AD8BFE62DA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2BFB1145-6B86-45A3-97AE-787EF39BB674}"/>
                                            </p:graphicEl>
                                          </p:spTgt>
                                        </p:tgtEl>
                                        <p:attrNameLst>
                                          <p:attrName>style.visibility</p:attrName>
                                        </p:attrNameLst>
                                      </p:cBhvr>
                                      <p:to>
                                        <p:strVal val="visible"/>
                                      </p:to>
                                    </p:set>
                                    <p:animEffect transition="in" filter="barn(inVertical)">
                                      <p:cBhvr>
                                        <p:cTn id="28" dur="500"/>
                                        <p:tgtEl>
                                          <p:spTgt spid="2">
                                            <p:graphicEl>
                                              <a:dgm id="{2BFB1145-6B86-45A3-97AE-787EF39BB674}"/>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5571600D-731F-44E1-B03E-2CAAEBF51685}"/>
                                            </p:graphicEl>
                                          </p:spTgt>
                                        </p:tgtEl>
                                        <p:attrNameLst>
                                          <p:attrName>style.visibility</p:attrName>
                                        </p:attrNameLst>
                                      </p:cBhvr>
                                      <p:to>
                                        <p:strVal val="visible"/>
                                      </p:to>
                                    </p:set>
                                    <p:animEffect transition="in" filter="barn(inVertical)">
                                      <p:cBhvr>
                                        <p:cTn id="31" dur="500"/>
                                        <p:tgtEl>
                                          <p:spTgt spid="2">
                                            <p:graphicEl>
                                              <a:dgm id="{5571600D-731F-44E1-B03E-2CAAEBF5168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D7B3D4AD-28ED-445E-952E-199E0CAF2394}"/>
                                            </p:graphicEl>
                                          </p:spTgt>
                                        </p:tgtEl>
                                        <p:attrNameLst>
                                          <p:attrName>style.visibility</p:attrName>
                                        </p:attrNameLst>
                                      </p:cBhvr>
                                      <p:to>
                                        <p:strVal val="visible"/>
                                      </p:to>
                                    </p:set>
                                    <p:animEffect transition="in" filter="barn(inVertical)">
                                      <p:cBhvr>
                                        <p:cTn id="36" dur="500"/>
                                        <p:tgtEl>
                                          <p:spTgt spid="2">
                                            <p:graphicEl>
                                              <a:dgm id="{D7B3D4AD-28ED-445E-952E-199E0CAF2394}"/>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17EB9A82-6C9F-40DC-8C3D-BF2B3B0FB03C}"/>
                                            </p:graphicEl>
                                          </p:spTgt>
                                        </p:tgtEl>
                                        <p:attrNameLst>
                                          <p:attrName>style.visibility</p:attrName>
                                        </p:attrNameLst>
                                      </p:cBhvr>
                                      <p:to>
                                        <p:strVal val="visible"/>
                                      </p:to>
                                    </p:set>
                                    <p:animEffect transition="in" filter="barn(inVertical)">
                                      <p:cBhvr>
                                        <p:cTn id="39" dur="500"/>
                                        <p:tgtEl>
                                          <p:spTgt spid="2">
                                            <p:graphicEl>
                                              <a:dgm id="{17EB9A82-6C9F-40DC-8C3D-BF2B3B0FB0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847" y="1656666"/>
            <a:ext cx="2646119" cy="240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6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789" y="1779860"/>
            <a:ext cx="2718106" cy="247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0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473" y="2669240"/>
            <a:ext cx="4490364" cy="1395969"/>
          </a:xfrm>
          <a:prstGeom prst="rect">
            <a:avLst/>
          </a:prstGeom>
        </p:spPr>
      </p:pic>
    </p:spTree>
    <p:extLst>
      <p:ext uri="{BB962C8B-B14F-4D97-AF65-F5344CB8AC3E}">
        <p14:creationId xmlns:p14="http://schemas.microsoft.com/office/powerpoint/2010/main" val="72320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240766441"/>
              </p:ext>
            </p:extLst>
          </p:nvPr>
        </p:nvGraphicFramePr>
        <p:xfrm>
          <a:off x="0" y="1625977"/>
          <a:ext cx="4703273" cy="509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val="1519533698"/>
              </p:ext>
            </p:extLst>
          </p:nvPr>
        </p:nvGraphicFramePr>
        <p:xfrm>
          <a:off x="1374857" y="632591"/>
          <a:ext cx="6656832" cy="1024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رسم تخطيطي 6"/>
          <p:cNvGraphicFramePr/>
          <p:nvPr>
            <p:extLst>
              <p:ext uri="{D42A27DB-BD31-4B8C-83A1-F6EECF244321}">
                <p14:modId xmlns:p14="http://schemas.microsoft.com/office/powerpoint/2010/main" val="978491223"/>
              </p:ext>
            </p:extLst>
          </p:nvPr>
        </p:nvGraphicFramePr>
        <p:xfrm>
          <a:off x="5384800" y="2914258"/>
          <a:ext cx="3552615" cy="12596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0740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graphicEl>
                                              <a:dgm id="{D983953D-B8D3-41EE-9E2D-58A93EB00B1C}"/>
                                            </p:graphicEl>
                                          </p:spTgt>
                                        </p:tgtEl>
                                        <p:attrNameLst>
                                          <p:attrName>style.visibility</p:attrName>
                                        </p:attrNameLst>
                                      </p:cBhvr>
                                      <p:to>
                                        <p:strVal val="visible"/>
                                      </p:to>
                                    </p:set>
                                    <p:animEffect transition="in" filter="wipe(down)">
                                      <p:cBhvr>
                                        <p:cTn id="14" dur="500"/>
                                        <p:tgtEl>
                                          <p:spTgt spid="3">
                                            <p:graphicEl>
                                              <a:dgm id="{D983953D-B8D3-41EE-9E2D-58A93EB00B1C}"/>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graphicEl>
                                              <a:dgm id="{43CCD600-3FCA-426C-8440-7C863A524069}"/>
                                            </p:graphicEl>
                                          </p:spTgt>
                                        </p:tgtEl>
                                        <p:attrNameLst>
                                          <p:attrName>style.visibility</p:attrName>
                                        </p:attrNameLst>
                                      </p:cBhvr>
                                      <p:to>
                                        <p:strVal val="visible"/>
                                      </p:to>
                                    </p:set>
                                    <p:animEffect transition="in" filter="wipe(down)">
                                      <p:cBhvr>
                                        <p:cTn id="17" dur="500"/>
                                        <p:tgtEl>
                                          <p:spTgt spid="3">
                                            <p:graphicEl>
                                              <a:dgm id="{43CCD600-3FCA-426C-8440-7C863A524069}"/>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graphicEl>
                                              <a:dgm id="{E90B3666-004D-4C09-8EF9-D40B888C7C6D}"/>
                                            </p:graphicEl>
                                          </p:spTgt>
                                        </p:tgtEl>
                                        <p:attrNameLst>
                                          <p:attrName>style.visibility</p:attrName>
                                        </p:attrNameLst>
                                      </p:cBhvr>
                                      <p:to>
                                        <p:strVal val="visible"/>
                                      </p:to>
                                    </p:set>
                                    <p:animEffect transition="in" filter="wipe(down)">
                                      <p:cBhvr>
                                        <p:cTn id="20" dur="500"/>
                                        <p:tgtEl>
                                          <p:spTgt spid="3">
                                            <p:graphicEl>
                                              <a:dgm id="{E90B3666-004D-4C09-8EF9-D40B888C7C6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graphicEl>
                                              <a:dgm id="{15938B95-5422-4DB6-BEF6-2C7BD9A81EEB}"/>
                                            </p:graphicEl>
                                          </p:spTgt>
                                        </p:tgtEl>
                                        <p:attrNameLst>
                                          <p:attrName>style.visibility</p:attrName>
                                        </p:attrNameLst>
                                      </p:cBhvr>
                                      <p:to>
                                        <p:strVal val="visible"/>
                                      </p:to>
                                    </p:set>
                                    <p:animEffect transition="in" filter="wipe(down)">
                                      <p:cBhvr>
                                        <p:cTn id="25" dur="500"/>
                                        <p:tgtEl>
                                          <p:spTgt spid="3">
                                            <p:graphicEl>
                                              <a:dgm id="{15938B95-5422-4DB6-BEF6-2C7BD9A81EEB}"/>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graphicEl>
                                              <a:dgm id="{D54D4C65-03BB-4F66-9004-BA4BD2D9D5B5}"/>
                                            </p:graphicEl>
                                          </p:spTgt>
                                        </p:tgtEl>
                                        <p:attrNameLst>
                                          <p:attrName>style.visibility</p:attrName>
                                        </p:attrNameLst>
                                      </p:cBhvr>
                                      <p:to>
                                        <p:strVal val="visible"/>
                                      </p:to>
                                    </p:set>
                                    <p:animEffect transition="in" filter="wipe(down)">
                                      <p:cBhvr>
                                        <p:cTn id="28" dur="500"/>
                                        <p:tgtEl>
                                          <p:spTgt spid="3">
                                            <p:graphicEl>
                                              <a:dgm id="{D54D4C65-03BB-4F66-9004-BA4BD2D9D5B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graphicEl>
                                              <a:dgm id="{148E2CF5-0094-4842-8E9E-290FB73ECA2F}"/>
                                            </p:graphicEl>
                                          </p:spTgt>
                                        </p:tgtEl>
                                        <p:attrNameLst>
                                          <p:attrName>style.visibility</p:attrName>
                                        </p:attrNameLst>
                                      </p:cBhvr>
                                      <p:to>
                                        <p:strVal val="visible"/>
                                      </p:to>
                                    </p:set>
                                    <p:animEffect transition="in" filter="wipe(down)">
                                      <p:cBhvr>
                                        <p:cTn id="33" dur="500"/>
                                        <p:tgtEl>
                                          <p:spTgt spid="3">
                                            <p:graphicEl>
                                              <a:dgm id="{148E2CF5-0094-4842-8E9E-290FB73ECA2F}"/>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graphicEl>
                                              <a:dgm id="{29A3527E-1C89-4575-804A-F08D917A01F5}"/>
                                            </p:graphicEl>
                                          </p:spTgt>
                                        </p:tgtEl>
                                        <p:attrNameLst>
                                          <p:attrName>style.visibility</p:attrName>
                                        </p:attrNameLst>
                                      </p:cBhvr>
                                      <p:to>
                                        <p:strVal val="visible"/>
                                      </p:to>
                                    </p:set>
                                    <p:animEffect transition="in" filter="wipe(down)">
                                      <p:cBhvr>
                                        <p:cTn id="36" dur="500"/>
                                        <p:tgtEl>
                                          <p:spTgt spid="3">
                                            <p:graphicEl>
                                              <a:dgm id="{29A3527E-1C89-4575-804A-F08D917A01F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graphicEl>
                                              <a:dgm id="{25AE3DD4-AE90-4498-9CCA-5C0D43C6F207}"/>
                                            </p:graphicEl>
                                          </p:spTgt>
                                        </p:tgtEl>
                                        <p:attrNameLst>
                                          <p:attrName>style.visibility</p:attrName>
                                        </p:attrNameLst>
                                      </p:cBhvr>
                                      <p:to>
                                        <p:strVal val="visible"/>
                                      </p:to>
                                    </p:set>
                                    <p:animEffect transition="in" filter="wipe(down)">
                                      <p:cBhvr>
                                        <p:cTn id="41" dur="500"/>
                                        <p:tgtEl>
                                          <p:spTgt spid="3">
                                            <p:graphicEl>
                                              <a:dgm id="{25AE3DD4-AE90-4498-9CCA-5C0D43C6F207}"/>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graphicEl>
                                              <a:dgm id="{E81AC34F-4CE3-4FA5-9BCF-0242235CDAAB}"/>
                                            </p:graphicEl>
                                          </p:spTgt>
                                        </p:tgtEl>
                                        <p:attrNameLst>
                                          <p:attrName>style.visibility</p:attrName>
                                        </p:attrNameLst>
                                      </p:cBhvr>
                                      <p:to>
                                        <p:strVal val="visible"/>
                                      </p:to>
                                    </p:set>
                                    <p:animEffect transition="in" filter="wipe(down)">
                                      <p:cBhvr>
                                        <p:cTn id="44" dur="500"/>
                                        <p:tgtEl>
                                          <p:spTgt spid="3">
                                            <p:graphicEl>
                                              <a:dgm id="{E81AC34F-4CE3-4FA5-9BCF-0242235CDAA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graphicEl>
                                              <a:dgm id="{AC32F5A9-7737-4EC1-8134-B1F20F0CF4E9}"/>
                                            </p:graphicEl>
                                          </p:spTgt>
                                        </p:tgtEl>
                                        <p:attrNameLst>
                                          <p:attrName>style.visibility</p:attrName>
                                        </p:attrNameLst>
                                      </p:cBhvr>
                                      <p:to>
                                        <p:strVal val="visible"/>
                                      </p:to>
                                    </p:set>
                                    <p:animEffect transition="in" filter="wipe(down)">
                                      <p:cBhvr>
                                        <p:cTn id="49" dur="500"/>
                                        <p:tgtEl>
                                          <p:spTgt spid="3">
                                            <p:graphicEl>
                                              <a:dgm id="{AC32F5A9-7737-4EC1-8134-B1F20F0CF4E9}"/>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graphicEl>
                                              <a:dgm id="{E25AC191-0E00-4982-952D-24A0B3AFB5D9}"/>
                                            </p:graphicEl>
                                          </p:spTgt>
                                        </p:tgtEl>
                                        <p:attrNameLst>
                                          <p:attrName>style.visibility</p:attrName>
                                        </p:attrNameLst>
                                      </p:cBhvr>
                                      <p:to>
                                        <p:strVal val="visible"/>
                                      </p:to>
                                    </p:set>
                                    <p:animEffect transition="in" filter="wipe(down)">
                                      <p:cBhvr>
                                        <p:cTn id="52" dur="500"/>
                                        <p:tgtEl>
                                          <p:spTgt spid="3">
                                            <p:graphicEl>
                                              <a:dgm id="{E25AC191-0E00-4982-952D-24A0B3AFB5D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graphicEl>
                                              <a:dgm id="{373EF0D1-D3A0-4F65-AD35-B384B6384F5E}"/>
                                            </p:graphicEl>
                                          </p:spTgt>
                                        </p:tgtEl>
                                        <p:attrNameLst>
                                          <p:attrName>style.visibility</p:attrName>
                                        </p:attrNameLst>
                                      </p:cBhvr>
                                      <p:to>
                                        <p:strVal val="visible"/>
                                      </p:to>
                                    </p:set>
                                    <p:animEffect transition="in" filter="wipe(down)">
                                      <p:cBhvr>
                                        <p:cTn id="57" dur="500"/>
                                        <p:tgtEl>
                                          <p:spTgt spid="3">
                                            <p:graphicEl>
                                              <a:dgm id="{373EF0D1-D3A0-4F65-AD35-B384B6384F5E}"/>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
                                            <p:graphicEl>
                                              <a:dgm id="{BF16EE26-06AA-4CDA-A85B-42D32AFA5A77}"/>
                                            </p:graphicEl>
                                          </p:spTgt>
                                        </p:tgtEl>
                                        <p:attrNameLst>
                                          <p:attrName>style.visibility</p:attrName>
                                        </p:attrNameLst>
                                      </p:cBhvr>
                                      <p:to>
                                        <p:strVal val="visible"/>
                                      </p:to>
                                    </p:set>
                                    <p:animEffect transition="in" filter="wipe(down)">
                                      <p:cBhvr>
                                        <p:cTn id="60" dur="500"/>
                                        <p:tgtEl>
                                          <p:spTgt spid="3">
                                            <p:graphicEl>
                                              <a:dgm id="{BF16EE26-06AA-4CDA-A85B-42D32AFA5A7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
                                            <p:graphicEl>
                                              <a:dgm id="{727A8821-3AD6-4168-BA59-7F49855DEBBC}"/>
                                            </p:graphicEl>
                                          </p:spTgt>
                                        </p:tgtEl>
                                        <p:attrNameLst>
                                          <p:attrName>style.visibility</p:attrName>
                                        </p:attrNameLst>
                                      </p:cBhvr>
                                      <p:to>
                                        <p:strVal val="visible"/>
                                      </p:to>
                                    </p:set>
                                    <p:animEffect transition="in" filter="wipe(down)">
                                      <p:cBhvr>
                                        <p:cTn id="65" dur="500"/>
                                        <p:tgtEl>
                                          <p:spTgt spid="3">
                                            <p:graphicEl>
                                              <a:dgm id="{727A8821-3AD6-4168-BA59-7F49855DEBBC}"/>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
                                            <p:graphicEl>
                                              <a:dgm id="{05A5621A-5F09-4976-B7A6-6BC81F96C0A2}"/>
                                            </p:graphicEl>
                                          </p:spTgt>
                                        </p:tgtEl>
                                        <p:attrNameLst>
                                          <p:attrName>style.visibility</p:attrName>
                                        </p:attrNameLst>
                                      </p:cBhvr>
                                      <p:to>
                                        <p:strVal val="visible"/>
                                      </p:to>
                                    </p:set>
                                    <p:animEffect transition="in" filter="wipe(down)">
                                      <p:cBhvr>
                                        <p:cTn id="68" dur="500"/>
                                        <p:tgtEl>
                                          <p:spTgt spid="3">
                                            <p:graphicEl>
                                              <a:dgm id="{05A5621A-5F09-4976-B7A6-6BC81F96C0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114011032"/>
              </p:ext>
            </p:extLst>
          </p:nvPr>
        </p:nvGraphicFramePr>
        <p:xfrm>
          <a:off x="318075" y="652030"/>
          <a:ext cx="5327982" cy="6205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extLst>
              <p:ext uri="{D42A27DB-BD31-4B8C-83A1-F6EECF244321}">
                <p14:modId xmlns:p14="http://schemas.microsoft.com/office/powerpoint/2010/main" val="4024863422"/>
              </p:ext>
            </p:extLst>
          </p:nvPr>
        </p:nvGraphicFramePr>
        <p:xfrm>
          <a:off x="4865800" y="909014"/>
          <a:ext cx="4067105" cy="12596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017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graphicEl>
                                              <a:dgm id="{9D5D5FB9-91B5-45D4-BA3C-C1B4F1763F46}"/>
                                            </p:graphicEl>
                                          </p:spTgt>
                                        </p:tgtEl>
                                        <p:attrNameLst>
                                          <p:attrName>style.visibility</p:attrName>
                                        </p:attrNameLst>
                                      </p:cBhvr>
                                      <p:to>
                                        <p:strVal val="visible"/>
                                      </p:to>
                                    </p:set>
                                    <p:animEffect transition="in" filter="wheel(1)">
                                      <p:cBhvr>
                                        <p:cTn id="14" dur="2000"/>
                                        <p:tgtEl>
                                          <p:spTgt spid="2">
                                            <p:graphicEl>
                                              <a:dgm id="{9D5D5FB9-91B5-45D4-BA3C-C1B4F1763F46}"/>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graphicEl>
                                              <a:dgm id="{0BD87168-08E3-4902-9A22-A4D0D8CE85AF}"/>
                                            </p:graphicEl>
                                          </p:spTgt>
                                        </p:tgtEl>
                                        <p:attrNameLst>
                                          <p:attrName>style.visibility</p:attrName>
                                        </p:attrNameLst>
                                      </p:cBhvr>
                                      <p:to>
                                        <p:strVal val="visible"/>
                                      </p:to>
                                    </p:set>
                                    <p:animEffect transition="in" filter="wheel(1)">
                                      <p:cBhvr>
                                        <p:cTn id="19" dur="2000"/>
                                        <p:tgtEl>
                                          <p:spTgt spid="2">
                                            <p:graphicEl>
                                              <a:dgm id="{0BD87168-08E3-4902-9A22-A4D0D8CE85AF}"/>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
                                            <p:graphicEl>
                                              <a:dgm id="{5F1A7684-5DDE-4D27-9A7A-35F193D401CC}"/>
                                            </p:graphicEl>
                                          </p:spTgt>
                                        </p:tgtEl>
                                        <p:attrNameLst>
                                          <p:attrName>style.visibility</p:attrName>
                                        </p:attrNameLst>
                                      </p:cBhvr>
                                      <p:to>
                                        <p:strVal val="visible"/>
                                      </p:to>
                                    </p:set>
                                    <p:animEffect transition="in" filter="wheel(1)">
                                      <p:cBhvr>
                                        <p:cTn id="22" dur="2000"/>
                                        <p:tgtEl>
                                          <p:spTgt spid="2">
                                            <p:graphicEl>
                                              <a:dgm id="{5F1A7684-5DDE-4D27-9A7A-35F193D401CC}"/>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graphicEl>
                                              <a:dgm id="{DAC60460-980B-4980-B296-CA43B050C405}"/>
                                            </p:graphicEl>
                                          </p:spTgt>
                                        </p:tgtEl>
                                        <p:attrNameLst>
                                          <p:attrName>style.visibility</p:attrName>
                                        </p:attrNameLst>
                                      </p:cBhvr>
                                      <p:to>
                                        <p:strVal val="visible"/>
                                      </p:to>
                                    </p:set>
                                    <p:animEffect transition="in" filter="wheel(1)">
                                      <p:cBhvr>
                                        <p:cTn id="25" dur="2000"/>
                                        <p:tgtEl>
                                          <p:spTgt spid="2">
                                            <p:graphicEl>
                                              <a:dgm id="{DAC60460-980B-4980-B296-CA43B050C405}"/>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
                                            <p:graphicEl>
                                              <a:dgm id="{3E13DD7A-2C98-49A9-B72D-7261A0051694}"/>
                                            </p:graphicEl>
                                          </p:spTgt>
                                        </p:tgtEl>
                                        <p:attrNameLst>
                                          <p:attrName>style.visibility</p:attrName>
                                        </p:attrNameLst>
                                      </p:cBhvr>
                                      <p:to>
                                        <p:strVal val="visible"/>
                                      </p:to>
                                    </p:set>
                                    <p:animEffect transition="in" filter="wheel(1)">
                                      <p:cBhvr>
                                        <p:cTn id="28" dur="2000"/>
                                        <p:tgtEl>
                                          <p:spTgt spid="2">
                                            <p:graphicEl>
                                              <a:dgm id="{3E13DD7A-2C98-49A9-B72D-7261A0051694}"/>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graphicEl>
                                              <a:dgm id="{D52A8750-2D56-47CB-A477-7BA2CE0697F0}"/>
                                            </p:graphicEl>
                                          </p:spTgt>
                                        </p:tgtEl>
                                        <p:attrNameLst>
                                          <p:attrName>style.visibility</p:attrName>
                                        </p:attrNameLst>
                                      </p:cBhvr>
                                      <p:to>
                                        <p:strVal val="visible"/>
                                      </p:to>
                                    </p:set>
                                    <p:animEffect transition="in" filter="wheel(1)">
                                      <p:cBhvr>
                                        <p:cTn id="31" dur="2000"/>
                                        <p:tgtEl>
                                          <p:spTgt spid="2">
                                            <p:graphicEl>
                                              <a:dgm id="{D52A8750-2D56-47CB-A477-7BA2CE0697F0}"/>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
                                            <p:graphicEl>
                                              <a:dgm id="{C31B74A0-7AEE-4381-9A4B-73635F43055C}"/>
                                            </p:graphicEl>
                                          </p:spTgt>
                                        </p:tgtEl>
                                        <p:attrNameLst>
                                          <p:attrName>style.visibility</p:attrName>
                                        </p:attrNameLst>
                                      </p:cBhvr>
                                      <p:to>
                                        <p:strVal val="visible"/>
                                      </p:to>
                                    </p:set>
                                    <p:animEffect transition="in" filter="wheel(1)">
                                      <p:cBhvr>
                                        <p:cTn id="34" dur="2000"/>
                                        <p:tgtEl>
                                          <p:spTgt spid="2">
                                            <p:graphicEl>
                                              <a:dgm id="{C31B74A0-7AEE-4381-9A4B-73635F43055C}"/>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
                                            <p:graphicEl>
                                              <a:dgm id="{7407698F-EDA6-4CDA-AB7C-935BC7E46BB7}"/>
                                            </p:graphicEl>
                                          </p:spTgt>
                                        </p:tgtEl>
                                        <p:attrNameLst>
                                          <p:attrName>style.visibility</p:attrName>
                                        </p:attrNameLst>
                                      </p:cBhvr>
                                      <p:to>
                                        <p:strVal val="visible"/>
                                      </p:to>
                                    </p:set>
                                    <p:animEffect transition="in" filter="wheel(1)">
                                      <p:cBhvr>
                                        <p:cTn id="37" dur="2000"/>
                                        <p:tgtEl>
                                          <p:spTgt spid="2">
                                            <p:graphicEl>
                                              <a:dgm id="{7407698F-EDA6-4CDA-AB7C-935BC7E46BB7}"/>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
                                            <p:graphicEl>
                                              <a:dgm id="{18BE63A1-8DF3-4D85-8116-4268E8F7A239}"/>
                                            </p:graphicEl>
                                          </p:spTgt>
                                        </p:tgtEl>
                                        <p:attrNameLst>
                                          <p:attrName>style.visibility</p:attrName>
                                        </p:attrNameLst>
                                      </p:cBhvr>
                                      <p:to>
                                        <p:strVal val="visible"/>
                                      </p:to>
                                    </p:set>
                                    <p:animEffect transition="in" filter="wheel(1)">
                                      <p:cBhvr>
                                        <p:cTn id="40" dur="2000"/>
                                        <p:tgtEl>
                                          <p:spTgt spid="2">
                                            <p:graphicEl>
                                              <a:dgm id="{18BE63A1-8DF3-4D85-8116-4268E8F7A239}"/>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
                                            <p:graphicEl>
                                              <a:dgm id="{AEF82FDF-34B8-4465-9767-4325CED43F02}"/>
                                            </p:graphicEl>
                                          </p:spTgt>
                                        </p:tgtEl>
                                        <p:attrNameLst>
                                          <p:attrName>style.visibility</p:attrName>
                                        </p:attrNameLst>
                                      </p:cBhvr>
                                      <p:to>
                                        <p:strVal val="visible"/>
                                      </p:to>
                                    </p:set>
                                    <p:animEffect transition="in" filter="wheel(1)">
                                      <p:cBhvr>
                                        <p:cTn id="43" dur="2000"/>
                                        <p:tgtEl>
                                          <p:spTgt spid="2">
                                            <p:graphicEl>
                                              <a:dgm id="{AEF82FDF-34B8-4465-9767-4325CED43F02}"/>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
                                            <p:graphicEl>
                                              <a:dgm id="{212C2A64-3DA7-4BFC-9C14-9D0E8928CE03}"/>
                                            </p:graphicEl>
                                          </p:spTgt>
                                        </p:tgtEl>
                                        <p:attrNameLst>
                                          <p:attrName>style.visibility</p:attrName>
                                        </p:attrNameLst>
                                      </p:cBhvr>
                                      <p:to>
                                        <p:strVal val="visible"/>
                                      </p:to>
                                    </p:set>
                                    <p:animEffect transition="in" filter="wheel(1)">
                                      <p:cBhvr>
                                        <p:cTn id="46" dur="2000"/>
                                        <p:tgtEl>
                                          <p:spTgt spid="2">
                                            <p:graphicEl>
                                              <a:dgm id="{212C2A64-3DA7-4BFC-9C14-9D0E8928CE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343892175"/>
              </p:ext>
            </p:extLst>
          </p:nvPr>
        </p:nvGraphicFramePr>
        <p:xfrm>
          <a:off x="2645114" y="2041128"/>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73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4246" y="1800424"/>
            <a:ext cx="2524833" cy="2524833"/>
          </a:xfrm>
          <a:prstGeom prst="rect">
            <a:avLst/>
          </a:prstGeom>
        </p:spPr>
      </p:pic>
    </p:spTree>
    <p:extLst>
      <p:ext uri="{BB962C8B-B14F-4D97-AF65-F5344CB8AC3E}">
        <p14:creationId xmlns:p14="http://schemas.microsoft.com/office/powerpoint/2010/main" val="401604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132787919"/>
              </p:ext>
            </p:extLst>
          </p:nvPr>
        </p:nvGraphicFramePr>
        <p:xfrm>
          <a:off x="870317" y="783771"/>
          <a:ext cx="7081093" cy="527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54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257009" y="0"/>
            <a:ext cx="4942075" cy="5778628"/>
            <a:chOff x="5778192" y="51532"/>
            <a:chExt cx="2419498" cy="3507302"/>
          </a:xfrm>
        </p:grpSpPr>
        <p:grpSp>
          <p:nvGrpSpPr>
            <p:cNvPr id="3" name="Group 13"/>
            <p:cNvGrpSpPr/>
            <p:nvPr/>
          </p:nvGrpSpPr>
          <p:grpSpPr>
            <a:xfrm>
              <a:off x="5778192" y="919495"/>
              <a:ext cx="2419498" cy="2639339"/>
              <a:chOff x="5778192" y="747528"/>
              <a:chExt cx="2419498" cy="2639339"/>
            </a:xfrm>
          </p:grpSpPr>
          <p:sp>
            <p:nvSpPr>
              <p:cNvPr id="8" name="Rectangle 1"/>
              <p:cNvSpPr/>
              <p:nvPr/>
            </p:nvSpPr>
            <p:spPr>
              <a:xfrm>
                <a:off x="5778192" y="747528"/>
                <a:ext cx="2419498" cy="263933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solidFill>
                    <a:schemeClr val="bg1"/>
                  </a:solidFill>
                  <a:cs typeface="AL-Mohanad Bold" pitchFamily="2" charset="-78"/>
                </a:endParaRPr>
              </a:p>
            </p:txBody>
          </p:sp>
          <p:sp>
            <p:nvSpPr>
              <p:cNvPr id="9" name="TextBox 108"/>
              <p:cNvSpPr txBox="1"/>
              <p:nvPr/>
            </p:nvSpPr>
            <p:spPr>
              <a:xfrm>
                <a:off x="6387431" y="1102660"/>
                <a:ext cx="1168694" cy="195033"/>
              </a:xfrm>
              <a:prstGeom prst="rect">
                <a:avLst/>
              </a:prstGeom>
              <a:noFill/>
            </p:spPr>
            <p:txBody>
              <a:bodyPr wrap="none" rtlCol="0">
                <a:spAutoFit/>
              </a:bodyPr>
              <a:lstStyle/>
              <a:p>
                <a:r>
                  <a:rPr lang="ar-SA" sz="2000" dirty="0">
                    <a:latin typeface="Bebas Neue" pitchFamily="34" charset="0"/>
                    <a:cs typeface="AL-Mohanad Bold" pitchFamily="2" charset="-78"/>
                  </a:rPr>
                  <a:t>أهداف الوحدة التدريبية </a:t>
                </a:r>
                <a:endParaRPr lang="en-US" sz="2000"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6024812" y="2091403"/>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6"/>
              <p:cNvSpPr>
                <a:spLocks/>
              </p:cNvSpPr>
              <p:nvPr/>
            </p:nvSpPr>
            <p:spPr bwMode="auto">
              <a:xfrm>
                <a:off x="5998080" y="2686572"/>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Rectangle 3"/>
              <p:cNvSpPr/>
              <p:nvPr/>
            </p:nvSpPr>
            <p:spPr>
              <a:xfrm>
                <a:off x="6278489" y="1406447"/>
                <a:ext cx="1818359" cy="511373"/>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تعرف المشاركة المهارات الأساسية لتنمية الموارد المالية </a:t>
                </a:r>
                <a:endParaRPr lang="en-US" sz="2000" dirty="0">
                  <a:latin typeface="Lato" pitchFamily="34" charset="0"/>
                  <a:cs typeface="AL-Mohanad Bold" pitchFamily="2" charset="-78"/>
                </a:endParaRPr>
              </a:p>
            </p:txBody>
          </p:sp>
          <p:sp>
            <p:nvSpPr>
              <p:cNvPr id="14" name="Rectangle 49"/>
              <p:cNvSpPr/>
              <p:nvPr/>
            </p:nvSpPr>
            <p:spPr>
              <a:xfrm>
                <a:off x="6262606" y="1956243"/>
                <a:ext cx="1818359" cy="511373"/>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تخطط المشاركة لعملية التمويل للمعهد القرآني الذي تعمل به</a:t>
                </a:r>
                <a:endParaRPr lang="en-US" sz="2000" dirty="0">
                  <a:latin typeface="Lato" pitchFamily="34" charset="0"/>
                  <a:cs typeface="AL-Mohanad Bold" pitchFamily="2" charset="-78"/>
                </a:endParaRPr>
              </a:p>
            </p:txBody>
          </p:sp>
          <p:sp>
            <p:nvSpPr>
              <p:cNvPr id="15" name="Rectangle 50"/>
              <p:cNvSpPr/>
              <p:nvPr/>
            </p:nvSpPr>
            <p:spPr>
              <a:xfrm>
                <a:off x="6274555" y="2551413"/>
                <a:ext cx="1818359" cy="511373"/>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تطور المشاركة أسلوباً مناسباً للتواصل مع الممولين للمعهد القرآني الذي تعمل به</a:t>
                </a:r>
                <a:endParaRPr lang="en-US" sz="2000" dirty="0">
                  <a:latin typeface="Lato" pitchFamily="34" charset="0"/>
                  <a:cs typeface="AL-Mohanad Bol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313790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7802" y="818480"/>
            <a:ext cx="3527727" cy="2519806"/>
          </a:xfrm>
          <a:prstGeom prst="rect">
            <a:avLst/>
          </a:prstGeom>
        </p:spPr>
      </p:pic>
      <p:graphicFrame>
        <p:nvGraphicFramePr>
          <p:cNvPr id="7" name="جدول 6"/>
          <p:cNvGraphicFramePr>
            <a:graphicFrameLocks noGrp="1"/>
          </p:cNvGraphicFramePr>
          <p:nvPr>
            <p:extLst>
              <p:ext uri="{D42A27DB-BD31-4B8C-83A1-F6EECF244321}">
                <p14:modId xmlns:p14="http://schemas.microsoft.com/office/powerpoint/2010/main" val="3280906800"/>
              </p:ext>
            </p:extLst>
          </p:nvPr>
        </p:nvGraphicFramePr>
        <p:xfrm>
          <a:off x="1113809" y="3690048"/>
          <a:ext cx="7075714" cy="2255519"/>
        </p:xfrm>
        <a:graphic>
          <a:graphicData uri="http://schemas.openxmlformats.org/drawingml/2006/table">
            <a:tbl>
              <a:tblPr rtl="1" firstRow="1" bandRow="1">
                <a:tableStyleId>{17292A2E-F333-43FB-9621-5CBBE7FDCDCB}</a:tableStyleId>
              </a:tblPr>
              <a:tblGrid>
                <a:gridCol w="728133"/>
                <a:gridCol w="2091104"/>
                <a:gridCol w="290286"/>
                <a:gridCol w="1102038"/>
                <a:gridCol w="2864153"/>
              </a:tblGrid>
              <a:tr h="772160">
                <a:tc>
                  <a:txBody>
                    <a:bodyPr/>
                    <a:lstStyle/>
                    <a:p>
                      <a:pPr algn="ctr" rtl="1"/>
                      <a:r>
                        <a:rPr lang="ar-SA" sz="2100" dirty="0" smtClean="0">
                          <a:solidFill>
                            <a:schemeClr val="tx1"/>
                          </a:solidFill>
                        </a:rPr>
                        <a:t>الرقم</a:t>
                      </a:r>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algn="ctr" rtl="1"/>
                      <a:r>
                        <a:rPr lang="ar-SA" sz="2100" dirty="0" smtClean="0">
                          <a:solidFill>
                            <a:schemeClr val="tx1"/>
                          </a:solidFill>
                        </a:rPr>
                        <a:t>أ</a:t>
                      </a:r>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algn="ctr" rtl="1"/>
                      <a:r>
                        <a:rPr lang="ar-SA" sz="2100" dirty="0" smtClean="0">
                          <a:solidFill>
                            <a:schemeClr val="tx1"/>
                          </a:solidFill>
                        </a:rPr>
                        <a:t>الرقم</a:t>
                      </a:r>
                      <a:r>
                        <a:rPr lang="ar-SA" sz="2100" baseline="0" dirty="0" smtClean="0">
                          <a:solidFill>
                            <a:schemeClr val="tx1"/>
                          </a:solidFill>
                        </a:rPr>
                        <a:t> المناسب</a:t>
                      </a:r>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algn="ctr" rtl="1"/>
                      <a:r>
                        <a:rPr lang="ar-SA" sz="2100" dirty="0" smtClean="0">
                          <a:solidFill>
                            <a:schemeClr val="tx1"/>
                          </a:solidFill>
                        </a:rPr>
                        <a:t>ب</a:t>
                      </a:r>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r>
              <a:tr h="494453">
                <a:tc>
                  <a:txBody>
                    <a:bodyPr/>
                    <a:lstStyle/>
                    <a:p>
                      <a:pPr algn="ctr" rtl="1"/>
                      <a:r>
                        <a:rPr lang="ar-SA" sz="2100" dirty="0" smtClean="0"/>
                        <a:t>1</a:t>
                      </a:r>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err="1" smtClean="0"/>
                        <a:t>سكامبر</a:t>
                      </a:r>
                      <a:endParaRPr lang="ar-SA" sz="2100" dirty="0">
                        <a:solidFill>
                          <a:schemeClr val="tx1"/>
                        </a:solidFill>
                        <a:cs typeface="AL-Mohanad" pitchFamily="2" charset="-78"/>
                      </a:endParaRPr>
                    </a:p>
                  </a:txBody>
                  <a:tcPr marL="121920" marR="121920" marT="60960" marB="60960" anchor="ctr"/>
                </a:tc>
                <a:tc>
                  <a:txBody>
                    <a:bodyPr/>
                    <a:lstStyle/>
                    <a:p>
                      <a:pPr algn="ctr" rtl="1"/>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2</a:t>
                      </a:r>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معيار لتحديد الاحتياج التمويلي</a:t>
                      </a:r>
                      <a:endParaRPr lang="ar-SA" sz="2100" dirty="0">
                        <a:solidFill>
                          <a:schemeClr val="tx1"/>
                        </a:solidFill>
                        <a:cs typeface="AL-Mohanad" pitchFamily="2" charset="-78"/>
                      </a:endParaRPr>
                    </a:p>
                  </a:txBody>
                  <a:tcPr marL="121920" marR="121920" marT="60960" marB="60960" anchor="ctr"/>
                </a:tc>
              </a:tr>
              <a:tr h="494453">
                <a:tc>
                  <a:txBody>
                    <a:bodyPr/>
                    <a:lstStyle/>
                    <a:p>
                      <a:pPr algn="ctr" rtl="1"/>
                      <a:r>
                        <a:rPr lang="ar-SA" sz="2100" dirty="0" smtClean="0"/>
                        <a:t>2</a:t>
                      </a:r>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وقت التمويل</a:t>
                      </a:r>
                      <a:endParaRPr lang="ar-SA" sz="2100" dirty="0">
                        <a:solidFill>
                          <a:schemeClr val="tx1"/>
                        </a:solidFill>
                        <a:cs typeface="AL-Mohanad" pitchFamily="2" charset="-78"/>
                      </a:endParaRPr>
                    </a:p>
                  </a:txBody>
                  <a:tcPr marL="121920" marR="121920" marT="60960" marB="60960" anchor="ctr"/>
                </a:tc>
                <a:tc>
                  <a:txBody>
                    <a:bodyPr/>
                    <a:lstStyle/>
                    <a:p>
                      <a:pPr algn="ctr" rtl="1"/>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3</a:t>
                      </a:r>
                      <a:endParaRPr lang="ar-SA" sz="2100" dirty="0">
                        <a:solidFill>
                          <a:schemeClr val="tx1"/>
                        </a:solidFill>
                        <a:cs typeface="AL-Mohanad" pitchFamily="2" charset="-78"/>
                      </a:endParaRPr>
                    </a:p>
                  </a:txBody>
                  <a:tcPr marL="121920" marR="121920" marT="60960" marB="60960"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dirty="0" smtClean="0"/>
                        <a:t>من خطوات صناعة التمويل</a:t>
                      </a:r>
                      <a:endParaRPr lang="ar-SA" sz="2100" dirty="0">
                        <a:solidFill>
                          <a:schemeClr val="tx1"/>
                        </a:solidFill>
                        <a:cs typeface="AL-Mohanad" pitchFamily="2" charset="-78"/>
                      </a:endParaRPr>
                    </a:p>
                  </a:txBody>
                  <a:tcPr marL="121920" marR="121920" marT="60960" marB="60960" anchor="ctr"/>
                </a:tc>
              </a:tr>
              <a:tr h="494453">
                <a:tc>
                  <a:txBody>
                    <a:bodyPr/>
                    <a:lstStyle/>
                    <a:p>
                      <a:pPr algn="ctr" rtl="1"/>
                      <a:r>
                        <a:rPr lang="ar-SA" sz="2100" dirty="0" smtClean="0"/>
                        <a:t>3</a:t>
                      </a:r>
                      <a:endParaRPr lang="ar-SA" sz="2100" dirty="0">
                        <a:solidFill>
                          <a:schemeClr val="tx1"/>
                        </a:solidFill>
                        <a:cs typeface="AL-Mohanad" pitchFamily="2" charset="-78"/>
                      </a:endParaRPr>
                    </a:p>
                  </a:txBody>
                  <a:tcPr marL="121920" marR="121920" marT="60960" marB="60960"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dirty="0" smtClean="0"/>
                        <a:t>خريطة الممولين</a:t>
                      </a:r>
                      <a:endParaRPr lang="ar-SA" sz="2100" dirty="0">
                        <a:solidFill>
                          <a:schemeClr val="tx1"/>
                        </a:solidFill>
                        <a:cs typeface="AL-Mohanad" pitchFamily="2" charset="-78"/>
                      </a:endParaRPr>
                    </a:p>
                  </a:txBody>
                  <a:tcPr marL="121920" marR="121920" marT="60960" marB="60960" anchor="ctr"/>
                </a:tc>
                <a:tc>
                  <a:txBody>
                    <a:bodyPr/>
                    <a:lstStyle/>
                    <a:p>
                      <a:pPr algn="ctr" rtl="1"/>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1</a:t>
                      </a:r>
                      <a:endParaRPr lang="ar-SA" sz="2100" dirty="0">
                        <a:solidFill>
                          <a:schemeClr val="tx1"/>
                        </a:solidFill>
                        <a:cs typeface="AL-Mohanad" pitchFamily="2" charset="-78"/>
                      </a:endParaRPr>
                    </a:p>
                  </a:txBody>
                  <a:tcPr marL="121920" marR="121920" marT="60960" marB="60960" anchor="ctr"/>
                </a:tc>
                <a:tc>
                  <a:txBody>
                    <a:bodyPr/>
                    <a:lstStyle/>
                    <a:p>
                      <a:pPr algn="ctr" rtl="1"/>
                      <a:r>
                        <a:rPr lang="ar-SA" sz="2100" dirty="0" smtClean="0"/>
                        <a:t>مهارة</a:t>
                      </a:r>
                      <a:r>
                        <a:rPr lang="ar-SA" sz="2100" baseline="0" dirty="0" smtClean="0"/>
                        <a:t> لتنمية الموارد المالية</a:t>
                      </a:r>
                      <a:endParaRPr lang="ar-SA" sz="2100" dirty="0">
                        <a:solidFill>
                          <a:schemeClr val="tx1"/>
                        </a:solidFill>
                        <a:cs typeface="AL-Mohanad" pitchFamily="2" charset="-78"/>
                      </a:endParaRPr>
                    </a:p>
                  </a:txBody>
                  <a:tcPr marL="121920" marR="121920" marT="60960" marB="60960" anchor="ctr"/>
                </a:tc>
              </a:tr>
            </a:tbl>
          </a:graphicData>
        </a:graphic>
      </p:graphicFrame>
    </p:spTree>
    <p:extLst>
      <p:ext uri="{BB962C8B-B14F-4D97-AF65-F5344CB8AC3E}">
        <p14:creationId xmlns:p14="http://schemas.microsoft.com/office/powerpoint/2010/main" val="307394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4270990581"/>
              </p:ext>
            </p:extLst>
          </p:nvPr>
        </p:nvGraphicFramePr>
        <p:xfrm>
          <a:off x="1273682" y="663262"/>
          <a:ext cx="6656832" cy="102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2" name="مجموعة 121"/>
          <p:cNvGrpSpPr/>
          <p:nvPr/>
        </p:nvGrpSpPr>
        <p:grpSpPr>
          <a:xfrm>
            <a:off x="894780" y="2324334"/>
            <a:ext cx="7729312" cy="3815209"/>
            <a:chOff x="-101497" y="3913811"/>
            <a:chExt cx="10102289" cy="4161277"/>
          </a:xfrm>
        </p:grpSpPr>
        <p:sp>
          <p:nvSpPr>
            <p:cNvPr id="87" name="Oval 12"/>
            <p:cNvSpPr>
              <a:spLocks noChangeAspect="1"/>
            </p:cNvSpPr>
            <p:nvPr/>
          </p:nvSpPr>
          <p:spPr>
            <a:xfrm>
              <a:off x="1726044" y="4240626"/>
              <a:ext cx="3523652" cy="3523652"/>
            </a:xfrm>
            <a:prstGeom prst="ellipse">
              <a:avLst/>
            </a:prstGeom>
            <a:noFill/>
            <a:ln w="228600">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88" name="Oval 13"/>
            <p:cNvSpPr>
              <a:spLocks noChangeAspect="1"/>
            </p:cNvSpPr>
            <p:nvPr/>
          </p:nvSpPr>
          <p:spPr>
            <a:xfrm>
              <a:off x="4427703" y="4240626"/>
              <a:ext cx="3523652" cy="3523652"/>
            </a:xfrm>
            <a:prstGeom prst="ellipse">
              <a:avLst/>
            </a:prstGeom>
            <a:noFill/>
            <a:ln w="228600">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89" name="Oval 15"/>
            <p:cNvSpPr>
              <a:spLocks noChangeAspect="1"/>
            </p:cNvSpPr>
            <p:nvPr/>
          </p:nvSpPr>
          <p:spPr>
            <a:xfrm>
              <a:off x="2548037" y="5062619"/>
              <a:ext cx="1879666" cy="1879666"/>
            </a:xfrm>
            <a:prstGeom prst="ellipse">
              <a:avLst/>
            </a:prstGeom>
            <a:noFill/>
            <a:ln w="228600">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0" name="Oval 16"/>
            <p:cNvSpPr>
              <a:spLocks noChangeAspect="1"/>
            </p:cNvSpPr>
            <p:nvPr/>
          </p:nvSpPr>
          <p:spPr>
            <a:xfrm>
              <a:off x="5249696" y="5062619"/>
              <a:ext cx="1879666" cy="1879666"/>
            </a:xfrm>
            <a:prstGeom prst="ellipse">
              <a:avLst/>
            </a:prstGeom>
            <a:noFill/>
            <a:ln w="228600">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1" name="Oval 17"/>
            <p:cNvSpPr>
              <a:spLocks noChangeAspect="1"/>
            </p:cNvSpPr>
            <p:nvPr/>
          </p:nvSpPr>
          <p:spPr>
            <a:xfrm>
              <a:off x="2346885" y="420309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2" name="Oval 18"/>
            <p:cNvSpPr>
              <a:spLocks noChangeAspect="1"/>
            </p:cNvSpPr>
            <p:nvPr/>
          </p:nvSpPr>
          <p:spPr>
            <a:xfrm flipH="1">
              <a:off x="5617839" y="3992051"/>
              <a:ext cx="551992" cy="5519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3" name="Oval 19"/>
            <p:cNvSpPr>
              <a:spLocks noChangeAspect="1"/>
            </p:cNvSpPr>
            <p:nvPr/>
          </p:nvSpPr>
          <p:spPr>
            <a:xfrm>
              <a:off x="2828446" y="6564854"/>
              <a:ext cx="551992" cy="5519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4" name="Oval 22"/>
            <p:cNvSpPr>
              <a:spLocks noChangeAspect="1"/>
            </p:cNvSpPr>
            <p:nvPr/>
          </p:nvSpPr>
          <p:spPr>
            <a:xfrm>
              <a:off x="3491747" y="4878822"/>
              <a:ext cx="551992" cy="5519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5" name="Oval 25"/>
            <p:cNvSpPr>
              <a:spLocks noChangeAspect="1"/>
            </p:cNvSpPr>
            <p:nvPr/>
          </p:nvSpPr>
          <p:spPr>
            <a:xfrm flipH="1">
              <a:off x="3826197" y="7368375"/>
              <a:ext cx="551992" cy="5519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6" name="Oval 26"/>
            <p:cNvSpPr>
              <a:spLocks noChangeAspect="1"/>
            </p:cNvSpPr>
            <p:nvPr/>
          </p:nvSpPr>
          <p:spPr>
            <a:xfrm flipH="1">
              <a:off x="1551528" y="6269212"/>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7" name="Oval 28"/>
            <p:cNvSpPr>
              <a:spLocks noChangeAspect="1"/>
            </p:cNvSpPr>
            <p:nvPr/>
          </p:nvSpPr>
          <p:spPr>
            <a:xfrm flipH="1">
              <a:off x="4003986" y="5211312"/>
              <a:ext cx="1743052" cy="1353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solidFill>
                    <a:schemeClr val="tx1"/>
                  </a:solidFill>
                  <a:latin typeface="FontAwesome" pitchFamily="2" charset="0"/>
                  <a:cs typeface="AL-Mohanad Bold" pitchFamily="2" charset="-78"/>
                </a:rPr>
                <a:t>مشتركة</a:t>
              </a:r>
              <a:endParaRPr lang="en-US" sz="1867" dirty="0">
                <a:solidFill>
                  <a:schemeClr val="tx1"/>
                </a:solidFill>
                <a:latin typeface="FontAwesome" pitchFamily="2" charset="0"/>
                <a:cs typeface="AL-Mohanad Bold" pitchFamily="2" charset="-78"/>
              </a:endParaRPr>
            </a:p>
          </p:txBody>
        </p:sp>
        <p:sp>
          <p:nvSpPr>
            <p:cNvPr id="98" name="Oval 30"/>
            <p:cNvSpPr>
              <a:spLocks noChangeAspect="1"/>
            </p:cNvSpPr>
            <p:nvPr/>
          </p:nvSpPr>
          <p:spPr>
            <a:xfrm flipH="1">
              <a:off x="7684595" y="5975918"/>
              <a:ext cx="551992" cy="5519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99" name="Oval 31"/>
            <p:cNvSpPr>
              <a:spLocks noChangeAspect="1"/>
            </p:cNvSpPr>
            <p:nvPr/>
          </p:nvSpPr>
          <p:spPr>
            <a:xfrm flipH="1">
              <a:off x="6871838" y="7215191"/>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100" name="Oval 32"/>
            <p:cNvSpPr>
              <a:spLocks noChangeAspect="1"/>
            </p:cNvSpPr>
            <p:nvPr/>
          </p:nvSpPr>
          <p:spPr>
            <a:xfrm>
              <a:off x="5490850" y="6555618"/>
              <a:ext cx="551992" cy="5519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sp>
          <p:nvSpPr>
            <p:cNvPr id="101" name="Oval 33"/>
            <p:cNvSpPr>
              <a:spLocks noChangeAspect="1"/>
            </p:cNvSpPr>
            <p:nvPr/>
          </p:nvSpPr>
          <p:spPr>
            <a:xfrm>
              <a:off x="6427827" y="4948190"/>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67" dirty="0">
                <a:solidFill>
                  <a:schemeClr val="tx1"/>
                </a:solidFill>
                <a:latin typeface="FontAwesome" pitchFamily="2" charset="0"/>
                <a:cs typeface="AL-Mohanad Bold" pitchFamily="2" charset="-78"/>
              </a:endParaRPr>
            </a:p>
          </p:txBody>
        </p:sp>
        <p:grpSp>
          <p:nvGrpSpPr>
            <p:cNvPr id="102" name="Group 6"/>
            <p:cNvGrpSpPr/>
            <p:nvPr/>
          </p:nvGrpSpPr>
          <p:grpSpPr>
            <a:xfrm>
              <a:off x="-95434" y="6555617"/>
              <a:ext cx="1821479" cy="1510235"/>
              <a:chOff x="1161866" y="4256917"/>
              <a:chExt cx="1821479" cy="1510235"/>
            </a:xfrm>
          </p:grpSpPr>
          <p:sp>
            <p:nvSpPr>
              <p:cNvPr id="103" name="Text Placeholder 32"/>
              <p:cNvSpPr txBox="1">
                <a:spLocks/>
              </p:cNvSpPr>
              <p:nvPr/>
            </p:nvSpPr>
            <p:spPr>
              <a:xfrm>
                <a:off x="1161866" y="5058625"/>
                <a:ext cx="1821479" cy="7085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n-lt"/>
                    <a:cs typeface="AL-Mohanad" pitchFamily="2" charset="-78"/>
                  </a:rPr>
                  <a:t>قيادة عملية تنمية الموارد المالية  في المعهد</a:t>
                </a:r>
                <a:endParaRPr lang="en-US" sz="1867" dirty="0">
                  <a:latin typeface="+mn-lt"/>
                  <a:cs typeface="AL-Mohanad" pitchFamily="2" charset="-78"/>
                </a:endParaRPr>
              </a:p>
            </p:txBody>
          </p:sp>
          <p:sp>
            <p:nvSpPr>
              <p:cNvPr id="104" name="Text Placeholder 33"/>
              <p:cNvSpPr txBox="1">
                <a:spLocks/>
              </p:cNvSpPr>
              <p:nvPr/>
            </p:nvSpPr>
            <p:spPr>
              <a:xfrm>
                <a:off x="1161868" y="4845703"/>
                <a:ext cx="146430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j-lt"/>
                    <a:cs typeface="AL-Mohanad Bold" pitchFamily="2" charset="-78"/>
                  </a:rPr>
                  <a:t>القيادة</a:t>
                </a:r>
                <a:endParaRPr lang="en-AU" sz="1867" dirty="0">
                  <a:latin typeface="+mj-lt"/>
                  <a:cs typeface="AL-Mohanad Bold" pitchFamily="2" charset="-78"/>
                </a:endParaRPr>
              </a:p>
            </p:txBody>
          </p:sp>
          <p:grpSp>
            <p:nvGrpSpPr>
              <p:cNvPr id="105" name="Group 49"/>
              <p:cNvGrpSpPr/>
              <p:nvPr/>
            </p:nvGrpSpPr>
            <p:grpSpPr>
              <a:xfrm flipH="1">
                <a:off x="1644555" y="4256917"/>
                <a:ext cx="1213957" cy="360191"/>
                <a:chOff x="2262930" y="2179099"/>
                <a:chExt cx="876560" cy="704621"/>
              </a:xfrm>
            </p:grpSpPr>
            <p:cxnSp>
              <p:nvCxnSpPr>
                <p:cNvPr id="106" name="Straight Connector 50"/>
                <p:cNvCxnSpPr/>
                <p:nvPr/>
              </p:nvCxnSpPr>
              <p:spPr>
                <a:xfrm>
                  <a:off x="2262930" y="2179099"/>
                  <a:ext cx="87656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7" name="Straight Connector 51"/>
                <p:cNvCxnSpPr/>
                <p:nvPr/>
              </p:nvCxnSpPr>
              <p:spPr>
                <a:xfrm>
                  <a:off x="3133927" y="2179099"/>
                  <a:ext cx="0" cy="704621"/>
                </a:xfrm>
                <a:prstGeom prst="line">
                  <a:avLst/>
                </a:prstGeom>
                <a:ln>
                  <a:tailEnd type="oval"/>
                </a:ln>
              </p:spPr>
              <p:style>
                <a:lnRef idx="1">
                  <a:schemeClr val="accent4"/>
                </a:lnRef>
                <a:fillRef idx="0">
                  <a:schemeClr val="accent4"/>
                </a:fillRef>
                <a:effectRef idx="0">
                  <a:schemeClr val="accent4"/>
                </a:effectRef>
                <a:fontRef idx="minor">
                  <a:schemeClr val="tx1"/>
                </a:fontRef>
              </p:style>
            </p:cxnSp>
          </p:grpSp>
        </p:grpSp>
        <p:grpSp>
          <p:nvGrpSpPr>
            <p:cNvPr id="108" name="Group 2"/>
            <p:cNvGrpSpPr/>
            <p:nvPr/>
          </p:nvGrpSpPr>
          <p:grpSpPr>
            <a:xfrm>
              <a:off x="6693963" y="4065022"/>
              <a:ext cx="3306829" cy="994692"/>
              <a:chOff x="7951263" y="1766322"/>
              <a:chExt cx="3306829" cy="994692"/>
            </a:xfrm>
          </p:grpSpPr>
          <p:sp>
            <p:nvSpPr>
              <p:cNvPr id="109" name="Text Placeholder 32"/>
              <p:cNvSpPr txBox="1">
                <a:spLocks/>
              </p:cNvSpPr>
              <p:nvPr/>
            </p:nvSpPr>
            <p:spPr>
              <a:xfrm>
                <a:off x="9793789" y="1979244"/>
                <a:ext cx="1464303" cy="7085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n-lt"/>
                    <a:cs typeface="AL-Mohanad" pitchFamily="2" charset="-78"/>
                  </a:rPr>
                  <a:t>التواصل مع المانحين والداعمين وإقناعهم</a:t>
                </a:r>
                <a:endParaRPr lang="en-US" sz="1867" dirty="0">
                  <a:latin typeface="+mn-lt"/>
                  <a:cs typeface="AL-Mohanad" pitchFamily="2" charset="-78"/>
                </a:endParaRPr>
              </a:p>
            </p:txBody>
          </p:sp>
          <p:sp>
            <p:nvSpPr>
              <p:cNvPr id="110" name="Text Placeholder 33"/>
              <p:cNvSpPr txBox="1">
                <a:spLocks/>
              </p:cNvSpPr>
              <p:nvPr/>
            </p:nvSpPr>
            <p:spPr>
              <a:xfrm>
                <a:off x="9793791" y="1766322"/>
                <a:ext cx="146430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j-lt"/>
                    <a:cs typeface="AL-Mohanad Bold" pitchFamily="2" charset="-78"/>
                  </a:rPr>
                  <a:t>التأثير والإقناع</a:t>
                </a:r>
                <a:endParaRPr lang="en-AU" sz="1867" dirty="0">
                  <a:latin typeface="+mj-lt"/>
                  <a:cs typeface="AL-Mohanad Bold" pitchFamily="2" charset="-78"/>
                </a:endParaRPr>
              </a:p>
            </p:txBody>
          </p:sp>
          <p:grpSp>
            <p:nvGrpSpPr>
              <p:cNvPr id="111" name="Group 56"/>
              <p:cNvGrpSpPr/>
              <p:nvPr/>
            </p:nvGrpSpPr>
            <p:grpSpPr>
              <a:xfrm rot="10800000" flipV="1">
                <a:off x="7951263" y="2096648"/>
                <a:ext cx="1597826" cy="664366"/>
                <a:chOff x="2262930" y="2179099"/>
                <a:chExt cx="876560" cy="704621"/>
              </a:xfrm>
            </p:grpSpPr>
            <p:cxnSp>
              <p:nvCxnSpPr>
                <p:cNvPr id="112" name="Straight Connector 57"/>
                <p:cNvCxnSpPr/>
                <p:nvPr/>
              </p:nvCxnSpPr>
              <p:spPr>
                <a:xfrm>
                  <a:off x="2262930" y="2179099"/>
                  <a:ext cx="876560" cy="0"/>
                </a:xfrm>
                <a:prstGeom prst="line">
                  <a:avLst/>
                </a:prstGeom>
                <a:ln>
                  <a:headEnd type="oval"/>
                  <a:tailEnd type="none"/>
                </a:ln>
              </p:spPr>
              <p:style>
                <a:lnRef idx="1">
                  <a:schemeClr val="accent4"/>
                </a:lnRef>
                <a:fillRef idx="0">
                  <a:schemeClr val="accent4"/>
                </a:fillRef>
                <a:effectRef idx="0">
                  <a:schemeClr val="accent4"/>
                </a:effectRef>
                <a:fontRef idx="minor">
                  <a:schemeClr val="tx1"/>
                </a:fontRef>
              </p:style>
            </p:cxnSp>
            <p:cxnSp>
              <p:nvCxnSpPr>
                <p:cNvPr id="113" name="Straight Connector 58"/>
                <p:cNvCxnSpPr/>
                <p:nvPr/>
              </p:nvCxnSpPr>
              <p:spPr>
                <a:xfrm>
                  <a:off x="3133927" y="2179099"/>
                  <a:ext cx="0" cy="704621"/>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grpSp>
        <p:grpSp>
          <p:nvGrpSpPr>
            <p:cNvPr id="114" name="Group 7"/>
            <p:cNvGrpSpPr/>
            <p:nvPr/>
          </p:nvGrpSpPr>
          <p:grpSpPr>
            <a:xfrm>
              <a:off x="7349848" y="7107610"/>
              <a:ext cx="2643453" cy="967478"/>
              <a:chOff x="8607148" y="4808910"/>
              <a:chExt cx="2643453" cy="967478"/>
            </a:xfrm>
          </p:grpSpPr>
          <p:sp>
            <p:nvSpPr>
              <p:cNvPr id="115" name="Text Placeholder 32"/>
              <p:cNvSpPr txBox="1">
                <a:spLocks/>
              </p:cNvSpPr>
              <p:nvPr/>
            </p:nvSpPr>
            <p:spPr>
              <a:xfrm>
                <a:off x="9786298" y="5067861"/>
                <a:ext cx="1464303" cy="7085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n-lt"/>
                    <a:cs typeface="AL-Mohanad" pitchFamily="2" charset="-78"/>
                  </a:rPr>
                  <a:t>تحليل البيانات والمعلومات المالية للمعهد</a:t>
                </a:r>
                <a:endParaRPr lang="en-US" sz="1867" dirty="0">
                  <a:latin typeface="+mn-lt"/>
                  <a:cs typeface="AL-Mohanad" pitchFamily="2" charset="-78"/>
                </a:endParaRPr>
              </a:p>
            </p:txBody>
          </p:sp>
          <p:sp>
            <p:nvSpPr>
              <p:cNvPr id="116" name="Text Placeholder 33"/>
              <p:cNvSpPr txBox="1">
                <a:spLocks/>
              </p:cNvSpPr>
              <p:nvPr/>
            </p:nvSpPr>
            <p:spPr>
              <a:xfrm>
                <a:off x="9493888" y="4808910"/>
                <a:ext cx="1756713" cy="2762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j-lt"/>
                    <a:cs typeface="AL-Mohanad Bold" pitchFamily="2" charset="-78"/>
                  </a:rPr>
                  <a:t>التفكير التحليلي</a:t>
                </a:r>
                <a:endParaRPr lang="en-AU" sz="1867" dirty="0">
                  <a:latin typeface="+mj-lt"/>
                  <a:cs typeface="AL-Mohanad Bold" pitchFamily="2" charset="-78"/>
                </a:endParaRPr>
              </a:p>
            </p:txBody>
          </p:sp>
          <p:cxnSp>
            <p:nvCxnSpPr>
              <p:cNvPr id="117" name="Straight Connector 60"/>
              <p:cNvCxnSpPr/>
              <p:nvPr/>
            </p:nvCxnSpPr>
            <p:spPr>
              <a:xfrm>
                <a:off x="8607148" y="5183251"/>
                <a:ext cx="941941" cy="0"/>
              </a:xfrm>
              <a:prstGeom prst="line">
                <a:avLst/>
              </a:prstGeom>
              <a:ln>
                <a:headEnd type="none"/>
                <a:tailEnd type="oval"/>
              </a:ln>
            </p:spPr>
            <p:style>
              <a:lnRef idx="1">
                <a:schemeClr val="accent4"/>
              </a:lnRef>
              <a:fillRef idx="0">
                <a:schemeClr val="accent4"/>
              </a:fillRef>
              <a:effectRef idx="0">
                <a:schemeClr val="accent4"/>
              </a:effectRef>
              <a:fontRef idx="minor">
                <a:schemeClr val="tx1"/>
              </a:fontRef>
            </p:style>
          </p:cxnSp>
        </p:grpSp>
        <p:grpSp>
          <p:nvGrpSpPr>
            <p:cNvPr id="118" name="Group 1"/>
            <p:cNvGrpSpPr/>
            <p:nvPr/>
          </p:nvGrpSpPr>
          <p:grpSpPr>
            <a:xfrm>
              <a:off x="-101497" y="3913811"/>
              <a:ext cx="2504356" cy="1063424"/>
              <a:chOff x="1155803" y="1615111"/>
              <a:chExt cx="2504356" cy="1063424"/>
            </a:xfrm>
          </p:grpSpPr>
          <p:sp>
            <p:nvSpPr>
              <p:cNvPr id="119" name="Text Placeholder 32"/>
              <p:cNvSpPr txBox="1">
                <a:spLocks/>
              </p:cNvSpPr>
              <p:nvPr/>
            </p:nvSpPr>
            <p:spPr>
              <a:xfrm>
                <a:off x="1169357" y="1970008"/>
                <a:ext cx="1464303" cy="7085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n-lt"/>
                    <a:cs typeface="AL-Mohanad" pitchFamily="2" charset="-78"/>
                  </a:rPr>
                  <a:t>التخطيط للاستدامة المالية المستقبلية </a:t>
                </a:r>
                <a:endParaRPr lang="en-US" sz="1867" dirty="0">
                  <a:latin typeface="+mn-lt"/>
                  <a:cs typeface="AL-Mohanad" pitchFamily="2" charset="-78"/>
                </a:endParaRPr>
              </a:p>
            </p:txBody>
          </p:sp>
          <p:sp>
            <p:nvSpPr>
              <p:cNvPr id="120" name="Text Placeholder 33"/>
              <p:cNvSpPr txBox="1">
                <a:spLocks/>
              </p:cNvSpPr>
              <p:nvPr/>
            </p:nvSpPr>
            <p:spPr>
              <a:xfrm>
                <a:off x="1155803" y="1615111"/>
                <a:ext cx="2191461" cy="23945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buNone/>
                </a:pPr>
                <a:r>
                  <a:rPr lang="ar-SA" sz="1867" dirty="0">
                    <a:latin typeface="+mj-lt"/>
                    <a:cs typeface="AL-Mohanad Bold" pitchFamily="2" charset="-78"/>
                  </a:rPr>
                  <a:t>استشراف المستقبل</a:t>
                </a:r>
                <a:endParaRPr lang="en-AU" sz="1867" dirty="0">
                  <a:latin typeface="+mj-lt"/>
                  <a:cs typeface="AL-Mohanad Bold" pitchFamily="2" charset="-78"/>
                </a:endParaRPr>
              </a:p>
            </p:txBody>
          </p:sp>
          <p:cxnSp>
            <p:nvCxnSpPr>
              <p:cNvPr id="121" name="Straight Connector 62"/>
              <p:cNvCxnSpPr/>
              <p:nvPr/>
            </p:nvCxnSpPr>
            <p:spPr>
              <a:xfrm>
                <a:off x="2821567" y="2172816"/>
                <a:ext cx="838592" cy="0"/>
              </a:xfrm>
              <a:prstGeom prst="line">
                <a:avLst/>
              </a:prstGeom>
              <a:ln>
                <a:headEnd type="oval"/>
                <a:tailEnd type="none"/>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66561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heel(4)">
                                      <p:cBhvr>
                                        <p:cTn id="7"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333828" y="1404448"/>
            <a:ext cx="8621486" cy="5319486"/>
            <a:chOff x="630593" y="3062175"/>
            <a:chExt cx="5818986" cy="3176489"/>
          </a:xfrm>
        </p:grpSpPr>
        <p:grpSp>
          <p:nvGrpSpPr>
            <p:cNvPr id="3" name="Group 4"/>
            <p:cNvGrpSpPr/>
            <p:nvPr/>
          </p:nvGrpSpPr>
          <p:grpSpPr>
            <a:xfrm>
              <a:off x="630593" y="3062175"/>
              <a:ext cx="1768586" cy="3176489"/>
              <a:chOff x="922797" y="1444522"/>
              <a:chExt cx="2232045" cy="2864340"/>
            </a:xfrm>
          </p:grpSpPr>
          <p:sp>
            <p:nvSpPr>
              <p:cNvPr id="35" name="Rectangle 89"/>
              <p:cNvSpPr/>
              <p:nvPr/>
            </p:nvSpPr>
            <p:spPr>
              <a:xfrm>
                <a:off x="922797" y="1444522"/>
                <a:ext cx="2232045" cy="2375133"/>
              </a:xfrm>
              <a:prstGeom prst="rect">
                <a:avLst/>
              </a:prstGeom>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36" name="Rectangle 53"/>
              <p:cNvSpPr/>
              <p:nvPr/>
            </p:nvSpPr>
            <p:spPr>
              <a:xfrm>
                <a:off x="933846" y="3833639"/>
                <a:ext cx="2220996" cy="47522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37" name="Rectangle 88"/>
              <p:cNvSpPr/>
              <p:nvPr/>
            </p:nvSpPr>
            <p:spPr>
              <a:xfrm>
                <a:off x="933846" y="1452690"/>
                <a:ext cx="2220996" cy="59972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000">
                  <a:solidFill>
                    <a:schemeClr val="tx1"/>
                  </a:solidFill>
                  <a:cs typeface="AL-Mohanad Bold" pitchFamily="2" charset="-78"/>
                </a:endParaRPr>
              </a:p>
            </p:txBody>
          </p:sp>
        </p:grpSp>
        <p:sp>
          <p:nvSpPr>
            <p:cNvPr id="4" name="Rectangle 68"/>
            <p:cNvSpPr/>
            <p:nvPr/>
          </p:nvSpPr>
          <p:spPr>
            <a:xfrm>
              <a:off x="709356" y="4150163"/>
              <a:ext cx="1550936" cy="498558"/>
            </a:xfrm>
            <a:prstGeom prst="rect">
              <a:avLst/>
            </a:prstGeom>
          </p:spPr>
          <p:txBody>
            <a:bodyPr wrap="square">
              <a:spAutoFit/>
            </a:bodyPr>
            <a:lstStyle/>
            <a:p>
              <a:pPr algn="just">
                <a:lnSpc>
                  <a:spcPct val="125000"/>
                </a:lnSpc>
              </a:pPr>
              <a:r>
                <a:rPr lang="ar-SA" sz="1867" dirty="0">
                  <a:cs typeface="AL-Mohanad" pitchFamily="2" charset="-78"/>
                </a:rPr>
                <a:t>الاستعداد والقدرة على إنتاج شيء جديد.</a:t>
              </a:r>
            </a:p>
          </p:txBody>
        </p:sp>
        <p:sp>
          <p:nvSpPr>
            <p:cNvPr id="5" name="Rectangle 79"/>
            <p:cNvSpPr/>
            <p:nvPr/>
          </p:nvSpPr>
          <p:spPr>
            <a:xfrm>
              <a:off x="809914" y="5810338"/>
              <a:ext cx="1409942" cy="293408"/>
            </a:xfrm>
            <a:prstGeom prst="rect">
              <a:avLst/>
            </a:prstGeom>
          </p:spPr>
          <p:txBody>
            <a:bodyPr wrap="square">
              <a:spAutoFit/>
            </a:bodyPr>
            <a:lstStyle/>
            <a:p>
              <a:pPr algn="ctr">
                <a:lnSpc>
                  <a:spcPct val="125000"/>
                </a:lnSpc>
              </a:pPr>
              <a:r>
                <a:rPr lang="ar-SA" sz="2000" dirty="0">
                  <a:solidFill>
                    <a:schemeClr val="bg1"/>
                  </a:solidFill>
                  <a:latin typeface="Lato" pitchFamily="34" charset="0"/>
                  <a:cs typeface="AL-Mohanad Bold" pitchFamily="2" charset="-78"/>
                </a:rPr>
                <a:t>نموذج </a:t>
              </a:r>
              <a:r>
                <a:rPr lang="ar-SA" sz="2000" dirty="0" err="1">
                  <a:solidFill>
                    <a:schemeClr val="bg1"/>
                  </a:solidFill>
                  <a:latin typeface="Lato" pitchFamily="34" charset="0"/>
                  <a:cs typeface="AL-Mohanad Bold" pitchFamily="2" charset="-78"/>
                </a:rPr>
                <a:t>سكامبر</a:t>
              </a:r>
              <a:endParaRPr lang="en-US" sz="2000" dirty="0">
                <a:solidFill>
                  <a:schemeClr val="bg1"/>
                </a:solidFill>
                <a:latin typeface="Lato" pitchFamily="34" charset="0"/>
                <a:cs typeface="AL-Mohanad Bold" pitchFamily="2" charset="-78"/>
              </a:endParaRPr>
            </a:p>
          </p:txBody>
        </p:sp>
        <p:grpSp>
          <p:nvGrpSpPr>
            <p:cNvPr id="6" name="Group 6"/>
            <p:cNvGrpSpPr/>
            <p:nvPr/>
          </p:nvGrpSpPr>
          <p:grpSpPr>
            <a:xfrm>
              <a:off x="4679773" y="3071233"/>
              <a:ext cx="1769806" cy="3167431"/>
              <a:chOff x="6033070" y="1452690"/>
              <a:chExt cx="2233585" cy="2856172"/>
            </a:xfrm>
          </p:grpSpPr>
          <p:sp>
            <p:nvSpPr>
              <p:cNvPr id="33" name="Rectangle 54"/>
              <p:cNvSpPr/>
              <p:nvPr/>
            </p:nvSpPr>
            <p:spPr>
              <a:xfrm>
                <a:off x="6033070" y="3833639"/>
                <a:ext cx="2233585" cy="47522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34" name="Rectangle 105"/>
              <p:cNvSpPr/>
              <p:nvPr/>
            </p:nvSpPr>
            <p:spPr>
              <a:xfrm>
                <a:off x="6044128" y="1452690"/>
                <a:ext cx="2217765" cy="59972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grpSp>
        <p:sp>
          <p:nvSpPr>
            <p:cNvPr id="7" name="Rectangle 107"/>
            <p:cNvSpPr/>
            <p:nvPr/>
          </p:nvSpPr>
          <p:spPr>
            <a:xfrm>
              <a:off x="4692310" y="3736318"/>
              <a:ext cx="1751075" cy="19598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8" name="Rectangle 111"/>
            <p:cNvSpPr/>
            <p:nvPr/>
          </p:nvSpPr>
          <p:spPr>
            <a:xfrm>
              <a:off x="4767232" y="4025346"/>
              <a:ext cx="1594884" cy="1602979"/>
            </a:xfrm>
            <a:prstGeom prst="rect">
              <a:avLst/>
            </a:prstGeom>
          </p:spPr>
          <p:txBody>
            <a:bodyPr wrap="square">
              <a:spAutoFit/>
            </a:bodyPr>
            <a:lstStyle/>
            <a:p>
              <a:pPr algn="just">
                <a:lnSpc>
                  <a:spcPct val="125000"/>
                </a:lnSpc>
              </a:pPr>
              <a:r>
                <a:rPr lang="ar-SA" sz="1867" dirty="0">
                  <a:cs typeface="AL-Mohanad" pitchFamily="2" charset="-78"/>
                </a:rPr>
                <a:t> العملية التي يتم بها نقل المعلومات والمعاني والأفكار من شخص إلى آخر أو آخرين بصورة تحقق الأهداف المنشودة في المنشأة أو في أي جماعة من الناس ذات نشاط اجتماعي.</a:t>
              </a:r>
              <a:endParaRPr lang="en-US" sz="1867" dirty="0">
                <a:latin typeface="Lato" pitchFamily="34" charset="0"/>
                <a:cs typeface="AL-Mohanad" pitchFamily="2" charset="-78"/>
              </a:endParaRPr>
            </a:p>
          </p:txBody>
        </p:sp>
        <p:sp>
          <p:nvSpPr>
            <p:cNvPr id="9" name="Rectangle 125"/>
            <p:cNvSpPr/>
            <p:nvPr/>
          </p:nvSpPr>
          <p:spPr>
            <a:xfrm>
              <a:off x="4862877" y="5800131"/>
              <a:ext cx="1409942" cy="293408"/>
            </a:xfrm>
            <a:prstGeom prst="rect">
              <a:avLst/>
            </a:prstGeom>
          </p:spPr>
          <p:txBody>
            <a:bodyPr wrap="square">
              <a:spAutoFit/>
            </a:bodyPr>
            <a:lstStyle/>
            <a:p>
              <a:pPr algn="ctr">
                <a:lnSpc>
                  <a:spcPct val="125000"/>
                </a:lnSpc>
              </a:pPr>
              <a:r>
                <a:rPr lang="ar-SA" sz="2000" dirty="0">
                  <a:solidFill>
                    <a:schemeClr val="bg1"/>
                  </a:solidFill>
                  <a:latin typeface="Lato" pitchFamily="34" charset="0"/>
                  <a:cs typeface="AL-Mohanad Bold" pitchFamily="2" charset="-78"/>
                </a:rPr>
                <a:t>نموذج </a:t>
              </a:r>
              <a:r>
                <a:rPr lang="ar-SA" sz="2000" dirty="0" err="1">
                  <a:solidFill>
                    <a:schemeClr val="bg1"/>
                  </a:solidFill>
                  <a:latin typeface="Lato" pitchFamily="34" charset="0"/>
                  <a:cs typeface="AL-Mohanad Bold" pitchFamily="2" charset="-78"/>
                </a:rPr>
                <a:t>جوهاري</a:t>
              </a:r>
              <a:endParaRPr lang="en-US" sz="2000" dirty="0">
                <a:solidFill>
                  <a:schemeClr val="bg1"/>
                </a:solidFill>
                <a:latin typeface="Lato" pitchFamily="34" charset="0"/>
                <a:cs typeface="AL-Mohanad Bold" pitchFamily="2" charset="-78"/>
              </a:endParaRPr>
            </a:p>
          </p:txBody>
        </p:sp>
        <p:grpSp>
          <p:nvGrpSpPr>
            <p:cNvPr id="10" name="Group 5"/>
            <p:cNvGrpSpPr/>
            <p:nvPr/>
          </p:nvGrpSpPr>
          <p:grpSpPr>
            <a:xfrm>
              <a:off x="2638528" y="3071233"/>
              <a:ext cx="1751076" cy="3167431"/>
              <a:chOff x="3456914" y="1452690"/>
              <a:chExt cx="2209946" cy="2856172"/>
            </a:xfrm>
          </p:grpSpPr>
          <p:sp>
            <p:nvSpPr>
              <p:cNvPr id="31" name="Rectangle 55"/>
              <p:cNvSpPr/>
              <p:nvPr/>
            </p:nvSpPr>
            <p:spPr>
              <a:xfrm>
                <a:off x="3456914" y="3833639"/>
                <a:ext cx="2209946" cy="47522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32" name="Rectangle 126"/>
              <p:cNvSpPr/>
              <p:nvPr/>
            </p:nvSpPr>
            <p:spPr>
              <a:xfrm>
                <a:off x="3456914" y="1452690"/>
                <a:ext cx="2209946" cy="599727"/>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000">
                  <a:solidFill>
                    <a:schemeClr val="tx1"/>
                  </a:solidFill>
                  <a:cs typeface="AL-Mohanad Bold" pitchFamily="2" charset="-78"/>
                </a:endParaRPr>
              </a:p>
            </p:txBody>
          </p:sp>
        </p:grpSp>
        <p:sp>
          <p:nvSpPr>
            <p:cNvPr id="11" name="Rectangle 127"/>
            <p:cNvSpPr/>
            <p:nvPr/>
          </p:nvSpPr>
          <p:spPr>
            <a:xfrm>
              <a:off x="2638528" y="3736318"/>
              <a:ext cx="1751075" cy="1959829"/>
            </a:xfrm>
            <a:prstGeom prst="rect">
              <a:avLst/>
            </a:prstGeom>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12" name="Rectangle 130"/>
            <p:cNvSpPr/>
            <p:nvPr/>
          </p:nvSpPr>
          <p:spPr>
            <a:xfrm>
              <a:off x="2701884" y="4050287"/>
              <a:ext cx="1687719" cy="1760061"/>
            </a:xfrm>
            <a:prstGeom prst="rect">
              <a:avLst/>
            </a:prstGeom>
          </p:spPr>
          <p:txBody>
            <a:bodyPr wrap="square">
              <a:spAutoFit/>
            </a:bodyPr>
            <a:lstStyle/>
            <a:p>
              <a:pPr algn="just">
                <a:lnSpc>
                  <a:spcPct val="125000"/>
                </a:lnSpc>
              </a:pPr>
              <a:r>
                <a:rPr lang="ar-SA" sz="1867" dirty="0">
                  <a:cs typeface="AL-Mohanad" pitchFamily="2" charset="-78"/>
                </a:rPr>
                <a:t>التفاوض هو أخذ ورد </a:t>
              </a:r>
              <a:r>
                <a:rPr lang="ar-SA" sz="1867" dirty="0" err="1" smtClean="0">
                  <a:cs typeface="AL-Mohanad" pitchFamily="2" charset="-78"/>
                </a:rPr>
                <a:t>بينطرفين</a:t>
              </a:r>
              <a:r>
                <a:rPr lang="ar-SA" sz="1867" dirty="0" smtClean="0">
                  <a:cs typeface="AL-Mohanad" pitchFamily="2" charset="-78"/>
                </a:rPr>
                <a:t>(أو أطراف</a:t>
              </a:r>
              <a:r>
                <a:rPr lang="ar-SA" sz="1867" dirty="0">
                  <a:cs typeface="AL-Mohanad" pitchFamily="2" charset="-78"/>
                </a:rPr>
                <a:t>) بهدف التوصل إلى اتفاق يؤدى الى حسم قضية أو مشكلة، بشرط آن يتم في إطار الحفاظ على المصالح المشتركة بين الطرفين</a:t>
              </a:r>
              <a:endParaRPr lang="en-US" sz="1867" dirty="0">
                <a:cs typeface="AL-Mohanad" pitchFamily="2" charset="-78"/>
              </a:endParaRPr>
            </a:p>
          </p:txBody>
        </p:sp>
        <p:sp>
          <p:nvSpPr>
            <p:cNvPr id="13" name="Rectangle 132"/>
            <p:cNvSpPr/>
            <p:nvPr/>
          </p:nvSpPr>
          <p:spPr>
            <a:xfrm>
              <a:off x="2809095" y="5810348"/>
              <a:ext cx="1443724" cy="293408"/>
            </a:xfrm>
            <a:prstGeom prst="rect">
              <a:avLst/>
            </a:prstGeom>
          </p:spPr>
          <p:txBody>
            <a:bodyPr wrap="square">
              <a:spAutoFit/>
            </a:bodyPr>
            <a:lstStyle/>
            <a:p>
              <a:pPr algn="ctr">
                <a:lnSpc>
                  <a:spcPct val="125000"/>
                </a:lnSpc>
              </a:pPr>
              <a:r>
                <a:rPr lang="ar-SA" sz="2000" dirty="0">
                  <a:solidFill>
                    <a:schemeClr val="bg1"/>
                  </a:solidFill>
                  <a:latin typeface="Lato" pitchFamily="34" charset="0"/>
                  <a:cs typeface="AL-Mohanad Bold" pitchFamily="2" charset="-78"/>
                </a:rPr>
                <a:t>نموذج التفاوض الفعال</a:t>
              </a:r>
              <a:endParaRPr lang="en-US" sz="2000" dirty="0">
                <a:solidFill>
                  <a:schemeClr val="bg1"/>
                </a:solidFill>
                <a:latin typeface="Lato" pitchFamily="34" charset="0"/>
                <a:cs typeface="AL-Mohanad Bold" pitchFamily="2" charset="-78"/>
              </a:endParaRPr>
            </a:p>
          </p:txBody>
        </p:sp>
        <p:grpSp>
          <p:nvGrpSpPr>
            <p:cNvPr id="14" name="Group 3"/>
            <p:cNvGrpSpPr/>
            <p:nvPr/>
          </p:nvGrpSpPr>
          <p:grpSpPr>
            <a:xfrm>
              <a:off x="1035403" y="3505840"/>
              <a:ext cx="817146" cy="543226"/>
              <a:chOff x="1335493" y="1136774"/>
              <a:chExt cx="1198626" cy="757779"/>
            </a:xfrm>
          </p:grpSpPr>
          <p:sp>
            <p:nvSpPr>
              <p:cNvPr id="29" name="Oval 104"/>
              <p:cNvSpPr/>
              <p:nvPr/>
            </p:nvSpPr>
            <p:spPr>
              <a:xfrm>
                <a:off x="1335493" y="1136774"/>
                <a:ext cx="1198626" cy="7577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30" name="Oval 1"/>
              <p:cNvSpPr/>
              <p:nvPr/>
            </p:nvSpPr>
            <p:spPr>
              <a:xfrm>
                <a:off x="1449130" y="1192332"/>
                <a:ext cx="990600" cy="62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grpSp>
        <p:grpSp>
          <p:nvGrpSpPr>
            <p:cNvPr id="15" name="Group 36"/>
            <p:cNvGrpSpPr/>
            <p:nvPr/>
          </p:nvGrpSpPr>
          <p:grpSpPr>
            <a:xfrm>
              <a:off x="5131832" y="3482120"/>
              <a:ext cx="817146" cy="543226"/>
              <a:chOff x="1382150" y="1103687"/>
              <a:chExt cx="1198626" cy="757779"/>
            </a:xfrm>
          </p:grpSpPr>
          <p:sp>
            <p:nvSpPr>
              <p:cNvPr id="27" name="Oval 37"/>
              <p:cNvSpPr/>
              <p:nvPr/>
            </p:nvSpPr>
            <p:spPr>
              <a:xfrm>
                <a:off x="1382150" y="1103687"/>
                <a:ext cx="1198626" cy="7577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28" name="Oval 38"/>
              <p:cNvSpPr/>
              <p:nvPr/>
            </p:nvSpPr>
            <p:spPr>
              <a:xfrm>
                <a:off x="1486163" y="1192333"/>
                <a:ext cx="990600" cy="6262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grpSp>
        <p:grpSp>
          <p:nvGrpSpPr>
            <p:cNvPr id="16" name="Group 33"/>
            <p:cNvGrpSpPr/>
            <p:nvPr/>
          </p:nvGrpSpPr>
          <p:grpSpPr>
            <a:xfrm>
              <a:off x="3083076" y="3498714"/>
              <a:ext cx="817146" cy="543226"/>
              <a:chOff x="1495707" y="1126833"/>
              <a:chExt cx="1198626" cy="757779"/>
            </a:xfrm>
          </p:grpSpPr>
          <p:sp>
            <p:nvSpPr>
              <p:cNvPr id="25" name="Oval 34"/>
              <p:cNvSpPr/>
              <p:nvPr/>
            </p:nvSpPr>
            <p:spPr>
              <a:xfrm>
                <a:off x="1495707" y="1126833"/>
                <a:ext cx="1198626" cy="7577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sp>
            <p:nvSpPr>
              <p:cNvPr id="26" name="Oval 35"/>
              <p:cNvSpPr/>
              <p:nvPr/>
            </p:nvSpPr>
            <p:spPr>
              <a:xfrm>
                <a:off x="1599720" y="1205275"/>
                <a:ext cx="990601" cy="6262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AL-Mohanad Bold" pitchFamily="2" charset="-78"/>
                </a:endParaRPr>
              </a:p>
            </p:txBody>
          </p:sp>
        </p:grpSp>
        <p:sp>
          <p:nvSpPr>
            <p:cNvPr id="17" name="TextBox 69"/>
            <p:cNvSpPr txBox="1"/>
            <p:nvPr/>
          </p:nvSpPr>
          <p:spPr>
            <a:xfrm>
              <a:off x="1237305" y="3209472"/>
              <a:ext cx="495038" cy="246085"/>
            </a:xfrm>
            <a:prstGeom prst="rect">
              <a:avLst/>
            </a:prstGeom>
            <a:noFill/>
          </p:spPr>
          <p:txBody>
            <a:bodyPr wrap="none" rtlCol="0">
              <a:spAutoFit/>
            </a:bodyPr>
            <a:lstStyle/>
            <a:p>
              <a:pPr algn="ctr"/>
              <a:r>
                <a:rPr lang="ar-SA" sz="2000" dirty="0">
                  <a:solidFill>
                    <a:schemeClr val="bg1"/>
                  </a:solidFill>
                  <a:latin typeface="Bebas Neue" pitchFamily="34" charset="0"/>
                  <a:cs typeface="AL-Mohanad Bold" pitchFamily="2" charset="-78"/>
                </a:rPr>
                <a:t>الإبداع</a:t>
              </a:r>
              <a:endParaRPr lang="en-US" sz="2000" dirty="0">
                <a:solidFill>
                  <a:schemeClr val="bg1"/>
                </a:solidFill>
                <a:latin typeface="Bebas Neue" pitchFamily="34" charset="0"/>
                <a:cs typeface="AL-Mohanad Bold" pitchFamily="2" charset="-78"/>
              </a:endParaRPr>
            </a:p>
          </p:txBody>
        </p:sp>
        <p:sp>
          <p:nvSpPr>
            <p:cNvPr id="18" name="TextBox 112"/>
            <p:cNvSpPr txBox="1"/>
            <p:nvPr/>
          </p:nvSpPr>
          <p:spPr>
            <a:xfrm>
              <a:off x="5293542" y="3209470"/>
              <a:ext cx="571936" cy="246085"/>
            </a:xfrm>
            <a:prstGeom prst="rect">
              <a:avLst/>
            </a:prstGeom>
            <a:noFill/>
          </p:spPr>
          <p:txBody>
            <a:bodyPr wrap="none" rtlCol="0">
              <a:spAutoFit/>
            </a:bodyPr>
            <a:lstStyle/>
            <a:p>
              <a:pPr algn="ctr"/>
              <a:r>
                <a:rPr lang="ar-SA" sz="2000" dirty="0">
                  <a:solidFill>
                    <a:schemeClr val="bg1"/>
                  </a:solidFill>
                  <a:latin typeface="Bebas Neue" pitchFamily="34" charset="0"/>
                  <a:cs typeface="AL-Mohanad Bold" pitchFamily="2" charset="-78"/>
                </a:rPr>
                <a:t>الاتصال</a:t>
              </a:r>
              <a:endParaRPr lang="en-US" sz="2000" dirty="0">
                <a:solidFill>
                  <a:schemeClr val="bg1"/>
                </a:solidFill>
                <a:latin typeface="Bebas Neue" pitchFamily="34" charset="0"/>
                <a:cs typeface="AL-Mohanad Bold" pitchFamily="2" charset="-78"/>
              </a:endParaRPr>
            </a:p>
          </p:txBody>
        </p:sp>
        <p:sp>
          <p:nvSpPr>
            <p:cNvPr id="19" name="TextBox 131"/>
            <p:cNvSpPr txBox="1"/>
            <p:nvPr/>
          </p:nvSpPr>
          <p:spPr>
            <a:xfrm>
              <a:off x="3202107" y="3209471"/>
              <a:ext cx="625429" cy="246085"/>
            </a:xfrm>
            <a:prstGeom prst="rect">
              <a:avLst/>
            </a:prstGeom>
            <a:noFill/>
          </p:spPr>
          <p:txBody>
            <a:bodyPr wrap="none" rtlCol="0">
              <a:spAutoFit/>
            </a:bodyPr>
            <a:lstStyle/>
            <a:p>
              <a:pPr algn="ctr"/>
              <a:r>
                <a:rPr lang="ar-SA" sz="2000" dirty="0">
                  <a:solidFill>
                    <a:schemeClr val="bg1"/>
                  </a:solidFill>
                  <a:latin typeface="Bebas Neue" pitchFamily="34" charset="0"/>
                  <a:cs typeface="AL-Mohanad Bold" pitchFamily="2" charset="-78"/>
                </a:rPr>
                <a:t>التفاوض</a:t>
              </a:r>
              <a:endParaRPr lang="en-US" sz="2000" dirty="0">
                <a:solidFill>
                  <a:schemeClr val="bg1"/>
                </a:solidFill>
                <a:latin typeface="Bebas Neue" pitchFamily="34" charset="0"/>
                <a:cs typeface="AL-Mohanad Bold" pitchFamily="2" charset="-78"/>
              </a:endParaRPr>
            </a:p>
          </p:txBody>
        </p:sp>
        <p:sp>
          <p:nvSpPr>
            <p:cNvPr id="20" name="Freeform 9"/>
            <p:cNvSpPr>
              <a:spLocks noEditPoints="1"/>
            </p:cNvSpPr>
            <p:nvPr/>
          </p:nvSpPr>
          <p:spPr bwMode="auto">
            <a:xfrm>
              <a:off x="1283109" y="3665800"/>
              <a:ext cx="321734" cy="231188"/>
            </a:xfrm>
            <a:custGeom>
              <a:avLst/>
              <a:gdLst>
                <a:gd name="T0" fmla="*/ 27 w 44"/>
                <a:gd name="T1" fmla="*/ 45 h 50"/>
                <a:gd name="T2" fmla="*/ 16 w 44"/>
                <a:gd name="T3" fmla="*/ 43 h 50"/>
                <a:gd name="T4" fmla="*/ 27 w 44"/>
                <a:gd name="T5" fmla="*/ 42 h 50"/>
                <a:gd name="T6" fmla="*/ 27 w 44"/>
                <a:gd name="T7" fmla="*/ 45 h 50"/>
                <a:gd name="T8" fmla="*/ 16 w 44"/>
                <a:gd name="T9" fmla="*/ 47 h 50"/>
                <a:gd name="T10" fmla="*/ 17 w 44"/>
                <a:gd name="T11" fmla="*/ 48 h 50"/>
                <a:gd name="T12" fmla="*/ 19 w 44"/>
                <a:gd name="T13" fmla="*/ 49 h 50"/>
                <a:gd name="T14" fmla="*/ 23 w 44"/>
                <a:gd name="T15" fmla="*/ 50 h 50"/>
                <a:gd name="T16" fmla="*/ 25 w 44"/>
                <a:gd name="T17" fmla="*/ 49 h 50"/>
                <a:gd name="T18" fmla="*/ 27 w 44"/>
                <a:gd name="T19" fmla="*/ 48 h 50"/>
                <a:gd name="T20" fmla="*/ 27 w 44"/>
                <a:gd name="T21" fmla="*/ 45 h 50"/>
                <a:gd name="T22" fmla="*/ 23 w 44"/>
                <a:gd name="T23" fmla="*/ 6 h 50"/>
                <a:gd name="T24" fmla="*/ 22 w 44"/>
                <a:gd name="T25" fmla="*/ 0 h 50"/>
                <a:gd name="T26" fmla="*/ 21 w 44"/>
                <a:gd name="T27" fmla="*/ 6 h 50"/>
                <a:gd name="T28" fmla="*/ 9 w 44"/>
                <a:gd name="T29" fmla="*/ 12 h 50"/>
                <a:gd name="T30" fmla="*/ 11 w 44"/>
                <a:gd name="T31" fmla="*/ 12 h 50"/>
                <a:gd name="T32" fmla="*/ 8 w 44"/>
                <a:gd name="T33" fmla="*/ 7 h 50"/>
                <a:gd name="T34" fmla="*/ 6 w 44"/>
                <a:gd name="T35" fmla="*/ 9 h 50"/>
                <a:gd name="T36" fmla="*/ 7 w 44"/>
                <a:gd name="T37" fmla="*/ 23 h 50"/>
                <a:gd name="T38" fmla="*/ 1 w 44"/>
                <a:gd name="T39" fmla="*/ 22 h 50"/>
                <a:gd name="T40" fmla="*/ 1 w 44"/>
                <a:gd name="T41" fmla="*/ 24 h 50"/>
                <a:gd name="T42" fmla="*/ 7 w 44"/>
                <a:gd name="T43" fmla="*/ 23 h 50"/>
                <a:gd name="T44" fmla="*/ 6 w 44"/>
                <a:gd name="T45" fmla="*/ 37 h 50"/>
                <a:gd name="T46" fmla="*/ 7 w 44"/>
                <a:gd name="T47" fmla="*/ 39 h 50"/>
                <a:gd name="T48" fmla="*/ 11 w 44"/>
                <a:gd name="T49" fmla="*/ 35 h 50"/>
                <a:gd name="T50" fmla="*/ 9 w 44"/>
                <a:gd name="T51" fmla="*/ 34 h 50"/>
                <a:gd name="T52" fmla="*/ 33 w 44"/>
                <a:gd name="T53" fmla="*/ 34 h 50"/>
                <a:gd name="T54" fmla="*/ 36 w 44"/>
                <a:gd name="T55" fmla="*/ 39 h 50"/>
                <a:gd name="T56" fmla="*/ 38 w 44"/>
                <a:gd name="T57" fmla="*/ 39 h 50"/>
                <a:gd name="T58" fmla="*/ 34 w 44"/>
                <a:gd name="T59" fmla="*/ 34 h 50"/>
                <a:gd name="T60" fmla="*/ 38 w 44"/>
                <a:gd name="T61" fmla="*/ 22 h 50"/>
                <a:gd name="T62" fmla="*/ 38 w 44"/>
                <a:gd name="T63" fmla="*/ 24 h 50"/>
                <a:gd name="T64" fmla="*/ 44 w 44"/>
                <a:gd name="T65" fmla="*/ 23 h 50"/>
                <a:gd name="T66" fmla="*/ 34 w 44"/>
                <a:gd name="T67" fmla="*/ 12 h 50"/>
                <a:gd name="T68" fmla="*/ 38 w 44"/>
                <a:gd name="T69" fmla="*/ 9 h 50"/>
                <a:gd name="T70" fmla="*/ 36 w 44"/>
                <a:gd name="T71" fmla="*/ 7 h 50"/>
                <a:gd name="T72" fmla="*/ 33 w 44"/>
                <a:gd name="T73" fmla="*/ 12 h 50"/>
                <a:gd name="T74" fmla="*/ 28 w 44"/>
                <a:gd name="T75" fmla="*/ 40 h 50"/>
                <a:gd name="T76" fmla="*/ 17 w 44"/>
                <a:gd name="T77" fmla="*/ 42 h 50"/>
                <a:gd name="T78" fmla="*/ 17 w 44"/>
                <a:gd name="T79" fmla="*/ 39 h 50"/>
                <a:gd name="T80" fmla="*/ 22 w 44"/>
                <a:gd name="T81" fmla="*/ 11 h 50"/>
                <a:gd name="T82" fmla="*/ 27 w 44"/>
                <a:gd name="T83" fmla="*/ 39 h 50"/>
                <a:gd name="T84" fmla="*/ 19 w 44"/>
                <a:gd name="T85" fmla="*/ 14 h 50"/>
                <a:gd name="T86" fmla="*/ 12 w 44"/>
                <a:gd name="T87" fmla="*/ 21 h 50"/>
                <a:gd name="T88" fmla="*/ 13 w 44"/>
                <a:gd name="T89" fmla="*/ 22 h 50"/>
                <a:gd name="T90" fmla="*/ 19 w 44"/>
                <a:gd name="T91" fmla="*/ 16 h 50"/>
                <a:gd name="T92" fmla="*/ 19 w 44"/>
                <a:gd name="T93"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50">
                  <a:moveTo>
                    <a:pt x="28" y="43"/>
                  </a:moveTo>
                  <a:cubicBezTo>
                    <a:pt x="28" y="44"/>
                    <a:pt x="27" y="45"/>
                    <a:pt x="27" y="45"/>
                  </a:cubicBezTo>
                  <a:cubicBezTo>
                    <a:pt x="17" y="45"/>
                    <a:pt x="17" y="45"/>
                    <a:pt x="17" y="45"/>
                  </a:cubicBezTo>
                  <a:cubicBezTo>
                    <a:pt x="17" y="45"/>
                    <a:pt x="16" y="44"/>
                    <a:pt x="16" y="43"/>
                  </a:cubicBezTo>
                  <a:cubicBezTo>
                    <a:pt x="16" y="43"/>
                    <a:pt x="17" y="42"/>
                    <a:pt x="17" y="42"/>
                  </a:cubicBezTo>
                  <a:cubicBezTo>
                    <a:pt x="27" y="42"/>
                    <a:pt x="27" y="42"/>
                    <a:pt x="27" y="42"/>
                  </a:cubicBezTo>
                  <a:cubicBezTo>
                    <a:pt x="27" y="42"/>
                    <a:pt x="28" y="43"/>
                    <a:pt x="28" y="43"/>
                  </a:cubicBezTo>
                  <a:close/>
                  <a:moveTo>
                    <a:pt x="27" y="45"/>
                  </a:moveTo>
                  <a:cubicBezTo>
                    <a:pt x="17" y="45"/>
                    <a:pt x="17" y="45"/>
                    <a:pt x="17" y="45"/>
                  </a:cubicBezTo>
                  <a:cubicBezTo>
                    <a:pt x="16" y="45"/>
                    <a:pt x="16" y="46"/>
                    <a:pt x="16" y="47"/>
                  </a:cubicBezTo>
                  <a:cubicBezTo>
                    <a:pt x="16" y="47"/>
                    <a:pt x="17" y="48"/>
                    <a:pt x="17" y="48"/>
                  </a:cubicBezTo>
                  <a:cubicBezTo>
                    <a:pt x="17" y="48"/>
                    <a:pt x="17" y="48"/>
                    <a:pt x="17" y="48"/>
                  </a:cubicBezTo>
                  <a:cubicBezTo>
                    <a:pt x="18" y="48"/>
                    <a:pt x="19" y="48"/>
                    <a:pt x="19" y="49"/>
                  </a:cubicBezTo>
                  <a:cubicBezTo>
                    <a:pt x="19" y="49"/>
                    <a:pt x="19" y="49"/>
                    <a:pt x="19" y="49"/>
                  </a:cubicBezTo>
                  <a:cubicBezTo>
                    <a:pt x="19" y="49"/>
                    <a:pt x="20" y="50"/>
                    <a:pt x="21" y="50"/>
                  </a:cubicBezTo>
                  <a:cubicBezTo>
                    <a:pt x="23" y="50"/>
                    <a:pt x="23" y="50"/>
                    <a:pt x="23" y="50"/>
                  </a:cubicBezTo>
                  <a:cubicBezTo>
                    <a:pt x="24" y="50"/>
                    <a:pt x="25" y="49"/>
                    <a:pt x="25" y="49"/>
                  </a:cubicBezTo>
                  <a:cubicBezTo>
                    <a:pt x="25" y="49"/>
                    <a:pt x="25" y="49"/>
                    <a:pt x="25" y="49"/>
                  </a:cubicBezTo>
                  <a:cubicBezTo>
                    <a:pt x="25" y="48"/>
                    <a:pt x="26" y="48"/>
                    <a:pt x="27" y="48"/>
                  </a:cubicBezTo>
                  <a:cubicBezTo>
                    <a:pt x="27" y="48"/>
                    <a:pt x="27" y="48"/>
                    <a:pt x="27" y="48"/>
                  </a:cubicBezTo>
                  <a:cubicBezTo>
                    <a:pt x="27" y="48"/>
                    <a:pt x="28" y="47"/>
                    <a:pt x="28" y="47"/>
                  </a:cubicBezTo>
                  <a:cubicBezTo>
                    <a:pt x="28" y="46"/>
                    <a:pt x="27" y="45"/>
                    <a:pt x="27" y="45"/>
                  </a:cubicBezTo>
                  <a:close/>
                  <a:moveTo>
                    <a:pt x="22" y="8"/>
                  </a:moveTo>
                  <a:cubicBezTo>
                    <a:pt x="23" y="8"/>
                    <a:pt x="23" y="7"/>
                    <a:pt x="23" y="6"/>
                  </a:cubicBezTo>
                  <a:cubicBezTo>
                    <a:pt x="23" y="2"/>
                    <a:pt x="23" y="2"/>
                    <a:pt x="23" y="2"/>
                  </a:cubicBezTo>
                  <a:cubicBezTo>
                    <a:pt x="23" y="1"/>
                    <a:pt x="23" y="0"/>
                    <a:pt x="22" y="0"/>
                  </a:cubicBezTo>
                  <a:cubicBezTo>
                    <a:pt x="21" y="0"/>
                    <a:pt x="21" y="1"/>
                    <a:pt x="21" y="2"/>
                  </a:cubicBezTo>
                  <a:cubicBezTo>
                    <a:pt x="21" y="6"/>
                    <a:pt x="21" y="6"/>
                    <a:pt x="21" y="6"/>
                  </a:cubicBezTo>
                  <a:cubicBezTo>
                    <a:pt x="21" y="7"/>
                    <a:pt x="21" y="8"/>
                    <a:pt x="22" y="8"/>
                  </a:cubicBezTo>
                  <a:close/>
                  <a:moveTo>
                    <a:pt x="9" y="12"/>
                  </a:moveTo>
                  <a:cubicBezTo>
                    <a:pt x="10" y="12"/>
                    <a:pt x="10" y="12"/>
                    <a:pt x="10" y="12"/>
                  </a:cubicBezTo>
                  <a:cubicBezTo>
                    <a:pt x="11" y="12"/>
                    <a:pt x="11" y="12"/>
                    <a:pt x="11" y="12"/>
                  </a:cubicBezTo>
                  <a:cubicBezTo>
                    <a:pt x="12" y="12"/>
                    <a:pt x="12" y="11"/>
                    <a:pt x="11" y="10"/>
                  </a:cubicBezTo>
                  <a:cubicBezTo>
                    <a:pt x="8" y="7"/>
                    <a:pt x="8" y="7"/>
                    <a:pt x="8" y="7"/>
                  </a:cubicBezTo>
                  <a:cubicBezTo>
                    <a:pt x="7" y="7"/>
                    <a:pt x="7" y="7"/>
                    <a:pt x="6" y="7"/>
                  </a:cubicBezTo>
                  <a:cubicBezTo>
                    <a:pt x="6" y="7"/>
                    <a:pt x="6" y="8"/>
                    <a:pt x="6" y="9"/>
                  </a:cubicBezTo>
                  <a:lnTo>
                    <a:pt x="9" y="12"/>
                  </a:lnTo>
                  <a:close/>
                  <a:moveTo>
                    <a:pt x="7" y="23"/>
                  </a:moveTo>
                  <a:cubicBezTo>
                    <a:pt x="7" y="22"/>
                    <a:pt x="6" y="22"/>
                    <a:pt x="5" y="22"/>
                  </a:cubicBezTo>
                  <a:cubicBezTo>
                    <a:pt x="1" y="22"/>
                    <a:pt x="1" y="22"/>
                    <a:pt x="1" y="22"/>
                  </a:cubicBezTo>
                  <a:cubicBezTo>
                    <a:pt x="0" y="22"/>
                    <a:pt x="0" y="22"/>
                    <a:pt x="0" y="23"/>
                  </a:cubicBezTo>
                  <a:cubicBezTo>
                    <a:pt x="0" y="23"/>
                    <a:pt x="0" y="24"/>
                    <a:pt x="1" y="24"/>
                  </a:cubicBezTo>
                  <a:cubicBezTo>
                    <a:pt x="5" y="24"/>
                    <a:pt x="5" y="24"/>
                    <a:pt x="5" y="24"/>
                  </a:cubicBezTo>
                  <a:cubicBezTo>
                    <a:pt x="6" y="24"/>
                    <a:pt x="7" y="23"/>
                    <a:pt x="7" y="23"/>
                  </a:cubicBezTo>
                  <a:close/>
                  <a:moveTo>
                    <a:pt x="9" y="34"/>
                  </a:moveTo>
                  <a:cubicBezTo>
                    <a:pt x="6" y="37"/>
                    <a:pt x="6" y="37"/>
                    <a:pt x="6" y="37"/>
                  </a:cubicBezTo>
                  <a:cubicBezTo>
                    <a:pt x="6" y="37"/>
                    <a:pt x="6" y="38"/>
                    <a:pt x="6" y="39"/>
                  </a:cubicBezTo>
                  <a:cubicBezTo>
                    <a:pt x="6" y="39"/>
                    <a:pt x="7" y="39"/>
                    <a:pt x="7" y="39"/>
                  </a:cubicBezTo>
                  <a:cubicBezTo>
                    <a:pt x="7" y="39"/>
                    <a:pt x="8" y="39"/>
                    <a:pt x="8" y="39"/>
                  </a:cubicBezTo>
                  <a:cubicBezTo>
                    <a:pt x="11" y="35"/>
                    <a:pt x="11" y="35"/>
                    <a:pt x="11" y="35"/>
                  </a:cubicBezTo>
                  <a:cubicBezTo>
                    <a:pt x="12" y="35"/>
                    <a:pt x="12" y="34"/>
                    <a:pt x="11" y="34"/>
                  </a:cubicBezTo>
                  <a:cubicBezTo>
                    <a:pt x="11" y="33"/>
                    <a:pt x="10" y="33"/>
                    <a:pt x="9" y="34"/>
                  </a:cubicBezTo>
                  <a:close/>
                  <a:moveTo>
                    <a:pt x="34" y="34"/>
                  </a:moveTo>
                  <a:cubicBezTo>
                    <a:pt x="34" y="33"/>
                    <a:pt x="33" y="33"/>
                    <a:pt x="33" y="34"/>
                  </a:cubicBezTo>
                  <a:cubicBezTo>
                    <a:pt x="32" y="34"/>
                    <a:pt x="32" y="35"/>
                    <a:pt x="33" y="35"/>
                  </a:cubicBezTo>
                  <a:cubicBezTo>
                    <a:pt x="36" y="39"/>
                    <a:pt x="36" y="39"/>
                    <a:pt x="36" y="39"/>
                  </a:cubicBezTo>
                  <a:cubicBezTo>
                    <a:pt x="36" y="39"/>
                    <a:pt x="37" y="39"/>
                    <a:pt x="37" y="39"/>
                  </a:cubicBezTo>
                  <a:cubicBezTo>
                    <a:pt x="37" y="39"/>
                    <a:pt x="37" y="39"/>
                    <a:pt x="38" y="39"/>
                  </a:cubicBezTo>
                  <a:cubicBezTo>
                    <a:pt x="38" y="38"/>
                    <a:pt x="38" y="37"/>
                    <a:pt x="38" y="37"/>
                  </a:cubicBezTo>
                  <a:lnTo>
                    <a:pt x="34" y="34"/>
                  </a:lnTo>
                  <a:close/>
                  <a:moveTo>
                    <a:pt x="43" y="22"/>
                  </a:moveTo>
                  <a:cubicBezTo>
                    <a:pt x="38" y="22"/>
                    <a:pt x="38" y="22"/>
                    <a:pt x="38" y="22"/>
                  </a:cubicBezTo>
                  <a:cubicBezTo>
                    <a:pt x="38" y="22"/>
                    <a:pt x="37" y="22"/>
                    <a:pt x="37" y="23"/>
                  </a:cubicBezTo>
                  <a:cubicBezTo>
                    <a:pt x="37" y="23"/>
                    <a:pt x="38" y="24"/>
                    <a:pt x="38" y="24"/>
                  </a:cubicBezTo>
                  <a:cubicBezTo>
                    <a:pt x="43" y="24"/>
                    <a:pt x="43" y="24"/>
                    <a:pt x="43" y="24"/>
                  </a:cubicBezTo>
                  <a:cubicBezTo>
                    <a:pt x="44" y="24"/>
                    <a:pt x="44" y="23"/>
                    <a:pt x="44" y="23"/>
                  </a:cubicBezTo>
                  <a:cubicBezTo>
                    <a:pt x="44" y="22"/>
                    <a:pt x="44" y="22"/>
                    <a:pt x="43" y="22"/>
                  </a:cubicBezTo>
                  <a:close/>
                  <a:moveTo>
                    <a:pt x="34" y="12"/>
                  </a:moveTo>
                  <a:cubicBezTo>
                    <a:pt x="34" y="12"/>
                    <a:pt x="34" y="12"/>
                    <a:pt x="34" y="12"/>
                  </a:cubicBezTo>
                  <a:cubicBezTo>
                    <a:pt x="38" y="9"/>
                    <a:pt x="38" y="9"/>
                    <a:pt x="38" y="9"/>
                  </a:cubicBezTo>
                  <a:cubicBezTo>
                    <a:pt x="38" y="8"/>
                    <a:pt x="38" y="7"/>
                    <a:pt x="38" y="7"/>
                  </a:cubicBezTo>
                  <a:cubicBezTo>
                    <a:pt x="37" y="7"/>
                    <a:pt x="37" y="7"/>
                    <a:pt x="36" y="7"/>
                  </a:cubicBezTo>
                  <a:cubicBezTo>
                    <a:pt x="33" y="10"/>
                    <a:pt x="33" y="10"/>
                    <a:pt x="33" y="10"/>
                  </a:cubicBezTo>
                  <a:cubicBezTo>
                    <a:pt x="32" y="11"/>
                    <a:pt x="32" y="12"/>
                    <a:pt x="33" y="12"/>
                  </a:cubicBezTo>
                  <a:cubicBezTo>
                    <a:pt x="33" y="12"/>
                    <a:pt x="33" y="12"/>
                    <a:pt x="34" y="12"/>
                  </a:cubicBezTo>
                  <a:close/>
                  <a:moveTo>
                    <a:pt x="28" y="40"/>
                  </a:moveTo>
                  <a:cubicBezTo>
                    <a:pt x="28" y="41"/>
                    <a:pt x="27" y="42"/>
                    <a:pt x="27" y="42"/>
                  </a:cubicBezTo>
                  <a:cubicBezTo>
                    <a:pt x="17" y="42"/>
                    <a:pt x="17" y="42"/>
                    <a:pt x="17" y="42"/>
                  </a:cubicBezTo>
                  <a:cubicBezTo>
                    <a:pt x="17" y="42"/>
                    <a:pt x="16" y="41"/>
                    <a:pt x="16" y="40"/>
                  </a:cubicBezTo>
                  <a:cubicBezTo>
                    <a:pt x="16" y="40"/>
                    <a:pt x="17" y="39"/>
                    <a:pt x="17" y="39"/>
                  </a:cubicBezTo>
                  <a:cubicBezTo>
                    <a:pt x="16" y="33"/>
                    <a:pt x="10" y="31"/>
                    <a:pt x="10" y="23"/>
                  </a:cubicBezTo>
                  <a:cubicBezTo>
                    <a:pt x="10" y="17"/>
                    <a:pt x="15" y="11"/>
                    <a:pt x="22" y="11"/>
                  </a:cubicBezTo>
                  <a:cubicBezTo>
                    <a:pt x="29" y="11"/>
                    <a:pt x="34" y="17"/>
                    <a:pt x="34" y="23"/>
                  </a:cubicBezTo>
                  <a:cubicBezTo>
                    <a:pt x="34" y="31"/>
                    <a:pt x="27" y="33"/>
                    <a:pt x="27" y="39"/>
                  </a:cubicBezTo>
                  <a:cubicBezTo>
                    <a:pt x="27" y="39"/>
                    <a:pt x="28" y="40"/>
                    <a:pt x="28" y="40"/>
                  </a:cubicBezTo>
                  <a:close/>
                  <a:moveTo>
                    <a:pt x="19" y="14"/>
                  </a:moveTo>
                  <a:cubicBezTo>
                    <a:pt x="19" y="14"/>
                    <a:pt x="18" y="14"/>
                    <a:pt x="18" y="14"/>
                  </a:cubicBezTo>
                  <a:cubicBezTo>
                    <a:pt x="15" y="15"/>
                    <a:pt x="13" y="18"/>
                    <a:pt x="12" y="21"/>
                  </a:cubicBezTo>
                  <a:cubicBezTo>
                    <a:pt x="12" y="21"/>
                    <a:pt x="12" y="22"/>
                    <a:pt x="13" y="22"/>
                  </a:cubicBezTo>
                  <a:cubicBezTo>
                    <a:pt x="13" y="22"/>
                    <a:pt x="13" y="22"/>
                    <a:pt x="13" y="22"/>
                  </a:cubicBezTo>
                  <a:cubicBezTo>
                    <a:pt x="13" y="22"/>
                    <a:pt x="14" y="22"/>
                    <a:pt x="14" y="21"/>
                  </a:cubicBezTo>
                  <a:cubicBezTo>
                    <a:pt x="14" y="19"/>
                    <a:pt x="16" y="17"/>
                    <a:pt x="19" y="16"/>
                  </a:cubicBezTo>
                  <a:cubicBezTo>
                    <a:pt x="19" y="15"/>
                    <a:pt x="19" y="15"/>
                    <a:pt x="19" y="14"/>
                  </a:cubicBezTo>
                  <a:close/>
                  <a:moveTo>
                    <a:pt x="19" y="14"/>
                  </a:moveTo>
                  <a:cubicBezTo>
                    <a:pt x="19" y="14"/>
                    <a:pt x="19" y="14"/>
                    <a:pt x="19" y="14"/>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cs typeface="AL-Mohanad Bold" pitchFamily="2" charset="-78"/>
              </a:endParaRPr>
            </a:p>
          </p:txBody>
        </p:sp>
        <p:grpSp>
          <p:nvGrpSpPr>
            <p:cNvPr id="21" name="Group 90"/>
            <p:cNvGrpSpPr/>
            <p:nvPr/>
          </p:nvGrpSpPr>
          <p:grpSpPr>
            <a:xfrm>
              <a:off x="5372636" y="3618565"/>
              <a:ext cx="331858" cy="259784"/>
              <a:chOff x="121353" y="281555"/>
              <a:chExt cx="187325" cy="146384"/>
            </a:xfrm>
            <a:solidFill>
              <a:schemeClr val="accent3"/>
            </a:solidFill>
          </p:grpSpPr>
          <p:sp>
            <p:nvSpPr>
              <p:cNvPr id="23" name="Freeform 6"/>
              <p:cNvSpPr>
                <a:spLocks noEditPoints="1"/>
              </p:cNvSpPr>
              <p:nvPr/>
            </p:nvSpPr>
            <p:spPr bwMode="auto">
              <a:xfrm>
                <a:off x="121353" y="304493"/>
                <a:ext cx="187325" cy="123446"/>
              </a:xfrm>
              <a:custGeom>
                <a:avLst/>
                <a:gdLst>
                  <a:gd name="T0" fmla="*/ 50 w 50"/>
                  <a:gd name="T1" fmla="*/ 48 h 52"/>
                  <a:gd name="T2" fmla="*/ 40 w 50"/>
                  <a:gd name="T3" fmla="*/ 33 h 52"/>
                  <a:gd name="T4" fmla="*/ 31 w 50"/>
                  <a:gd name="T5" fmla="*/ 29 h 52"/>
                  <a:gd name="T6" fmla="*/ 36 w 50"/>
                  <a:gd name="T7" fmla="*/ 18 h 52"/>
                  <a:gd name="T8" fmla="*/ 36 w 50"/>
                  <a:gd name="T9" fmla="*/ 10 h 52"/>
                  <a:gd name="T10" fmla="*/ 25 w 50"/>
                  <a:gd name="T11" fmla="*/ 0 h 52"/>
                  <a:gd name="T12" fmla="*/ 25 w 50"/>
                  <a:gd name="T13" fmla="*/ 0 h 52"/>
                  <a:gd name="T14" fmla="*/ 25 w 50"/>
                  <a:gd name="T15" fmla="*/ 0 h 52"/>
                  <a:gd name="T16" fmla="*/ 14 w 50"/>
                  <a:gd name="T17" fmla="*/ 10 h 52"/>
                  <a:gd name="T18" fmla="*/ 14 w 50"/>
                  <a:gd name="T19" fmla="*/ 18 h 52"/>
                  <a:gd name="T20" fmla="*/ 15 w 50"/>
                  <a:gd name="T21" fmla="*/ 20 h 52"/>
                  <a:gd name="T22" fmla="*/ 22 w 50"/>
                  <a:gd name="T23" fmla="*/ 24 h 52"/>
                  <a:gd name="T24" fmla="*/ 23 w 50"/>
                  <a:gd name="T25" fmla="*/ 24 h 52"/>
                  <a:gd name="T26" fmla="*/ 27 w 50"/>
                  <a:gd name="T27" fmla="*/ 24 h 52"/>
                  <a:gd name="T28" fmla="*/ 28 w 50"/>
                  <a:gd name="T29" fmla="*/ 25 h 52"/>
                  <a:gd name="T30" fmla="*/ 27 w 50"/>
                  <a:gd name="T31" fmla="*/ 27 h 52"/>
                  <a:gd name="T32" fmla="*/ 23 w 50"/>
                  <a:gd name="T33" fmla="*/ 27 h 52"/>
                  <a:gd name="T34" fmla="*/ 21 w 50"/>
                  <a:gd name="T35" fmla="*/ 26 h 52"/>
                  <a:gd name="T36" fmla="*/ 16 w 50"/>
                  <a:gd name="T37" fmla="*/ 24 h 52"/>
                  <a:gd name="T38" fmla="*/ 19 w 50"/>
                  <a:gd name="T39" fmla="*/ 29 h 52"/>
                  <a:gd name="T40" fmla="*/ 10 w 50"/>
                  <a:gd name="T41" fmla="*/ 33 h 52"/>
                  <a:gd name="T42" fmla="*/ 0 w 50"/>
                  <a:gd name="T43" fmla="*/ 48 h 52"/>
                  <a:gd name="T44" fmla="*/ 4 w 50"/>
                  <a:gd name="T45" fmla="*/ 50 h 52"/>
                  <a:gd name="T46" fmla="*/ 25 w 50"/>
                  <a:gd name="T47" fmla="*/ 52 h 52"/>
                  <a:gd name="T48" fmla="*/ 47 w 50"/>
                  <a:gd name="T49" fmla="*/ 50 h 52"/>
                  <a:gd name="T50" fmla="*/ 50 w 50"/>
                  <a:gd name="T51" fmla="*/ 48 h 52"/>
                  <a:gd name="T52" fmla="*/ 50 w 50"/>
                  <a:gd name="T53" fmla="*/ 48 h 52"/>
                  <a:gd name="T54" fmla="*/ 50 w 50"/>
                  <a:gd name="T55"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2">
                    <a:moveTo>
                      <a:pt x="50" y="48"/>
                    </a:moveTo>
                    <a:cubicBezTo>
                      <a:pt x="49" y="37"/>
                      <a:pt x="40" y="33"/>
                      <a:pt x="40" y="33"/>
                    </a:cubicBezTo>
                    <a:cubicBezTo>
                      <a:pt x="38" y="32"/>
                      <a:pt x="34" y="30"/>
                      <a:pt x="31" y="29"/>
                    </a:cubicBezTo>
                    <a:cubicBezTo>
                      <a:pt x="35" y="25"/>
                      <a:pt x="36" y="19"/>
                      <a:pt x="36" y="18"/>
                    </a:cubicBezTo>
                    <a:cubicBezTo>
                      <a:pt x="37" y="15"/>
                      <a:pt x="36" y="10"/>
                      <a:pt x="36" y="10"/>
                    </a:cubicBezTo>
                    <a:cubicBezTo>
                      <a:pt x="36" y="1"/>
                      <a:pt x="26" y="0"/>
                      <a:pt x="25" y="0"/>
                    </a:cubicBezTo>
                    <a:cubicBezTo>
                      <a:pt x="25" y="0"/>
                      <a:pt x="25" y="0"/>
                      <a:pt x="25" y="0"/>
                    </a:cubicBezTo>
                    <a:cubicBezTo>
                      <a:pt x="25" y="0"/>
                      <a:pt x="25" y="0"/>
                      <a:pt x="25" y="0"/>
                    </a:cubicBezTo>
                    <a:cubicBezTo>
                      <a:pt x="24" y="0"/>
                      <a:pt x="15" y="0"/>
                      <a:pt x="14" y="10"/>
                    </a:cubicBezTo>
                    <a:cubicBezTo>
                      <a:pt x="14" y="10"/>
                      <a:pt x="14" y="15"/>
                      <a:pt x="14" y="18"/>
                    </a:cubicBezTo>
                    <a:cubicBezTo>
                      <a:pt x="15" y="19"/>
                      <a:pt x="15" y="19"/>
                      <a:pt x="15" y="20"/>
                    </a:cubicBezTo>
                    <a:cubicBezTo>
                      <a:pt x="17" y="23"/>
                      <a:pt x="19" y="24"/>
                      <a:pt x="22" y="24"/>
                    </a:cubicBezTo>
                    <a:cubicBezTo>
                      <a:pt x="22" y="24"/>
                      <a:pt x="22" y="24"/>
                      <a:pt x="23" y="24"/>
                    </a:cubicBezTo>
                    <a:cubicBezTo>
                      <a:pt x="27" y="24"/>
                      <a:pt x="27" y="24"/>
                      <a:pt x="27" y="24"/>
                    </a:cubicBezTo>
                    <a:cubicBezTo>
                      <a:pt x="28" y="24"/>
                      <a:pt x="28" y="24"/>
                      <a:pt x="28" y="25"/>
                    </a:cubicBezTo>
                    <a:cubicBezTo>
                      <a:pt x="28" y="26"/>
                      <a:pt x="28" y="27"/>
                      <a:pt x="27" y="27"/>
                    </a:cubicBezTo>
                    <a:cubicBezTo>
                      <a:pt x="23" y="27"/>
                      <a:pt x="23" y="27"/>
                      <a:pt x="23" y="27"/>
                    </a:cubicBezTo>
                    <a:cubicBezTo>
                      <a:pt x="22" y="27"/>
                      <a:pt x="21" y="27"/>
                      <a:pt x="21" y="26"/>
                    </a:cubicBezTo>
                    <a:cubicBezTo>
                      <a:pt x="20" y="26"/>
                      <a:pt x="18" y="25"/>
                      <a:pt x="16" y="24"/>
                    </a:cubicBezTo>
                    <a:cubicBezTo>
                      <a:pt x="17" y="25"/>
                      <a:pt x="18" y="27"/>
                      <a:pt x="19" y="29"/>
                    </a:cubicBezTo>
                    <a:cubicBezTo>
                      <a:pt x="16" y="30"/>
                      <a:pt x="12" y="32"/>
                      <a:pt x="10" y="33"/>
                    </a:cubicBezTo>
                    <a:cubicBezTo>
                      <a:pt x="10" y="33"/>
                      <a:pt x="1" y="37"/>
                      <a:pt x="0" y="48"/>
                    </a:cubicBezTo>
                    <a:cubicBezTo>
                      <a:pt x="0" y="48"/>
                      <a:pt x="0" y="49"/>
                      <a:pt x="4" y="50"/>
                    </a:cubicBezTo>
                    <a:cubicBezTo>
                      <a:pt x="4" y="50"/>
                      <a:pt x="13" y="52"/>
                      <a:pt x="25" y="52"/>
                    </a:cubicBezTo>
                    <a:cubicBezTo>
                      <a:pt x="37" y="52"/>
                      <a:pt x="47" y="50"/>
                      <a:pt x="47" y="50"/>
                    </a:cubicBezTo>
                    <a:cubicBezTo>
                      <a:pt x="50" y="49"/>
                      <a:pt x="50" y="48"/>
                      <a:pt x="50" y="48"/>
                    </a:cubicBezTo>
                    <a:close/>
                    <a:moveTo>
                      <a:pt x="50" y="48"/>
                    </a:moveTo>
                    <a:cubicBezTo>
                      <a:pt x="50" y="48"/>
                      <a:pt x="50" y="48"/>
                      <a:pt x="50"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cs typeface="AL-Mohanad Bold" pitchFamily="2" charset="-78"/>
                </a:endParaRPr>
              </a:p>
            </p:txBody>
          </p:sp>
          <p:sp>
            <p:nvSpPr>
              <p:cNvPr id="24" name="Freeform 7"/>
              <p:cNvSpPr>
                <a:spLocks noEditPoints="1"/>
              </p:cNvSpPr>
              <p:nvPr/>
            </p:nvSpPr>
            <p:spPr bwMode="auto">
              <a:xfrm>
                <a:off x="148117" y="281555"/>
                <a:ext cx="139700" cy="100012"/>
              </a:xfrm>
              <a:custGeom>
                <a:avLst/>
                <a:gdLst>
                  <a:gd name="T0" fmla="*/ 4 w 37"/>
                  <a:gd name="T1" fmla="*/ 27 h 27"/>
                  <a:gd name="T2" fmla="*/ 5 w 37"/>
                  <a:gd name="T3" fmla="*/ 27 h 27"/>
                  <a:gd name="T4" fmla="*/ 5 w 37"/>
                  <a:gd name="T5" fmla="*/ 15 h 27"/>
                  <a:gd name="T6" fmla="*/ 5 w 37"/>
                  <a:gd name="T7" fmla="*/ 15 h 27"/>
                  <a:gd name="T8" fmla="*/ 5 w 37"/>
                  <a:gd name="T9" fmla="*/ 13 h 27"/>
                  <a:gd name="T10" fmla="*/ 8 w 37"/>
                  <a:gd name="T11" fmla="*/ 6 h 27"/>
                  <a:gd name="T12" fmla="*/ 18 w 37"/>
                  <a:gd name="T13" fmla="*/ 2 h 27"/>
                  <a:gd name="T14" fmla="*/ 29 w 37"/>
                  <a:gd name="T15" fmla="*/ 6 h 27"/>
                  <a:gd name="T16" fmla="*/ 31 w 37"/>
                  <a:gd name="T17" fmla="*/ 13 h 27"/>
                  <a:gd name="T18" fmla="*/ 31 w 37"/>
                  <a:gd name="T19" fmla="*/ 15 h 27"/>
                  <a:gd name="T20" fmla="*/ 31 w 37"/>
                  <a:gd name="T21" fmla="*/ 15 h 27"/>
                  <a:gd name="T22" fmla="*/ 31 w 37"/>
                  <a:gd name="T23" fmla="*/ 27 h 27"/>
                  <a:gd name="T24" fmla="*/ 32 w 37"/>
                  <a:gd name="T25" fmla="*/ 27 h 27"/>
                  <a:gd name="T26" fmla="*/ 37 w 37"/>
                  <a:gd name="T27" fmla="*/ 22 h 27"/>
                  <a:gd name="T28" fmla="*/ 37 w 37"/>
                  <a:gd name="T29" fmla="*/ 18 h 27"/>
                  <a:gd name="T30" fmla="*/ 34 w 37"/>
                  <a:gd name="T31" fmla="*/ 14 h 27"/>
                  <a:gd name="T32" fmla="*/ 34 w 37"/>
                  <a:gd name="T33" fmla="*/ 13 h 27"/>
                  <a:gd name="T34" fmla="*/ 30 w 37"/>
                  <a:gd name="T35" fmla="*/ 4 h 27"/>
                  <a:gd name="T36" fmla="*/ 18 w 37"/>
                  <a:gd name="T37" fmla="*/ 0 h 27"/>
                  <a:gd name="T38" fmla="*/ 6 w 37"/>
                  <a:gd name="T39" fmla="*/ 4 h 27"/>
                  <a:gd name="T40" fmla="*/ 3 w 37"/>
                  <a:gd name="T41" fmla="*/ 13 h 27"/>
                  <a:gd name="T42" fmla="*/ 3 w 37"/>
                  <a:gd name="T43" fmla="*/ 14 h 27"/>
                  <a:gd name="T44" fmla="*/ 0 w 37"/>
                  <a:gd name="T45" fmla="*/ 18 h 27"/>
                  <a:gd name="T46" fmla="*/ 0 w 37"/>
                  <a:gd name="T47" fmla="*/ 22 h 27"/>
                  <a:gd name="T48" fmla="*/ 4 w 37"/>
                  <a:gd name="T49" fmla="*/ 27 h 27"/>
                  <a:gd name="T50" fmla="*/ 4 w 37"/>
                  <a:gd name="T51" fmla="*/ 27 h 27"/>
                  <a:gd name="T52" fmla="*/ 4 w 37"/>
                  <a:gd name="T5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7">
                    <a:moveTo>
                      <a:pt x="4" y="27"/>
                    </a:moveTo>
                    <a:cubicBezTo>
                      <a:pt x="5" y="27"/>
                      <a:pt x="5" y="27"/>
                      <a:pt x="5" y="27"/>
                    </a:cubicBezTo>
                    <a:cubicBezTo>
                      <a:pt x="5" y="15"/>
                      <a:pt x="5" y="15"/>
                      <a:pt x="5" y="15"/>
                    </a:cubicBezTo>
                    <a:cubicBezTo>
                      <a:pt x="5" y="15"/>
                      <a:pt x="5" y="15"/>
                      <a:pt x="5" y="15"/>
                    </a:cubicBezTo>
                    <a:cubicBezTo>
                      <a:pt x="5" y="13"/>
                      <a:pt x="5" y="13"/>
                      <a:pt x="5" y="13"/>
                    </a:cubicBezTo>
                    <a:cubicBezTo>
                      <a:pt x="5" y="10"/>
                      <a:pt x="6" y="8"/>
                      <a:pt x="8" y="6"/>
                    </a:cubicBezTo>
                    <a:cubicBezTo>
                      <a:pt x="12" y="2"/>
                      <a:pt x="18" y="2"/>
                      <a:pt x="18" y="2"/>
                    </a:cubicBezTo>
                    <a:cubicBezTo>
                      <a:pt x="18" y="2"/>
                      <a:pt x="25" y="2"/>
                      <a:pt x="29" y="6"/>
                    </a:cubicBezTo>
                    <a:cubicBezTo>
                      <a:pt x="30" y="8"/>
                      <a:pt x="31" y="10"/>
                      <a:pt x="31" y="13"/>
                    </a:cubicBezTo>
                    <a:cubicBezTo>
                      <a:pt x="31" y="15"/>
                      <a:pt x="31" y="15"/>
                      <a:pt x="31" y="15"/>
                    </a:cubicBezTo>
                    <a:cubicBezTo>
                      <a:pt x="31" y="15"/>
                      <a:pt x="31" y="15"/>
                      <a:pt x="31" y="15"/>
                    </a:cubicBezTo>
                    <a:cubicBezTo>
                      <a:pt x="31" y="27"/>
                      <a:pt x="31" y="27"/>
                      <a:pt x="31" y="27"/>
                    </a:cubicBezTo>
                    <a:cubicBezTo>
                      <a:pt x="32" y="27"/>
                      <a:pt x="32" y="27"/>
                      <a:pt x="32" y="27"/>
                    </a:cubicBezTo>
                    <a:cubicBezTo>
                      <a:pt x="35" y="27"/>
                      <a:pt x="37" y="25"/>
                      <a:pt x="37" y="22"/>
                    </a:cubicBezTo>
                    <a:cubicBezTo>
                      <a:pt x="37" y="18"/>
                      <a:pt x="37" y="18"/>
                      <a:pt x="37" y="18"/>
                    </a:cubicBezTo>
                    <a:cubicBezTo>
                      <a:pt x="37" y="16"/>
                      <a:pt x="35" y="15"/>
                      <a:pt x="34" y="14"/>
                    </a:cubicBezTo>
                    <a:cubicBezTo>
                      <a:pt x="34" y="13"/>
                      <a:pt x="34" y="13"/>
                      <a:pt x="34" y="13"/>
                    </a:cubicBezTo>
                    <a:cubicBezTo>
                      <a:pt x="34" y="10"/>
                      <a:pt x="33" y="7"/>
                      <a:pt x="30" y="4"/>
                    </a:cubicBezTo>
                    <a:cubicBezTo>
                      <a:pt x="26" y="0"/>
                      <a:pt x="18" y="0"/>
                      <a:pt x="18" y="0"/>
                    </a:cubicBezTo>
                    <a:cubicBezTo>
                      <a:pt x="18" y="0"/>
                      <a:pt x="11" y="0"/>
                      <a:pt x="6" y="4"/>
                    </a:cubicBezTo>
                    <a:cubicBezTo>
                      <a:pt x="4" y="7"/>
                      <a:pt x="3" y="10"/>
                      <a:pt x="3" y="13"/>
                    </a:cubicBezTo>
                    <a:cubicBezTo>
                      <a:pt x="3" y="14"/>
                      <a:pt x="3" y="14"/>
                      <a:pt x="3" y="14"/>
                    </a:cubicBezTo>
                    <a:cubicBezTo>
                      <a:pt x="1" y="15"/>
                      <a:pt x="0" y="16"/>
                      <a:pt x="0" y="18"/>
                    </a:cubicBezTo>
                    <a:cubicBezTo>
                      <a:pt x="0" y="22"/>
                      <a:pt x="0" y="22"/>
                      <a:pt x="0" y="22"/>
                    </a:cubicBezTo>
                    <a:cubicBezTo>
                      <a:pt x="0" y="25"/>
                      <a:pt x="2" y="27"/>
                      <a:pt x="4" y="27"/>
                    </a:cubicBezTo>
                    <a:close/>
                    <a:moveTo>
                      <a:pt x="4" y="27"/>
                    </a:moveTo>
                    <a:cubicBezTo>
                      <a:pt x="4" y="27"/>
                      <a:pt x="4" y="27"/>
                      <a:pt x="4"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cs typeface="AL-Mohanad Bold" pitchFamily="2" charset="-78"/>
                </a:endParaRPr>
              </a:p>
            </p:txBody>
          </p:sp>
        </p:grpSp>
        <p:sp>
          <p:nvSpPr>
            <p:cNvPr id="22" name="Freeform 6"/>
            <p:cNvSpPr>
              <a:spLocks noEditPoints="1"/>
            </p:cNvSpPr>
            <p:nvPr/>
          </p:nvSpPr>
          <p:spPr bwMode="auto">
            <a:xfrm>
              <a:off x="3250726" y="3681318"/>
              <a:ext cx="435531" cy="258682"/>
            </a:xfrm>
            <a:custGeom>
              <a:avLst/>
              <a:gdLst>
                <a:gd name="T0" fmla="*/ 241 w 274"/>
                <a:gd name="T1" fmla="*/ 0 h 261"/>
                <a:gd name="T2" fmla="*/ 32 w 274"/>
                <a:gd name="T3" fmla="*/ 0 h 261"/>
                <a:gd name="T4" fmla="*/ 0 w 274"/>
                <a:gd name="T5" fmla="*/ 32 h 261"/>
                <a:gd name="T6" fmla="*/ 0 w 274"/>
                <a:gd name="T7" fmla="*/ 146 h 261"/>
                <a:gd name="T8" fmla="*/ 32 w 274"/>
                <a:gd name="T9" fmla="*/ 179 h 261"/>
                <a:gd name="T10" fmla="*/ 100 w 274"/>
                <a:gd name="T11" fmla="*/ 179 h 261"/>
                <a:gd name="T12" fmla="*/ 236 w 274"/>
                <a:gd name="T13" fmla="*/ 261 h 261"/>
                <a:gd name="T14" fmla="*/ 236 w 274"/>
                <a:gd name="T15" fmla="*/ 179 h 261"/>
                <a:gd name="T16" fmla="*/ 241 w 274"/>
                <a:gd name="T17" fmla="*/ 179 h 261"/>
                <a:gd name="T18" fmla="*/ 274 w 274"/>
                <a:gd name="T19" fmla="*/ 146 h 261"/>
                <a:gd name="T20" fmla="*/ 274 w 274"/>
                <a:gd name="T21" fmla="*/ 32 h 261"/>
                <a:gd name="T22" fmla="*/ 241 w 274"/>
                <a:gd name="T23" fmla="*/ 0 h 261"/>
                <a:gd name="T24" fmla="*/ 242 w 274"/>
                <a:gd name="T25" fmla="*/ 146 h 261"/>
                <a:gd name="T26" fmla="*/ 241 w 274"/>
                <a:gd name="T27" fmla="*/ 147 h 261"/>
                <a:gd name="T28" fmla="*/ 205 w 274"/>
                <a:gd name="T29" fmla="*/ 147 h 261"/>
                <a:gd name="T30" fmla="*/ 205 w 274"/>
                <a:gd name="T31" fmla="*/ 205 h 261"/>
                <a:gd name="T32" fmla="*/ 116 w 274"/>
                <a:gd name="T33" fmla="*/ 152 h 261"/>
                <a:gd name="T34" fmla="*/ 109 w 274"/>
                <a:gd name="T35" fmla="*/ 147 h 261"/>
                <a:gd name="T36" fmla="*/ 32 w 274"/>
                <a:gd name="T37" fmla="*/ 147 h 261"/>
                <a:gd name="T38" fmla="*/ 31 w 274"/>
                <a:gd name="T39" fmla="*/ 146 h 261"/>
                <a:gd name="T40" fmla="*/ 31 w 274"/>
                <a:gd name="T41" fmla="*/ 32 h 261"/>
                <a:gd name="T42" fmla="*/ 32 w 274"/>
                <a:gd name="T43" fmla="*/ 31 h 261"/>
                <a:gd name="T44" fmla="*/ 241 w 274"/>
                <a:gd name="T45" fmla="*/ 31 h 261"/>
                <a:gd name="T46" fmla="*/ 242 w 274"/>
                <a:gd name="T47" fmla="*/ 32 h 261"/>
                <a:gd name="T48" fmla="*/ 242 w 274"/>
                <a:gd name="T49" fmla="*/ 146 h 261"/>
                <a:gd name="T50" fmla="*/ 126 w 274"/>
                <a:gd name="T51" fmla="*/ 53 h 261"/>
                <a:gd name="T52" fmla="*/ 54 w 274"/>
                <a:gd name="T53" fmla="*/ 53 h 261"/>
                <a:gd name="T54" fmla="*/ 54 w 274"/>
                <a:gd name="T55" fmla="*/ 78 h 261"/>
                <a:gd name="T56" fmla="*/ 126 w 274"/>
                <a:gd name="T57" fmla="*/ 78 h 261"/>
                <a:gd name="T58" fmla="*/ 126 w 274"/>
                <a:gd name="T59" fmla="*/ 53 h 261"/>
                <a:gd name="T60" fmla="*/ 54 w 274"/>
                <a:gd name="T61" fmla="*/ 123 h 261"/>
                <a:gd name="T62" fmla="*/ 157 w 274"/>
                <a:gd name="T63" fmla="*/ 123 h 261"/>
                <a:gd name="T64" fmla="*/ 157 w 274"/>
                <a:gd name="T65" fmla="*/ 98 h 261"/>
                <a:gd name="T66" fmla="*/ 54 w 274"/>
                <a:gd name="T67" fmla="*/ 98 h 261"/>
                <a:gd name="T68" fmla="*/ 54 w 274"/>
                <a:gd name="T69" fmla="*/ 123 h 261"/>
                <a:gd name="T70" fmla="*/ 146 w 274"/>
                <a:gd name="T71" fmla="*/ 78 h 261"/>
                <a:gd name="T72" fmla="*/ 219 w 274"/>
                <a:gd name="T73" fmla="*/ 78 h 261"/>
                <a:gd name="T74" fmla="*/ 219 w 274"/>
                <a:gd name="T75" fmla="*/ 53 h 261"/>
                <a:gd name="T76" fmla="*/ 146 w 274"/>
                <a:gd name="T77" fmla="*/ 53 h 261"/>
                <a:gd name="T78" fmla="*/ 146 w 274"/>
                <a:gd name="T79" fmla="*/ 78 h 261"/>
                <a:gd name="T80" fmla="*/ 176 w 274"/>
                <a:gd name="T81" fmla="*/ 123 h 261"/>
                <a:gd name="T82" fmla="*/ 219 w 274"/>
                <a:gd name="T83" fmla="*/ 123 h 261"/>
                <a:gd name="T84" fmla="*/ 219 w 274"/>
                <a:gd name="T85" fmla="*/ 98 h 261"/>
                <a:gd name="T86" fmla="*/ 176 w 274"/>
                <a:gd name="T87" fmla="*/ 98 h 261"/>
                <a:gd name="T88" fmla="*/ 176 w 274"/>
                <a:gd name="T89" fmla="*/ 12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261">
                  <a:moveTo>
                    <a:pt x="241" y="0"/>
                  </a:moveTo>
                  <a:cubicBezTo>
                    <a:pt x="32" y="0"/>
                    <a:pt x="32" y="0"/>
                    <a:pt x="32" y="0"/>
                  </a:cubicBezTo>
                  <a:cubicBezTo>
                    <a:pt x="14" y="0"/>
                    <a:pt x="0" y="14"/>
                    <a:pt x="0" y="32"/>
                  </a:cubicBezTo>
                  <a:cubicBezTo>
                    <a:pt x="0" y="146"/>
                    <a:pt x="0" y="146"/>
                    <a:pt x="0" y="146"/>
                  </a:cubicBezTo>
                  <a:cubicBezTo>
                    <a:pt x="0" y="164"/>
                    <a:pt x="14" y="179"/>
                    <a:pt x="32" y="179"/>
                  </a:cubicBezTo>
                  <a:cubicBezTo>
                    <a:pt x="100" y="179"/>
                    <a:pt x="100" y="179"/>
                    <a:pt x="100" y="179"/>
                  </a:cubicBezTo>
                  <a:cubicBezTo>
                    <a:pt x="236" y="261"/>
                    <a:pt x="236" y="261"/>
                    <a:pt x="236" y="261"/>
                  </a:cubicBezTo>
                  <a:cubicBezTo>
                    <a:pt x="236" y="179"/>
                    <a:pt x="236" y="179"/>
                    <a:pt x="236" y="179"/>
                  </a:cubicBezTo>
                  <a:cubicBezTo>
                    <a:pt x="241" y="179"/>
                    <a:pt x="241" y="179"/>
                    <a:pt x="241" y="179"/>
                  </a:cubicBezTo>
                  <a:cubicBezTo>
                    <a:pt x="259" y="179"/>
                    <a:pt x="274" y="164"/>
                    <a:pt x="274" y="146"/>
                  </a:cubicBezTo>
                  <a:cubicBezTo>
                    <a:pt x="274" y="32"/>
                    <a:pt x="274" y="32"/>
                    <a:pt x="274" y="32"/>
                  </a:cubicBezTo>
                  <a:cubicBezTo>
                    <a:pt x="274" y="14"/>
                    <a:pt x="259" y="0"/>
                    <a:pt x="241" y="0"/>
                  </a:cubicBezTo>
                  <a:close/>
                  <a:moveTo>
                    <a:pt x="242" y="146"/>
                  </a:moveTo>
                  <a:cubicBezTo>
                    <a:pt x="242" y="147"/>
                    <a:pt x="242" y="147"/>
                    <a:pt x="241" y="147"/>
                  </a:cubicBezTo>
                  <a:cubicBezTo>
                    <a:pt x="205" y="147"/>
                    <a:pt x="205" y="147"/>
                    <a:pt x="205" y="147"/>
                  </a:cubicBezTo>
                  <a:cubicBezTo>
                    <a:pt x="205" y="205"/>
                    <a:pt x="205" y="205"/>
                    <a:pt x="205" y="205"/>
                  </a:cubicBezTo>
                  <a:cubicBezTo>
                    <a:pt x="116" y="152"/>
                    <a:pt x="116" y="152"/>
                    <a:pt x="116" y="152"/>
                  </a:cubicBezTo>
                  <a:cubicBezTo>
                    <a:pt x="109" y="147"/>
                    <a:pt x="109" y="147"/>
                    <a:pt x="109" y="147"/>
                  </a:cubicBezTo>
                  <a:cubicBezTo>
                    <a:pt x="32" y="147"/>
                    <a:pt x="32" y="147"/>
                    <a:pt x="32" y="147"/>
                  </a:cubicBezTo>
                  <a:cubicBezTo>
                    <a:pt x="32" y="147"/>
                    <a:pt x="31" y="147"/>
                    <a:pt x="31" y="146"/>
                  </a:cubicBezTo>
                  <a:cubicBezTo>
                    <a:pt x="31" y="32"/>
                    <a:pt x="31" y="32"/>
                    <a:pt x="31" y="32"/>
                  </a:cubicBezTo>
                  <a:cubicBezTo>
                    <a:pt x="31" y="31"/>
                    <a:pt x="32" y="31"/>
                    <a:pt x="32" y="31"/>
                  </a:cubicBezTo>
                  <a:cubicBezTo>
                    <a:pt x="241" y="31"/>
                    <a:pt x="241" y="31"/>
                    <a:pt x="241" y="31"/>
                  </a:cubicBezTo>
                  <a:cubicBezTo>
                    <a:pt x="242" y="31"/>
                    <a:pt x="242" y="31"/>
                    <a:pt x="242" y="32"/>
                  </a:cubicBezTo>
                  <a:lnTo>
                    <a:pt x="242" y="146"/>
                  </a:lnTo>
                  <a:close/>
                  <a:moveTo>
                    <a:pt x="126" y="53"/>
                  </a:moveTo>
                  <a:cubicBezTo>
                    <a:pt x="54" y="53"/>
                    <a:pt x="54" y="53"/>
                    <a:pt x="54" y="53"/>
                  </a:cubicBezTo>
                  <a:cubicBezTo>
                    <a:pt x="54" y="78"/>
                    <a:pt x="54" y="78"/>
                    <a:pt x="54" y="78"/>
                  </a:cubicBezTo>
                  <a:cubicBezTo>
                    <a:pt x="126" y="78"/>
                    <a:pt x="126" y="78"/>
                    <a:pt x="126" y="78"/>
                  </a:cubicBezTo>
                  <a:lnTo>
                    <a:pt x="126" y="53"/>
                  </a:lnTo>
                  <a:close/>
                  <a:moveTo>
                    <a:pt x="54" y="123"/>
                  </a:moveTo>
                  <a:cubicBezTo>
                    <a:pt x="157" y="123"/>
                    <a:pt x="157" y="123"/>
                    <a:pt x="157" y="123"/>
                  </a:cubicBezTo>
                  <a:cubicBezTo>
                    <a:pt x="157" y="98"/>
                    <a:pt x="157" y="98"/>
                    <a:pt x="157" y="98"/>
                  </a:cubicBezTo>
                  <a:cubicBezTo>
                    <a:pt x="54" y="98"/>
                    <a:pt x="54" y="98"/>
                    <a:pt x="54" y="98"/>
                  </a:cubicBezTo>
                  <a:lnTo>
                    <a:pt x="54" y="123"/>
                  </a:lnTo>
                  <a:close/>
                  <a:moveTo>
                    <a:pt x="146" y="78"/>
                  </a:moveTo>
                  <a:cubicBezTo>
                    <a:pt x="219" y="78"/>
                    <a:pt x="219" y="78"/>
                    <a:pt x="219" y="78"/>
                  </a:cubicBezTo>
                  <a:cubicBezTo>
                    <a:pt x="219" y="53"/>
                    <a:pt x="219" y="53"/>
                    <a:pt x="219" y="53"/>
                  </a:cubicBezTo>
                  <a:cubicBezTo>
                    <a:pt x="146" y="53"/>
                    <a:pt x="146" y="53"/>
                    <a:pt x="146" y="53"/>
                  </a:cubicBezTo>
                  <a:lnTo>
                    <a:pt x="146" y="78"/>
                  </a:lnTo>
                  <a:close/>
                  <a:moveTo>
                    <a:pt x="176" y="123"/>
                  </a:moveTo>
                  <a:cubicBezTo>
                    <a:pt x="219" y="123"/>
                    <a:pt x="219" y="123"/>
                    <a:pt x="219" y="123"/>
                  </a:cubicBezTo>
                  <a:cubicBezTo>
                    <a:pt x="219" y="98"/>
                    <a:pt x="219" y="98"/>
                    <a:pt x="219" y="98"/>
                  </a:cubicBezTo>
                  <a:cubicBezTo>
                    <a:pt x="176" y="98"/>
                    <a:pt x="176" y="98"/>
                    <a:pt x="176" y="98"/>
                  </a:cubicBezTo>
                  <a:lnTo>
                    <a:pt x="176" y="123"/>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cs typeface="AL-Mohanad Bold" pitchFamily="2" charset="-78"/>
              </a:endParaRPr>
            </a:p>
          </p:txBody>
        </p:sp>
      </p:grpSp>
      <p:graphicFrame>
        <p:nvGraphicFramePr>
          <p:cNvPr id="41" name="رسم تخطيطي 40"/>
          <p:cNvGraphicFramePr/>
          <p:nvPr>
            <p:extLst>
              <p:ext uri="{D42A27DB-BD31-4B8C-83A1-F6EECF244321}">
                <p14:modId xmlns:p14="http://schemas.microsoft.com/office/powerpoint/2010/main" val="1136885918"/>
              </p:ext>
            </p:extLst>
          </p:nvPr>
        </p:nvGraphicFramePr>
        <p:xfrm>
          <a:off x="1369319" y="389624"/>
          <a:ext cx="5951815" cy="101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47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Desktop\حقيبة قيادة 101\نافذة جوهاري1.png"/>
          <p:cNvPicPr>
            <a:picLocks noChangeAspect="1" noChangeArrowheads="1"/>
          </p:cNvPicPr>
          <p:nvPr/>
        </p:nvPicPr>
        <p:blipFill rotWithShape="1">
          <a:blip r:embed="rId2">
            <a:extLst>
              <a:ext uri="{28A0092B-C50C-407E-A947-70E740481C1C}">
                <a14:useLocalDpi xmlns:a14="http://schemas.microsoft.com/office/drawing/2010/main" val="0"/>
              </a:ext>
            </a:extLst>
          </a:blip>
          <a:srcRect t="13420"/>
          <a:stretch/>
        </p:blipFill>
        <p:spPr bwMode="auto">
          <a:xfrm>
            <a:off x="1736660" y="2102807"/>
            <a:ext cx="6009239" cy="4588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رسم تخطيطي 5"/>
          <p:cNvGraphicFramePr/>
          <p:nvPr>
            <p:extLst>
              <p:ext uri="{D42A27DB-BD31-4B8C-83A1-F6EECF244321}">
                <p14:modId xmlns:p14="http://schemas.microsoft.com/office/powerpoint/2010/main" val="3959892890"/>
              </p:ext>
            </p:extLst>
          </p:nvPr>
        </p:nvGraphicFramePr>
        <p:xfrm>
          <a:off x="2528388" y="582971"/>
          <a:ext cx="4067105" cy="125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50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انفجرافيك\besmellah7-copy_3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1316765"/>
            <a:ext cx="612834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9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3758754690"/>
              </p:ext>
            </p:extLst>
          </p:nvPr>
        </p:nvGraphicFramePr>
        <p:xfrm>
          <a:off x="2728339" y="648537"/>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9" name="مجموعة 78"/>
          <p:cNvGrpSpPr/>
          <p:nvPr/>
        </p:nvGrpSpPr>
        <p:grpSpPr>
          <a:xfrm>
            <a:off x="877015" y="1917984"/>
            <a:ext cx="7809540" cy="5086702"/>
            <a:chOff x="585737" y="5442793"/>
            <a:chExt cx="5857155" cy="4009885"/>
          </a:xfrm>
        </p:grpSpPr>
        <p:grpSp>
          <p:nvGrpSpPr>
            <p:cNvPr id="66" name="مجموعة 65"/>
            <p:cNvGrpSpPr/>
            <p:nvPr/>
          </p:nvGrpSpPr>
          <p:grpSpPr>
            <a:xfrm>
              <a:off x="585737" y="5551014"/>
              <a:ext cx="5796012" cy="3901664"/>
              <a:chOff x="-160125" y="4347554"/>
              <a:chExt cx="7836527" cy="5558446"/>
            </a:xfrm>
          </p:grpSpPr>
          <p:grpSp>
            <p:nvGrpSpPr>
              <p:cNvPr id="7" name="Group 2"/>
              <p:cNvGrpSpPr/>
              <p:nvPr/>
            </p:nvGrpSpPr>
            <p:grpSpPr>
              <a:xfrm>
                <a:off x="-160125" y="4347554"/>
                <a:ext cx="2890142" cy="5558446"/>
                <a:chOff x="1102117" y="514351"/>
                <a:chExt cx="2627402" cy="4585718"/>
              </a:xfrm>
            </p:grpSpPr>
            <p:grpSp>
              <p:nvGrpSpPr>
                <p:cNvPr id="8" name="Group 1027"/>
                <p:cNvGrpSpPr/>
                <p:nvPr/>
              </p:nvGrpSpPr>
              <p:grpSpPr>
                <a:xfrm>
                  <a:off x="1159207" y="514351"/>
                  <a:ext cx="2363773" cy="4272830"/>
                  <a:chOff x="3416300" y="652462"/>
                  <a:chExt cx="2079626" cy="3759201"/>
                </a:xfrm>
              </p:grpSpPr>
              <p:sp>
                <p:nvSpPr>
                  <p:cNvPr id="10" name="Freeform 19"/>
                  <p:cNvSpPr>
                    <a:spLocks/>
                  </p:cNvSpPr>
                  <p:nvPr/>
                </p:nvSpPr>
                <p:spPr bwMode="auto">
                  <a:xfrm>
                    <a:off x="3981450" y="3775075"/>
                    <a:ext cx="941388" cy="636588"/>
                  </a:xfrm>
                  <a:custGeom>
                    <a:avLst/>
                    <a:gdLst>
                      <a:gd name="T0" fmla="*/ 353 w 353"/>
                      <a:gd name="T1" fmla="*/ 55 h 239"/>
                      <a:gd name="T2" fmla="*/ 297 w 353"/>
                      <a:gd name="T3" fmla="*/ 0 h 239"/>
                      <a:gd name="T4" fmla="*/ 55 w 353"/>
                      <a:gd name="T5" fmla="*/ 0 h 239"/>
                      <a:gd name="T6" fmla="*/ 0 w 353"/>
                      <a:gd name="T7" fmla="*/ 55 h 239"/>
                      <a:gd name="T8" fmla="*/ 37 w 353"/>
                      <a:gd name="T9" fmla="*/ 108 h 239"/>
                      <a:gd name="T10" fmla="*/ 33 w 353"/>
                      <a:gd name="T11" fmla="*/ 127 h 239"/>
                      <a:gd name="T12" fmla="*/ 61 w 353"/>
                      <a:gd name="T13" fmla="*/ 169 h 239"/>
                      <a:gd name="T14" fmla="*/ 60 w 353"/>
                      <a:gd name="T15" fmla="*/ 181 h 239"/>
                      <a:gd name="T16" fmla="*/ 96 w 353"/>
                      <a:gd name="T17" fmla="*/ 218 h 239"/>
                      <a:gd name="T18" fmla="*/ 104 w 353"/>
                      <a:gd name="T19" fmla="*/ 218 h 239"/>
                      <a:gd name="T20" fmla="*/ 127 w 353"/>
                      <a:gd name="T21" fmla="*/ 239 h 239"/>
                      <a:gd name="T22" fmla="*/ 225 w 353"/>
                      <a:gd name="T23" fmla="*/ 239 h 239"/>
                      <a:gd name="T24" fmla="*/ 248 w 353"/>
                      <a:gd name="T25" fmla="*/ 218 h 239"/>
                      <a:gd name="T26" fmla="*/ 256 w 353"/>
                      <a:gd name="T27" fmla="*/ 218 h 239"/>
                      <a:gd name="T28" fmla="*/ 293 w 353"/>
                      <a:gd name="T29" fmla="*/ 181 h 239"/>
                      <a:gd name="T30" fmla="*/ 291 w 353"/>
                      <a:gd name="T31" fmla="*/ 169 h 239"/>
                      <a:gd name="T32" fmla="*/ 320 w 353"/>
                      <a:gd name="T33" fmla="*/ 127 h 239"/>
                      <a:gd name="T34" fmla="*/ 315 w 353"/>
                      <a:gd name="T35" fmla="*/ 108 h 239"/>
                      <a:gd name="T36" fmla="*/ 353 w 353"/>
                      <a:gd name="T37" fmla="*/ 5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239">
                        <a:moveTo>
                          <a:pt x="353" y="55"/>
                        </a:moveTo>
                        <a:cubicBezTo>
                          <a:pt x="353" y="25"/>
                          <a:pt x="328" y="0"/>
                          <a:pt x="297" y="0"/>
                        </a:cubicBezTo>
                        <a:cubicBezTo>
                          <a:pt x="55" y="0"/>
                          <a:pt x="55" y="0"/>
                          <a:pt x="55" y="0"/>
                        </a:cubicBezTo>
                        <a:cubicBezTo>
                          <a:pt x="25" y="0"/>
                          <a:pt x="0" y="25"/>
                          <a:pt x="0" y="55"/>
                        </a:cubicBezTo>
                        <a:cubicBezTo>
                          <a:pt x="0" y="80"/>
                          <a:pt x="15" y="100"/>
                          <a:pt x="37" y="108"/>
                        </a:cubicBezTo>
                        <a:cubicBezTo>
                          <a:pt x="34" y="114"/>
                          <a:pt x="33" y="120"/>
                          <a:pt x="33" y="127"/>
                        </a:cubicBezTo>
                        <a:cubicBezTo>
                          <a:pt x="33" y="146"/>
                          <a:pt x="45" y="163"/>
                          <a:pt x="61" y="169"/>
                        </a:cubicBezTo>
                        <a:cubicBezTo>
                          <a:pt x="60" y="173"/>
                          <a:pt x="60" y="177"/>
                          <a:pt x="60" y="181"/>
                        </a:cubicBezTo>
                        <a:cubicBezTo>
                          <a:pt x="60" y="201"/>
                          <a:pt x="76" y="218"/>
                          <a:pt x="96" y="218"/>
                        </a:cubicBezTo>
                        <a:cubicBezTo>
                          <a:pt x="104" y="218"/>
                          <a:pt x="104" y="218"/>
                          <a:pt x="104" y="218"/>
                        </a:cubicBezTo>
                        <a:cubicBezTo>
                          <a:pt x="105" y="230"/>
                          <a:pt x="115" y="239"/>
                          <a:pt x="127" y="239"/>
                        </a:cubicBezTo>
                        <a:cubicBezTo>
                          <a:pt x="225" y="239"/>
                          <a:pt x="225" y="239"/>
                          <a:pt x="225" y="239"/>
                        </a:cubicBezTo>
                        <a:cubicBezTo>
                          <a:pt x="237" y="239"/>
                          <a:pt x="247" y="230"/>
                          <a:pt x="248" y="218"/>
                        </a:cubicBezTo>
                        <a:cubicBezTo>
                          <a:pt x="256" y="218"/>
                          <a:pt x="256" y="218"/>
                          <a:pt x="256" y="218"/>
                        </a:cubicBezTo>
                        <a:cubicBezTo>
                          <a:pt x="276" y="218"/>
                          <a:pt x="293" y="201"/>
                          <a:pt x="293" y="181"/>
                        </a:cubicBezTo>
                        <a:cubicBezTo>
                          <a:pt x="293" y="177"/>
                          <a:pt x="292" y="173"/>
                          <a:pt x="291" y="169"/>
                        </a:cubicBezTo>
                        <a:cubicBezTo>
                          <a:pt x="308" y="163"/>
                          <a:pt x="320" y="146"/>
                          <a:pt x="320" y="127"/>
                        </a:cubicBezTo>
                        <a:cubicBezTo>
                          <a:pt x="320" y="120"/>
                          <a:pt x="318" y="114"/>
                          <a:pt x="315" y="108"/>
                        </a:cubicBezTo>
                        <a:cubicBezTo>
                          <a:pt x="337" y="100"/>
                          <a:pt x="353" y="80"/>
                          <a:pt x="353" y="55"/>
                        </a:cubicBezTo>
                        <a:close/>
                      </a:path>
                    </a:pathLst>
                  </a:custGeom>
                  <a:solidFill>
                    <a:schemeClr val="tx1">
                      <a:lumMod val="90000"/>
                      <a:lumOff val="1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Freeform 20"/>
                  <p:cNvSpPr>
                    <a:spLocks/>
                  </p:cNvSpPr>
                  <p:nvPr/>
                </p:nvSpPr>
                <p:spPr bwMode="auto">
                  <a:xfrm>
                    <a:off x="3573463" y="2560638"/>
                    <a:ext cx="1774825" cy="485775"/>
                  </a:xfrm>
                  <a:custGeom>
                    <a:avLst/>
                    <a:gdLst>
                      <a:gd name="T0" fmla="*/ 63 w 666"/>
                      <a:gd name="T1" fmla="*/ 113 h 182"/>
                      <a:gd name="T2" fmla="*/ 110 w 666"/>
                      <a:gd name="T3" fmla="*/ 182 h 182"/>
                      <a:gd name="T4" fmla="*/ 551 w 666"/>
                      <a:gd name="T5" fmla="*/ 182 h 182"/>
                      <a:gd name="T6" fmla="*/ 583 w 666"/>
                      <a:gd name="T7" fmla="*/ 122 h 182"/>
                      <a:gd name="T8" fmla="*/ 666 w 666"/>
                      <a:gd name="T9" fmla="*/ 0 h 182"/>
                      <a:gd name="T10" fmla="*/ 0 w 666"/>
                      <a:gd name="T11" fmla="*/ 0 h 182"/>
                      <a:gd name="T12" fmla="*/ 63 w 666"/>
                      <a:gd name="T13" fmla="*/ 113 h 182"/>
                    </a:gdLst>
                    <a:ahLst/>
                    <a:cxnLst>
                      <a:cxn ang="0">
                        <a:pos x="T0" y="T1"/>
                      </a:cxn>
                      <a:cxn ang="0">
                        <a:pos x="T2" y="T3"/>
                      </a:cxn>
                      <a:cxn ang="0">
                        <a:pos x="T4" y="T5"/>
                      </a:cxn>
                      <a:cxn ang="0">
                        <a:pos x="T6" y="T7"/>
                      </a:cxn>
                      <a:cxn ang="0">
                        <a:pos x="T8" y="T9"/>
                      </a:cxn>
                      <a:cxn ang="0">
                        <a:pos x="T10" y="T11"/>
                      </a:cxn>
                      <a:cxn ang="0">
                        <a:pos x="T12" y="T13"/>
                      </a:cxn>
                    </a:cxnLst>
                    <a:rect l="0" t="0" r="r" b="b"/>
                    <a:pathLst>
                      <a:path w="666" h="182">
                        <a:moveTo>
                          <a:pt x="63" y="113"/>
                        </a:moveTo>
                        <a:cubicBezTo>
                          <a:pt x="84" y="136"/>
                          <a:pt x="99" y="159"/>
                          <a:pt x="110" y="182"/>
                        </a:cubicBezTo>
                        <a:cubicBezTo>
                          <a:pt x="551" y="182"/>
                          <a:pt x="551" y="182"/>
                          <a:pt x="551" y="182"/>
                        </a:cubicBezTo>
                        <a:cubicBezTo>
                          <a:pt x="567" y="143"/>
                          <a:pt x="583" y="122"/>
                          <a:pt x="583" y="122"/>
                        </a:cubicBezTo>
                        <a:cubicBezTo>
                          <a:pt x="619" y="80"/>
                          <a:pt x="645" y="39"/>
                          <a:pt x="666" y="0"/>
                        </a:cubicBezTo>
                        <a:cubicBezTo>
                          <a:pt x="0" y="0"/>
                          <a:pt x="0" y="0"/>
                          <a:pt x="0" y="0"/>
                        </a:cubicBezTo>
                        <a:cubicBezTo>
                          <a:pt x="31" y="68"/>
                          <a:pt x="63" y="113"/>
                          <a:pt x="63" y="113"/>
                        </a:cubicBezTo>
                        <a:close/>
                      </a:path>
                    </a:pathLst>
                  </a:custGeom>
                  <a:solidFill>
                    <a:schemeClr val="accent4">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21"/>
                  <p:cNvSpPr>
                    <a:spLocks/>
                  </p:cNvSpPr>
                  <p:nvPr/>
                </p:nvSpPr>
                <p:spPr bwMode="auto">
                  <a:xfrm>
                    <a:off x="3865563" y="3046413"/>
                    <a:ext cx="1176338" cy="835025"/>
                  </a:xfrm>
                  <a:custGeom>
                    <a:avLst/>
                    <a:gdLst>
                      <a:gd name="T0" fmla="*/ 13 w 441"/>
                      <a:gd name="T1" fmla="*/ 170 h 313"/>
                      <a:gd name="T2" fmla="*/ 52 w 441"/>
                      <a:gd name="T3" fmla="*/ 301 h 313"/>
                      <a:gd name="T4" fmla="*/ 393 w 441"/>
                      <a:gd name="T5" fmla="*/ 298 h 313"/>
                      <a:gd name="T6" fmla="*/ 417 w 441"/>
                      <a:gd name="T7" fmla="*/ 173 h 313"/>
                      <a:gd name="T8" fmla="*/ 441 w 441"/>
                      <a:gd name="T9" fmla="*/ 0 h 313"/>
                      <a:gd name="T10" fmla="*/ 0 w 441"/>
                      <a:gd name="T11" fmla="*/ 0 h 313"/>
                      <a:gd name="T12" fmla="*/ 13 w 441"/>
                      <a:gd name="T13" fmla="*/ 170 h 313"/>
                    </a:gdLst>
                    <a:ahLst/>
                    <a:cxnLst>
                      <a:cxn ang="0">
                        <a:pos x="T0" y="T1"/>
                      </a:cxn>
                      <a:cxn ang="0">
                        <a:pos x="T2" y="T3"/>
                      </a:cxn>
                      <a:cxn ang="0">
                        <a:pos x="T4" y="T5"/>
                      </a:cxn>
                      <a:cxn ang="0">
                        <a:pos x="T6" y="T7"/>
                      </a:cxn>
                      <a:cxn ang="0">
                        <a:pos x="T8" y="T9"/>
                      </a:cxn>
                      <a:cxn ang="0">
                        <a:pos x="T10" y="T11"/>
                      </a:cxn>
                      <a:cxn ang="0">
                        <a:pos x="T12" y="T13"/>
                      </a:cxn>
                    </a:cxnLst>
                    <a:rect l="0" t="0" r="r" b="b"/>
                    <a:pathLst>
                      <a:path w="441" h="313">
                        <a:moveTo>
                          <a:pt x="13" y="170"/>
                        </a:moveTo>
                        <a:cubicBezTo>
                          <a:pt x="10" y="313"/>
                          <a:pt x="52" y="301"/>
                          <a:pt x="52" y="301"/>
                        </a:cubicBezTo>
                        <a:cubicBezTo>
                          <a:pt x="393" y="298"/>
                          <a:pt x="393" y="298"/>
                          <a:pt x="393" y="298"/>
                        </a:cubicBezTo>
                        <a:cubicBezTo>
                          <a:pt x="434" y="289"/>
                          <a:pt x="417" y="173"/>
                          <a:pt x="417" y="173"/>
                        </a:cubicBezTo>
                        <a:cubicBezTo>
                          <a:pt x="410" y="99"/>
                          <a:pt x="425" y="40"/>
                          <a:pt x="441" y="0"/>
                        </a:cubicBezTo>
                        <a:cubicBezTo>
                          <a:pt x="0" y="0"/>
                          <a:pt x="0" y="0"/>
                          <a:pt x="0" y="0"/>
                        </a:cubicBezTo>
                        <a:cubicBezTo>
                          <a:pt x="44" y="92"/>
                          <a:pt x="13" y="170"/>
                          <a:pt x="13" y="170"/>
                        </a:cubicBezTo>
                        <a:close/>
                      </a:path>
                    </a:pathLst>
                  </a:cu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22"/>
                  <p:cNvSpPr>
                    <a:spLocks/>
                  </p:cNvSpPr>
                  <p:nvPr/>
                </p:nvSpPr>
                <p:spPr bwMode="auto">
                  <a:xfrm>
                    <a:off x="3490913" y="652462"/>
                    <a:ext cx="1908175" cy="938213"/>
                  </a:xfrm>
                  <a:custGeom>
                    <a:avLst/>
                    <a:gdLst>
                      <a:gd name="T0" fmla="*/ 635 w 716"/>
                      <a:gd name="T1" fmla="*/ 225 h 352"/>
                      <a:gd name="T2" fmla="*/ 100 w 716"/>
                      <a:gd name="T3" fmla="*/ 210 h 352"/>
                      <a:gd name="T4" fmla="*/ 0 w 716"/>
                      <a:gd name="T5" fmla="*/ 352 h 352"/>
                      <a:gd name="T6" fmla="*/ 716 w 716"/>
                      <a:gd name="T7" fmla="*/ 352 h 352"/>
                      <a:gd name="T8" fmla="*/ 635 w 716"/>
                      <a:gd name="T9" fmla="*/ 225 h 352"/>
                    </a:gdLst>
                    <a:ahLst/>
                    <a:cxnLst>
                      <a:cxn ang="0">
                        <a:pos x="T0" y="T1"/>
                      </a:cxn>
                      <a:cxn ang="0">
                        <a:pos x="T2" y="T3"/>
                      </a:cxn>
                      <a:cxn ang="0">
                        <a:pos x="T4" y="T5"/>
                      </a:cxn>
                      <a:cxn ang="0">
                        <a:pos x="T6" y="T7"/>
                      </a:cxn>
                      <a:cxn ang="0">
                        <a:pos x="T8" y="T9"/>
                      </a:cxn>
                    </a:cxnLst>
                    <a:rect l="0" t="0" r="r" b="b"/>
                    <a:pathLst>
                      <a:path w="716" h="352">
                        <a:moveTo>
                          <a:pt x="635" y="225"/>
                        </a:moveTo>
                        <a:cubicBezTo>
                          <a:pt x="360" y="0"/>
                          <a:pt x="100" y="210"/>
                          <a:pt x="100" y="210"/>
                        </a:cubicBezTo>
                        <a:cubicBezTo>
                          <a:pt x="50" y="254"/>
                          <a:pt x="19" y="303"/>
                          <a:pt x="0" y="352"/>
                        </a:cubicBezTo>
                        <a:cubicBezTo>
                          <a:pt x="716" y="352"/>
                          <a:pt x="716" y="352"/>
                          <a:pt x="716" y="352"/>
                        </a:cubicBezTo>
                        <a:cubicBezTo>
                          <a:pt x="682" y="272"/>
                          <a:pt x="635" y="225"/>
                          <a:pt x="635" y="225"/>
                        </a:cubicBezTo>
                        <a:close/>
                      </a:path>
                    </a:pathLst>
                  </a:cu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a:noFill/>
                  </a:ln>
                </p:spPr>
                <p:txBody>
                  <a:bodyPr vert="horz" wrap="square" lIns="121920" tIns="60960" rIns="121920" bIns="60960" numCol="1" anchor="t" anchorCtr="0" compatLnSpc="1">
                    <a:prstTxWarp prst="textNoShape">
                      <a:avLst/>
                    </a:prstTxWarp>
                  </a:bodyPr>
                  <a:lstStyle/>
                  <a:p>
                    <a:endParaRPr lang="en-US" sz="2400"/>
                  </a:p>
                </p:txBody>
              </p:sp>
              <p:sp>
                <p:nvSpPr>
                  <p:cNvPr id="14" name="Freeform 23"/>
                  <p:cNvSpPr>
                    <a:spLocks/>
                  </p:cNvSpPr>
                  <p:nvPr/>
                </p:nvSpPr>
                <p:spPr bwMode="auto">
                  <a:xfrm>
                    <a:off x="3416300" y="1590675"/>
                    <a:ext cx="2079626" cy="485775"/>
                  </a:xfrm>
                  <a:custGeom>
                    <a:avLst/>
                    <a:gdLst>
                      <a:gd name="T0" fmla="*/ 744 w 780"/>
                      <a:gd name="T1" fmla="*/ 0 h 182"/>
                      <a:gd name="T2" fmla="*/ 28 w 780"/>
                      <a:gd name="T3" fmla="*/ 0 h 182"/>
                      <a:gd name="T4" fmla="*/ 7 w 780"/>
                      <a:gd name="T5" fmla="*/ 182 h 182"/>
                      <a:gd name="T6" fmla="*/ 776 w 780"/>
                      <a:gd name="T7" fmla="*/ 182 h 182"/>
                      <a:gd name="T8" fmla="*/ 744 w 780"/>
                      <a:gd name="T9" fmla="*/ 0 h 182"/>
                    </a:gdLst>
                    <a:ahLst/>
                    <a:cxnLst>
                      <a:cxn ang="0">
                        <a:pos x="T0" y="T1"/>
                      </a:cxn>
                      <a:cxn ang="0">
                        <a:pos x="T2" y="T3"/>
                      </a:cxn>
                      <a:cxn ang="0">
                        <a:pos x="T4" y="T5"/>
                      </a:cxn>
                      <a:cxn ang="0">
                        <a:pos x="T6" y="T7"/>
                      </a:cxn>
                      <a:cxn ang="0">
                        <a:pos x="T8" y="T9"/>
                      </a:cxn>
                    </a:cxnLst>
                    <a:rect l="0" t="0" r="r" b="b"/>
                    <a:pathLst>
                      <a:path w="780" h="182">
                        <a:moveTo>
                          <a:pt x="744" y="0"/>
                        </a:moveTo>
                        <a:cubicBezTo>
                          <a:pt x="28" y="0"/>
                          <a:pt x="28" y="0"/>
                          <a:pt x="28" y="0"/>
                        </a:cubicBezTo>
                        <a:cubicBezTo>
                          <a:pt x="4" y="61"/>
                          <a:pt x="0" y="123"/>
                          <a:pt x="7" y="182"/>
                        </a:cubicBezTo>
                        <a:cubicBezTo>
                          <a:pt x="776" y="182"/>
                          <a:pt x="776" y="182"/>
                          <a:pt x="776" y="182"/>
                        </a:cubicBezTo>
                        <a:cubicBezTo>
                          <a:pt x="780" y="111"/>
                          <a:pt x="765" y="49"/>
                          <a:pt x="744" y="0"/>
                        </a:cubicBezTo>
                        <a:close/>
                      </a:path>
                    </a:pathLst>
                  </a:custGeom>
                  <a:solidFill>
                    <a:schemeClr val="accent4">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Freeform 24"/>
                  <p:cNvSpPr>
                    <a:spLocks/>
                  </p:cNvSpPr>
                  <p:nvPr/>
                </p:nvSpPr>
                <p:spPr bwMode="auto">
                  <a:xfrm>
                    <a:off x="3433763" y="2076450"/>
                    <a:ext cx="2051050" cy="484188"/>
                  </a:xfrm>
                  <a:custGeom>
                    <a:avLst/>
                    <a:gdLst>
                      <a:gd name="T0" fmla="*/ 0 w 769"/>
                      <a:gd name="T1" fmla="*/ 0 h 182"/>
                      <a:gd name="T2" fmla="*/ 52 w 769"/>
                      <a:gd name="T3" fmla="*/ 182 h 182"/>
                      <a:gd name="T4" fmla="*/ 718 w 769"/>
                      <a:gd name="T5" fmla="*/ 182 h 182"/>
                      <a:gd name="T6" fmla="*/ 769 w 769"/>
                      <a:gd name="T7" fmla="*/ 0 h 182"/>
                      <a:gd name="T8" fmla="*/ 0 w 769"/>
                      <a:gd name="T9" fmla="*/ 0 h 182"/>
                    </a:gdLst>
                    <a:ahLst/>
                    <a:cxnLst>
                      <a:cxn ang="0">
                        <a:pos x="T0" y="T1"/>
                      </a:cxn>
                      <a:cxn ang="0">
                        <a:pos x="T2" y="T3"/>
                      </a:cxn>
                      <a:cxn ang="0">
                        <a:pos x="T4" y="T5"/>
                      </a:cxn>
                      <a:cxn ang="0">
                        <a:pos x="T6" y="T7"/>
                      </a:cxn>
                      <a:cxn ang="0">
                        <a:pos x="T8" y="T9"/>
                      </a:cxn>
                    </a:cxnLst>
                    <a:rect l="0" t="0" r="r" b="b"/>
                    <a:pathLst>
                      <a:path w="769" h="182">
                        <a:moveTo>
                          <a:pt x="0" y="0"/>
                        </a:moveTo>
                        <a:cubicBezTo>
                          <a:pt x="7" y="68"/>
                          <a:pt x="29" y="131"/>
                          <a:pt x="52" y="182"/>
                        </a:cubicBezTo>
                        <a:cubicBezTo>
                          <a:pt x="718" y="182"/>
                          <a:pt x="718" y="182"/>
                          <a:pt x="718" y="182"/>
                        </a:cubicBezTo>
                        <a:cubicBezTo>
                          <a:pt x="751" y="117"/>
                          <a:pt x="766" y="56"/>
                          <a:pt x="769" y="0"/>
                        </a:cubicBezTo>
                        <a:lnTo>
                          <a:pt x="0" y="0"/>
                        </a:lnTo>
                        <a:close/>
                      </a:path>
                    </a:pathLst>
                  </a:custGeom>
                  <a:solidFill>
                    <a:schemeClr val="accent4">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pic>
              <p:nvPicPr>
                <p:cNvPr id="9"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1102117" y="4561152"/>
                  <a:ext cx="2627402" cy="538917"/>
                </a:xfrm>
                <a:prstGeom prst="rect">
                  <a:avLst/>
                </a:prstGeom>
              </p:spPr>
            </p:pic>
          </p:grpSp>
          <p:sp>
            <p:nvSpPr>
              <p:cNvPr id="16" name="Rectangle 101"/>
              <p:cNvSpPr/>
              <p:nvPr/>
            </p:nvSpPr>
            <p:spPr>
              <a:xfrm>
                <a:off x="4857000" y="5035822"/>
                <a:ext cx="2819401" cy="535756"/>
              </a:xfrm>
              <a:prstGeom prst="rect">
                <a:avLst/>
              </a:prstGeom>
            </p:spPr>
            <p:txBody>
              <a:bodyPr wrap="square">
                <a:spAutoFit/>
              </a:bodyPr>
              <a:lstStyle/>
              <a:p>
                <a:pPr>
                  <a:lnSpc>
                    <a:spcPct val="125000"/>
                  </a:lnSpc>
                </a:pPr>
                <a:r>
                  <a:rPr lang="ar-QA" sz="2000" dirty="0">
                    <a:latin typeface="Times New Roman" panose="02020603050405020304" pitchFamily="18" charset="0"/>
                    <a:ea typeface="Times New Roman" panose="02020603050405020304" pitchFamily="18" charset="0"/>
                    <a:cs typeface="AL-Mohanad" pitchFamily="2" charset="-78"/>
                  </a:rPr>
                  <a:t>بدء التفاوض الفعلي</a:t>
                </a:r>
                <a:endParaRPr lang="en-US" sz="2000" dirty="0">
                  <a:solidFill>
                    <a:schemeClr val="accent3"/>
                  </a:solidFill>
                  <a:latin typeface="Lato" pitchFamily="34" charset="0"/>
                </a:endParaRPr>
              </a:p>
            </p:txBody>
          </p:sp>
          <p:sp>
            <p:nvSpPr>
              <p:cNvPr id="17" name="Rectangle 103"/>
              <p:cNvSpPr/>
              <p:nvPr/>
            </p:nvSpPr>
            <p:spPr>
              <a:xfrm>
                <a:off x="4169056" y="5643765"/>
                <a:ext cx="3507346" cy="535756"/>
              </a:xfrm>
              <a:prstGeom prst="rect">
                <a:avLst/>
              </a:prstGeom>
            </p:spPr>
            <p:txBody>
              <a:bodyPr wrap="square">
                <a:spAutoFit/>
              </a:bodyPr>
              <a:lstStyle/>
              <a:p>
                <a:pPr>
                  <a:lnSpc>
                    <a:spcPct val="125000"/>
                  </a:lnSpc>
                </a:pPr>
                <a:r>
                  <a:rPr lang="ar-QA" sz="2000" dirty="0">
                    <a:latin typeface="Times New Roman" panose="02020603050405020304" pitchFamily="18" charset="0"/>
                    <a:ea typeface="Times New Roman" panose="02020603050405020304" pitchFamily="18" charset="0"/>
                    <a:cs typeface="AL-Mohanad" pitchFamily="2" charset="-78"/>
                  </a:rPr>
                  <a:t>التمهيد لعملية التفاوض الفعلي</a:t>
                </a:r>
                <a:endParaRPr lang="en-US" sz="2000" dirty="0">
                  <a:solidFill>
                    <a:schemeClr val="accent3"/>
                  </a:solidFill>
                  <a:latin typeface="Lato" pitchFamily="34" charset="0"/>
                </a:endParaRPr>
              </a:p>
            </p:txBody>
          </p:sp>
          <p:sp>
            <p:nvSpPr>
              <p:cNvPr id="18" name="Rectangle 104"/>
              <p:cNvSpPr/>
              <p:nvPr/>
            </p:nvSpPr>
            <p:spPr>
              <a:xfrm>
                <a:off x="4777518" y="6481090"/>
                <a:ext cx="2819402" cy="535756"/>
              </a:xfrm>
              <a:prstGeom prst="rect">
                <a:avLst/>
              </a:prstGeom>
            </p:spPr>
            <p:txBody>
              <a:bodyPr wrap="square">
                <a:spAutoFit/>
              </a:bodyPr>
              <a:lstStyle/>
              <a:p>
                <a:pPr>
                  <a:lnSpc>
                    <a:spcPct val="125000"/>
                  </a:lnSpc>
                </a:pPr>
                <a:r>
                  <a:rPr lang="ar-QA" sz="2000" dirty="0">
                    <a:latin typeface="Times New Roman" panose="02020603050405020304" pitchFamily="18" charset="0"/>
                    <a:ea typeface="Times New Roman" panose="02020603050405020304" pitchFamily="18" charset="0"/>
                    <a:cs typeface="AL-Mohanad" pitchFamily="2" charset="-78"/>
                  </a:rPr>
                  <a:t>قبول </a:t>
                </a:r>
                <a:r>
                  <a:rPr lang="ar-SA" sz="2000" dirty="0">
                    <a:latin typeface="Times New Roman" panose="02020603050405020304" pitchFamily="18" charset="0"/>
                    <a:ea typeface="Times New Roman" panose="02020603050405020304" pitchFamily="18" charset="0"/>
                    <a:cs typeface="AL-Mohanad" pitchFamily="2" charset="-78"/>
                  </a:rPr>
                  <a:t>الداعم أو المتبرع </a:t>
                </a:r>
                <a:r>
                  <a:rPr lang="ar-QA" sz="2000" dirty="0">
                    <a:latin typeface="Times New Roman" panose="02020603050405020304" pitchFamily="18" charset="0"/>
                    <a:ea typeface="Times New Roman" panose="02020603050405020304" pitchFamily="18" charset="0"/>
                    <a:cs typeface="AL-Mohanad" pitchFamily="2" charset="-78"/>
                  </a:rPr>
                  <a:t>للتفاوض</a:t>
                </a:r>
                <a:endParaRPr lang="en-US" sz="2000" dirty="0">
                  <a:solidFill>
                    <a:schemeClr val="accent3"/>
                  </a:solidFill>
                  <a:latin typeface="Lato" pitchFamily="34" charset="0"/>
                </a:endParaRPr>
              </a:p>
            </p:txBody>
          </p:sp>
          <p:sp>
            <p:nvSpPr>
              <p:cNvPr id="19" name="Rectangle 105"/>
              <p:cNvSpPr/>
              <p:nvPr/>
            </p:nvSpPr>
            <p:spPr>
              <a:xfrm>
                <a:off x="4764639" y="7335480"/>
                <a:ext cx="2819401" cy="535756"/>
              </a:xfrm>
              <a:prstGeom prst="rect">
                <a:avLst/>
              </a:prstGeom>
            </p:spPr>
            <p:txBody>
              <a:bodyPr wrap="square">
                <a:spAutoFit/>
              </a:bodyPr>
              <a:lstStyle/>
              <a:p>
                <a:pPr>
                  <a:lnSpc>
                    <a:spcPct val="125000"/>
                  </a:lnSpc>
                </a:pPr>
                <a:r>
                  <a:rPr lang="ar-QA" sz="2000" dirty="0">
                    <a:latin typeface="Times New Roman" panose="02020603050405020304" pitchFamily="18" charset="0"/>
                    <a:ea typeface="Times New Roman" panose="02020603050405020304" pitchFamily="18" charset="0"/>
                    <a:cs typeface="AL-Mohanad" pitchFamily="2" charset="-78"/>
                  </a:rPr>
                  <a:t>تهيئة المناخ للتفاوض</a:t>
                </a:r>
                <a:endParaRPr lang="en-US" sz="2000" dirty="0">
                  <a:solidFill>
                    <a:schemeClr val="accent3"/>
                  </a:solidFill>
                  <a:latin typeface="Lato" pitchFamily="34" charset="0"/>
                </a:endParaRPr>
              </a:p>
            </p:txBody>
          </p:sp>
          <p:sp>
            <p:nvSpPr>
              <p:cNvPr id="20" name="Rectangle 106"/>
              <p:cNvSpPr/>
              <p:nvPr/>
            </p:nvSpPr>
            <p:spPr>
              <a:xfrm>
                <a:off x="4357300" y="8028777"/>
                <a:ext cx="3229428" cy="535756"/>
              </a:xfrm>
              <a:prstGeom prst="rect">
                <a:avLst/>
              </a:prstGeom>
            </p:spPr>
            <p:txBody>
              <a:bodyPr wrap="square">
                <a:spAutoFit/>
              </a:bodyPr>
              <a:lstStyle/>
              <a:p>
                <a:pPr>
                  <a:lnSpc>
                    <a:spcPct val="125000"/>
                  </a:lnSpc>
                </a:pPr>
                <a:r>
                  <a:rPr lang="ar-QA" sz="2000" dirty="0">
                    <a:latin typeface="Times New Roman" panose="02020603050405020304" pitchFamily="18" charset="0"/>
                    <a:ea typeface="Times New Roman" panose="02020603050405020304" pitchFamily="18" charset="0"/>
                    <a:cs typeface="AL-Mohanad" pitchFamily="2" charset="-78"/>
                  </a:rPr>
                  <a:t>تحديد وتشخيص </a:t>
                </a:r>
                <a:r>
                  <a:rPr lang="ar-SA" sz="2000" dirty="0">
                    <a:latin typeface="Times New Roman" panose="02020603050405020304" pitchFamily="18" charset="0"/>
                    <a:ea typeface="Times New Roman" panose="02020603050405020304" pitchFamily="18" charset="0"/>
                    <a:cs typeface="AL-Mohanad" pitchFamily="2" charset="-78"/>
                  </a:rPr>
                  <a:t>موضوع </a:t>
                </a:r>
                <a:r>
                  <a:rPr lang="ar-QA" sz="2000" dirty="0">
                    <a:latin typeface="Times New Roman" panose="02020603050405020304" pitchFamily="18" charset="0"/>
                    <a:ea typeface="Times New Roman" panose="02020603050405020304" pitchFamily="18" charset="0"/>
                    <a:cs typeface="AL-Mohanad" pitchFamily="2" charset="-78"/>
                  </a:rPr>
                  <a:t>التفاوض</a:t>
                </a:r>
                <a:endParaRPr lang="en-US" sz="2000" dirty="0">
                  <a:solidFill>
                    <a:schemeClr val="accent3"/>
                  </a:solidFill>
                  <a:latin typeface="Lato" pitchFamily="34" charset="0"/>
                </a:endParaRPr>
              </a:p>
            </p:txBody>
          </p:sp>
          <p:sp>
            <p:nvSpPr>
              <p:cNvPr id="21" name="TextBox 107"/>
              <p:cNvSpPr txBox="1"/>
              <p:nvPr/>
            </p:nvSpPr>
            <p:spPr>
              <a:xfrm>
                <a:off x="1079025" y="4818480"/>
                <a:ext cx="187325" cy="564631"/>
              </a:xfrm>
              <a:prstGeom prst="rect">
                <a:avLst/>
              </a:prstGeom>
              <a:noFill/>
            </p:spPr>
            <p:txBody>
              <a:bodyPr wrap="none" rtlCol="0">
                <a:spAutoFit/>
              </a:bodyPr>
              <a:lstStyle/>
              <a:p>
                <a:pPr algn="ctr"/>
                <a:endParaRPr lang="en-US" sz="2667" dirty="0">
                  <a:solidFill>
                    <a:schemeClr val="accent3"/>
                  </a:solidFill>
                  <a:latin typeface="Bebas Neue" pitchFamily="34" charset="0"/>
                </a:endParaRPr>
              </a:p>
            </p:txBody>
          </p:sp>
          <p:sp>
            <p:nvSpPr>
              <p:cNvPr id="22" name="TextBox 108"/>
              <p:cNvSpPr txBox="1"/>
              <p:nvPr/>
            </p:nvSpPr>
            <p:spPr>
              <a:xfrm>
                <a:off x="1079026" y="5621052"/>
                <a:ext cx="187325" cy="564631"/>
              </a:xfrm>
              <a:prstGeom prst="rect">
                <a:avLst/>
              </a:prstGeom>
              <a:noFill/>
            </p:spPr>
            <p:txBody>
              <a:bodyPr wrap="none" rtlCol="0">
                <a:spAutoFit/>
              </a:bodyPr>
              <a:lstStyle/>
              <a:p>
                <a:pPr algn="ctr"/>
                <a:endParaRPr lang="en-US" sz="2667" dirty="0">
                  <a:solidFill>
                    <a:schemeClr val="accent3"/>
                  </a:solidFill>
                  <a:latin typeface="Bebas Neue" pitchFamily="34" charset="0"/>
                </a:endParaRPr>
              </a:p>
            </p:txBody>
          </p:sp>
          <p:sp>
            <p:nvSpPr>
              <p:cNvPr id="24" name="TextBox 110"/>
              <p:cNvSpPr txBox="1"/>
              <p:nvPr/>
            </p:nvSpPr>
            <p:spPr>
              <a:xfrm>
                <a:off x="1079025" y="7226203"/>
                <a:ext cx="187325" cy="564631"/>
              </a:xfrm>
              <a:prstGeom prst="rect">
                <a:avLst/>
              </a:prstGeom>
              <a:noFill/>
            </p:spPr>
            <p:txBody>
              <a:bodyPr wrap="none" rtlCol="0">
                <a:spAutoFit/>
              </a:bodyPr>
              <a:lstStyle/>
              <a:p>
                <a:pPr algn="ctr"/>
                <a:endParaRPr lang="en-US" sz="2667" dirty="0">
                  <a:solidFill>
                    <a:schemeClr val="accent3"/>
                  </a:solidFill>
                  <a:latin typeface="Bebas Neue" pitchFamily="34" charset="0"/>
                </a:endParaRPr>
              </a:p>
            </p:txBody>
          </p:sp>
          <p:sp>
            <p:nvSpPr>
              <p:cNvPr id="25" name="TextBox 111"/>
              <p:cNvSpPr txBox="1"/>
              <p:nvPr/>
            </p:nvSpPr>
            <p:spPr>
              <a:xfrm>
                <a:off x="1079026" y="8028777"/>
                <a:ext cx="187325" cy="564631"/>
              </a:xfrm>
              <a:prstGeom prst="rect">
                <a:avLst/>
              </a:prstGeom>
              <a:noFill/>
            </p:spPr>
            <p:txBody>
              <a:bodyPr wrap="none" rtlCol="0">
                <a:spAutoFit/>
              </a:bodyPr>
              <a:lstStyle/>
              <a:p>
                <a:pPr algn="ctr"/>
                <a:endParaRPr lang="en-US" sz="2667" dirty="0">
                  <a:solidFill>
                    <a:schemeClr val="accent3"/>
                  </a:solidFill>
                  <a:latin typeface="Bebas Neue" pitchFamily="34" charset="0"/>
                </a:endParaRPr>
              </a:p>
            </p:txBody>
          </p:sp>
          <p:cxnSp>
            <p:nvCxnSpPr>
              <p:cNvPr id="27" name="Straight Connector 1037"/>
              <p:cNvCxnSpPr/>
              <p:nvPr/>
            </p:nvCxnSpPr>
            <p:spPr>
              <a:xfrm>
                <a:off x="2570549" y="5170593"/>
                <a:ext cx="1483461"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cxnSp>
            <p:nvCxnSpPr>
              <p:cNvPr id="30" name="Straight Connector 86"/>
              <p:cNvCxnSpPr/>
              <p:nvPr/>
            </p:nvCxnSpPr>
            <p:spPr>
              <a:xfrm>
                <a:off x="2743200" y="5961474"/>
                <a:ext cx="1310810"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cxnSp>
            <p:nvCxnSpPr>
              <p:cNvPr id="33" name="Straight Connector 87"/>
              <p:cNvCxnSpPr/>
              <p:nvPr/>
            </p:nvCxnSpPr>
            <p:spPr>
              <a:xfrm>
                <a:off x="2743200" y="6743919"/>
                <a:ext cx="1310810"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cxnSp>
            <p:nvCxnSpPr>
              <p:cNvPr id="36" name="Straight Connector 88"/>
              <p:cNvCxnSpPr/>
              <p:nvPr/>
            </p:nvCxnSpPr>
            <p:spPr>
              <a:xfrm>
                <a:off x="2415370" y="7536159"/>
                <a:ext cx="1638640"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cxnSp>
            <p:nvCxnSpPr>
              <p:cNvPr id="39" name="Straight Connector 89"/>
              <p:cNvCxnSpPr/>
              <p:nvPr/>
            </p:nvCxnSpPr>
            <p:spPr>
              <a:xfrm>
                <a:off x="2184400" y="8326774"/>
                <a:ext cx="1811870"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sp>
            <p:nvSpPr>
              <p:cNvPr id="45" name="Rectangle 48"/>
              <p:cNvSpPr/>
              <p:nvPr/>
            </p:nvSpPr>
            <p:spPr>
              <a:xfrm>
                <a:off x="4057002" y="5739126"/>
                <a:ext cx="390747" cy="3914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ar-SA" sz="2000" dirty="0"/>
                  <a:t>4</a:t>
                </a:r>
                <a:endParaRPr lang="en-US" sz="2000" dirty="0"/>
              </a:p>
            </p:txBody>
          </p:sp>
          <p:sp>
            <p:nvSpPr>
              <p:cNvPr id="50" name="Rectangle 29"/>
              <p:cNvSpPr/>
              <p:nvPr/>
            </p:nvSpPr>
            <p:spPr>
              <a:xfrm>
                <a:off x="4054009" y="5006161"/>
                <a:ext cx="390748" cy="3914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ar-SA" sz="2000" dirty="0"/>
                  <a:t>5</a:t>
                </a:r>
                <a:endParaRPr lang="en-US" sz="2000" dirty="0"/>
              </a:p>
            </p:txBody>
          </p:sp>
          <p:sp>
            <p:nvSpPr>
              <p:cNvPr id="55" name="Rectangle 51"/>
              <p:cNvSpPr/>
              <p:nvPr/>
            </p:nvSpPr>
            <p:spPr>
              <a:xfrm>
                <a:off x="4054010" y="6567410"/>
                <a:ext cx="390747" cy="3914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ar-SA" sz="2000" dirty="0"/>
                  <a:t>3</a:t>
                </a:r>
                <a:endParaRPr lang="en-US" sz="2000" dirty="0"/>
              </a:p>
            </p:txBody>
          </p:sp>
          <p:sp>
            <p:nvSpPr>
              <p:cNvPr id="59" name="Rectangle 53"/>
              <p:cNvSpPr/>
              <p:nvPr/>
            </p:nvSpPr>
            <p:spPr>
              <a:xfrm>
                <a:off x="4044124" y="7446968"/>
                <a:ext cx="390747" cy="3914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ar-SA" sz="2000" dirty="0"/>
                  <a:t>2</a:t>
                </a:r>
                <a:endParaRPr lang="en-US" sz="2000" dirty="0"/>
              </a:p>
            </p:txBody>
          </p:sp>
          <p:sp>
            <p:nvSpPr>
              <p:cNvPr id="65" name="Rectangle 57"/>
              <p:cNvSpPr/>
              <p:nvPr/>
            </p:nvSpPr>
            <p:spPr>
              <a:xfrm>
                <a:off x="4035875" y="8097190"/>
                <a:ext cx="390747" cy="391433"/>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ar-SA" sz="2000" dirty="0"/>
                  <a:t>1</a:t>
                </a:r>
                <a:endParaRPr lang="en-US" sz="2000" dirty="0"/>
              </a:p>
            </p:txBody>
          </p:sp>
        </p:grpSp>
        <p:sp>
          <p:nvSpPr>
            <p:cNvPr id="67" name="Freeform 24"/>
            <p:cNvSpPr>
              <a:spLocks/>
            </p:cNvSpPr>
            <p:nvPr/>
          </p:nvSpPr>
          <p:spPr bwMode="auto">
            <a:xfrm>
              <a:off x="585737" y="5975991"/>
              <a:ext cx="1896686" cy="214427"/>
            </a:xfrm>
            <a:custGeom>
              <a:avLst/>
              <a:gdLst>
                <a:gd name="T0" fmla="*/ 0 w 769"/>
                <a:gd name="T1" fmla="*/ 0 h 182"/>
                <a:gd name="T2" fmla="*/ 52 w 769"/>
                <a:gd name="T3" fmla="*/ 182 h 182"/>
                <a:gd name="T4" fmla="*/ 718 w 769"/>
                <a:gd name="T5" fmla="*/ 182 h 182"/>
                <a:gd name="T6" fmla="*/ 769 w 769"/>
                <a:gd name="T7" fmla="*/ 0 h 182"/>
                <a:gd name="T8" fmla="*/ 0 w 769"/>
                <a:gd name="T9" fmla="*/ 0 h 182"/>
              </a:gdLst>
              <a:ahLst/>
              <a:cxnLst>
                <a:cxn ang="0">
                  <a:pos x="T0" y="T1"/>
                </a:cxn>
                <a:cxn ang="0">
                  <a:pos x="T2" y="T3"/>
                </a:cxn>
                <a:cxn ang="0">
                  <a:pos x="T4" y="T5"/>
                </a:cxn>
                <a:cxn ang="0">
                  <a:pos x="T6" y="T7"/>
                </a:cxn>
                <a:cxn ang="0">
                  <a:pos x="T8" y="T9"/>
                </a:cxn>
              </a:cxnLst>
              <a:rect l="0" t="0" r="r" b="b"/>
              <a:pathLst>
                <a:path w="769" h="182">
                  <a:moveTo>
                    <a:pt x="0" y="0"/>
                  </a:moveTo>
                  <a:cubicBezTo>
                    <a:pt x="7" y="68"/>
                    <a:pt x="29" y="131"/>
                    <a:pt x="52" y="182"/>
                  </a:cubicBezTo>
                  <a:cubicBezTo>
                    <a:pt x="718" y="182"/>
                    <a:pt x="718" y="182"/>
                    <a:pt x="718" y="182"/>
                  </a:cubicBezTo>
                  <a:cubicBezTo>
                    <a:pt x="751" y="117"/>
                    <a:pt x="766" y="56"/>
                    <a:pt x="769" y="0"/>
                  </a:cubicBezTo>
                  <a:lnTo>
                    <a:pt x="0" y="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cxnSp>
          <p:nvCxnSpPr>
            <p:cNvPr id="68" name="Straight Connector 1037"/>
            <p:cNvCxnSpPr/>
            <p:nvPr/>
          </p:nvCxnSpPr>
          <p:spPr>
            <a:xfrm>
              <a:off x="2572445" y="5802542"/>
              <a:ext cx="1097190" cy="0"/>
            </a:xfrm>
            <a:prstGeom prst="line">
              <a:avLst/>
            </a:prstGeom>
            <a:ln w="19050">
              <a:prstDash val="dash"/>
            </a:ln>
          </p:spPr>
          <p:style>
            <a:lnRef idx="1">
              <a:schemeClr val="accent4"/>
            </a:lnRef>
            <a:fillRef idx="0">
              <a:schemeClr val="accent4"/>
            </a:fillRef>
            <a:effectRef idx="0">
              <a:schemeClr val="accent4"/>
            </a:effectRef>
            <a:fontRef idx="minor">
              <a:schemeClr val="tx1"/>
            </a:fontRef>
          </p:style>
        </p:cxnSp>
        <p:sp>
          <p:nvSpPr>
            <p:cNvPr id="70" name="Rectangle 48"/>
            <p:cNvSpPr/>
            <p:nvPr/>
          </p:nvSpPr>
          <p:spPr>
            <a:xfrm>
              <a:off x="3719251" y="5671359"/>
              <a:ext cx="258913" cy="262157"/>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000" dirty="0"/>
                <a:t>6</a:t>
              </a:r>
              <a:endParaRPr lang="en-US" sz="2000" dirty="0"/>
            </a:p>
          </p:txBody>
        </p:sp>
        <p:sp>
          <p:nvSpPr>
            <p:cNvPr id="71" name="Rectangle 104"/>
            <p:cNvSpPr/>
            <p:nvPr/>
          </p:nvSpPr>
          <p:spPr>
            <a:xfrm>
              <a:off x="1238250" y="8076000"/>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 1</a:t>
              </a:r>
              <a:endParaRPr lang="en-US" sz="1067" dirty="0">
                <a:solidFill>
                  <a:schemeClr val="accent3"/>
                </a:solidFill>
                <a:latin typeface="Lato" pitchFamily="34" charset="0"/>
                <a:cs typeface="Sultan  koufi" pitchFamily="2" charset="-78"/>
              </a:endParaRPr>
            </a:p>
          </p:txBody>
        </p:sp>
        <p:sp>
          <p:nvSpPr>
            <p:cNvPr id="72" name="Rectangle 104"/>
            <p:cNvSpPr/>
            <p:nvPr/>
          </p:nvSpPr>
          <p:spPr>
            <a:xfrm>
              <a:off x="1247298" y="7494933"/>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2</a:t>
              </a:r>
              <a:endParaRPr lang="en-US" sz="1067" dirty="0">
                <a:solidFill>
                  <a:schemeClr val="accent3"/>
                </a:solidFill>
                <a:latin typeface="Lato" pitchFamily="34" charset="0"/>
                <a:cs typeface="Sultan  koufi" pitchFamily="2" charset="-78"/>
              </a:endParaRPr>
            </a:p>
          </p:txBody>
        </p:sp>
        <p:sp>
          <p:nvSpPr>
            <p:cNvPr id="73" name="Rectangle 104"/>
            <p:cNvSpPr/>
            <p:nvPr/>
          </p:nvSpPr>
          <p:spPr>
            <a:xfrm>
              <a:off x="1222127" y="7029084"/>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3</a:t>
              </a:r>
              <a:endParaRPr lang="en-US" sz="1067" dirty="0">
                <a:solidFill>
                  <a:schemeClr val="accent3"/>
                </a:solidFill>
                <a:latin typeface="Lato" pitchFamily="34" charset="0"/>
                <a:cs typeface="Sultan  koufi" pitchFamily="2" charset="-78"/>
              </a:endParaRPr>
            </a:p>
          </p:txBody>
        </p:sp>
        <p:sp>
          <p:nvSpPr>
            <p:cNvPr id="74" name="Rectangle 104"/>
            <p:cNvSpPr/>
            <p:nvPr/>
          </p:nvSpPr>
          <p:spPr>
            <a:xfrm>
              <a:off x="1218640" y="6562497"/>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4</a:t>
              </a:r>
              <a:endParaRPr lang="en-US" sz="1067" dirty="0">
                <a:solidFill>
                  <a:schemeClr val="accent3"/>
                </a:solidFill>
                <a:latin typeface="Lato" pitchFamily="34" charset="0"/>
                <a:cs typeface="Sultan  koufi" pitchFamily="2" charset="-78"/>
              </a:endParaRPr>
            </a:p>
          </p:txBody>
        </p:sp>
        <p:sp>
          <p:nvSpPr>
            <p:cNvPr id="75" name="Rectangle 104"/>
            <p:cNvSpPr/>
            <p:nvPr/>
          </p:nvSpPr>
          <p:spPr>
            <a:xfrm>
              <a:off x="1215153" y="6199172"/>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5</a:t>
              </a:r>
              <a:endParaRPr lang="en-US" sz="1067" dirty="0">
                <a:solidFill>
                  <a:schemeClr val="accent3"/>
                </a:solidFill>
                <a:latin typeface="Lato" pitchFamily="34" charset="0"/>
                <a:cs typeface="Sultan  koufi" pitchFamily="2" charset="-78"/>
              </a:endParaRPr>
            </a:p>
          </p:txBody>
        </p:sp>
        <p:sp>
          <p:nvSpPr>
            <p:cNvPr id="77" name="Rectangle 104"/>
            <p:cNvSpPr/>
            <p:nvPr/>
          </p:nvSpPr>
          <p:spPr>
            <a:xfrm>
              <a:off x="1237844" y="5799547"/>
              <a:ext cx="698755" cy="234586"/>
            </a:xfrm>
            <a:prstGeom prst="rect">
              <a:avLst/>
            </a:prstGeom>
          </p:spPr>
          <p:txBody>
            <a:bodyPr wrap="square">
              <a:spAutoFit/>
            </a:bodyPr>
            <a:lstStyle/>
            <a:p>
              <a:pPr algn="ctr">
                <a:lnSpc>
                  <a:spcPct val="125000"/>
                </a:lnSpc>
              </a:pPr>
              <a:r>
                <a:rPr lang="en-US" sz="1067" dirty="0">
                  <a:latin typeface="Times New Roman" panose="02020603050405020304" pitchFamily="18" charset="0"/>
                  <a:ea typeface="Times New Roman" panose="02020603050405020304" pitchFamily="18" charset="0"/>
                  <a:cs typeface="Sultan  koufi" pitchFamily="2" charset="-78"/>
                </a:rPr>
                <a:t>6</a:t>
              </a:r>
              <a:endParaRPr lang="en-US" sz="1067" dirty="0">
                <a:solidFill>
                  <a:schemeClr val="accent3"/>
                </a:solidFill>
                <a:latin typeface="Lato" pitchFamily="34" charset="0"/>
                <a:cs typeface="Sultan  koufi" pitchFamily="2" charset="-78"/>
              </a:endParaRPr>
            </a:p>
          </p:txBody>
        </p:sp>
        <p:sp>
          <p:nvSpPr>
            <p:cNvPr id="78" name="Rectangle 101"/>
            <p:cNvSpPr/>
            <p:nvPr/>
          </p:nvSpPr>
          <p:spPr>
            <a:xfrm>
              <a:off x="4098709" y="5442793"/>
              <a:ext cx="2344183" cy="376065"/>
            </a:xfrm>
            <a:prstGeom prst="rect">
              <a:avLst/>
            </a:prstGeom>
          </p:spPr>
          <p:txBody>
            <a:bodyPr wrap="square">
              <a:spAutoFit/>
            </a:bodyPr>
            <a:lstStyle/>
            <a:p>
              <a:pPr>
                <a:lnSpc>
                  <a:spcPct val="125000"/>
                </a:lnSpc>
              </a:pPr>
              <a:r>
                <a:rPr lang="ar-SA" sz="2000" dirty="0">
                  <a:latin typeface="Times New Roman" panose="02020603050405020304" pitchFamily="18" charset="0"/>
                  <a:cs typeface="AL-Mohanad" pitchFamily="2" charset="-78"/>
                </a:rPr>
                <a:t>الوصول إلى الاتفاق الختامي وتوقيعه</a:t>
              </a:r>
              <a:endParaRPr lang="en-US" sz="2000" dirty="0">
                <a:solidFill>
                  <a:schemeClr val="accent3"/>
                </a:solidFill>
                <a:latin typeface="Lato" pitchFamily="34" charset="0"/>
              </a:endParaRPr>
            </a:p>
          </p:txBody>
        </p:sp>
      </p:grpSp>
    </p:spTree>
    <p:extLst>
      <p:ext uri="{BB962C8B-B14F-4D97-AF65-F5344CB8AC3E}">
        <p14:creationId xmlns:p14="http://schemas.microsoft.com/office/powerpoint/2010/main" val="396928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070851636"/>
              </p:ext>
            </p:extLst>
          </p:nvPr>
        </p:nvGraphicFramePr>
        <p:xfrm>
          <a:off x="548273" y="1371600"/>
          <a:ext cx="8258628" cy="4678680"/>
        </p:xfrm>
        <a:graphic>
          <a:graphicData uri="http://schemas.openxmlformats.org/drawingml/2006/table">
            <a:tbl>
              <a:tblPr rtl="1" firstRow="1" bandRow="1">
                <a:tableStyleId>{5C22544A-7EE6-4342-B048-85BDC9FD1C3A}</a:tableStyleId>
              </a:tblPr>
              <a:tblGrid>
                <a:gridCol w="2220685"/>
                <a:gridCol w="678688"/>
                <a:gridCol w="5359255"/>
              </a:tblGrid>
              <a:tr h="498205">
                <a:tc gridSpan="2">
                  <a:txBody>
                    <a:bodyPr/>
                    <a:lstStyle/>
                    <a:p>
                      <a:pPr algn="ctr" rtl="1"/>
                      <a:r>
                        <a:rPr lang="ar-SA" sz="1800" dirty="0" err="1" smtClean="0">
                          <a:solidFill>
                            <a:schemeClr val="tx1"/>
                          </a:solidFill>
                          <a:cs typeface="(AA) Sendebad" pitchFamily="2" charset="-78"/>
                        </a:rPr>
                        <a:t>سكامبر</a:t>
                      </a:r>
                      <a:endParaRPr lang="ar-SA" sz="1800" b="0" dirty="0">
                        <a:solidFill>
                          <a:schemeClr val="tx1"/>
                        </a:solidFill>
                        <a:cs typeface="AdvertisingBold" pitchFamily="2" charset="-78"/>
                      </a:endParaRPr>
                    </a:p>
                  </a:txBody>
                  <a:tcPr marL="121920" marR="121920" marT="60960" marB="60960" anchor="ctr">
                    <a:solidFill>
                      <a:schemeClr val="accent1">
                        <a:lumMod val="20000"/>
                        <a:lumOff val="80000"/>
                      </a:schemeClr>
                    </a:solidFill>
                  </a:tcPr>
                </a:tc>
                <a:tc hMerge="1">
                  <a:txBody>
                    <a:bodyPr/>
                    <a:lstStyle/>
                    <a:p>
                      <a:pPr rtl="1"/>
                      <a:endParaRPr lang="ar-SA"/>
                    </a:p>
                  </a:txBody>
                  <a:tcPr/>
                </a:tc>
                <a:tc>
                  <a:txBody>
                    <a:bodyPr/>
                    <a:lstStyle/>
                    <a:p>
                      <a:pPr algn="ctr" rtl="1">
                        <a:lnSpc>
                          <a:spcPct val="150000"/>
                        </a:lnSpc>
                      </a:pPr>
                      <a:r>
                        <a:rPr lang="en-US" sz="1800" dirty="0" smtClean="0">
                          <a:solidFill>
                            <a:schemeClr val="tx1"/>
                          </a:solidFill>
                          <a:cs typeface="AL-Mohanad" pitchFamily="2" charset="-78"/>
                        </a:rPr>
                        <a:t>SCAMPER</a:t>
                      </a:r>
                      <a:endParaRPr lang="ar-SA" sz="1800" b="0" dirty="0">
                        <a:solidFill>
                          <a:schemeClr val="tx1"/>
                        </a:solidFill>
                        <a:cs typeface="AdvertisingBold" pitchFamily="2" charset="-78"/>
                      </a:endParaRPr>
                    </a:p>
                  </a:txBody>
                  <a:tcPr marL="121920" marR="121920" marT="60960" marB="60960" anchor="ctr">
                    <a:solidFill>
                      <a:schemeClr val="accent1">
                        <a:lumMod val="20000"/>
                        <a:lumOff val="80000"/>
                      </a:schemeClr>
                    </a:solidFill>
                  </a:tcPr>
                </a:tc>
              </a:tr>
              <a:tr h="645561">
                <a:tc>
                  <a:txBody>
                    <a:bodyPr/>
                    <a:lstStyle/>
                    <a:p>
                      <a:pPr algn="ctr" rtl="1"/>
                      <a:r>
                        <a:rPr lang="ar-SA" sz="1800" b="0" dirty="0" smtClean="0">
                          <a:solidFill>
                            <a:schemeClr val="tx1"/>
                          </a:solidFill>
                          <a:cs typeface="AdvertisingBold" pitchFamily="2" charset="-78"/>
                        </a:rPr>
                        <a:t>بدل</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S</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ما الذي يمكنني استبداله في الشيء أو الفكرة لإدخال تحسينات عليه؟</a:t>
                      </a:r>
                      <a:endParaRPr lang="ar-SA" sz="1800" b="0" dirty="0">
                        <a:cs typeface="AdvertisingBold" pitchFamily="2" charset="-78"/>
                      </a:endParaRPr>
                    </a:p>
                  </a:txBody>
                  <a:tcPr marL="121920" marR="121920" marT="60960" marB="60960">
                    <a:solidFill>
                      <a:schemeClr val="bg1">
                        <a:lumMod val="95000"/>
                      </a:schemeClr>
                    </a:solidFill>
                  </a:tcPr>
                </a:tc>
              </a:tr>
              <a:tr h="392255">
                <a:tc>
                  <a:txBody>
                    <a:bodyPr/>
                    <a:lstStyle/>
                    <a:p>
                      <a:pPr algn="ctr" rtl="1"/>
                      <a:r>
                        <a:rPr lang="ar-SA" sz="1800" b="0" dirty="0" smtClean="0">
                          <a:solidFill>
                            <a:schemeClr val="tx1"/>
                          </a:solidFill>
                          <a:cs typeface="AdvertisingBold" pitchFamily="2" charset="-78"/>
                        </a:rPr>
                        <a:t>ادمج/اضف</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C</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يعني ما الأفكار التي يمكن دمجها ؟ / ما لذي يمكن أن أضيف؟</a:t>
                      </a:r>
                      <a:endParaRPr lang="ar-SA" sz="1800" b="0" dirty="0">
                        <a:cs typeface="AdvertisingBold" pitchFamily="2" charset="-78"/>
                      </a:endParaRPr>
                    </a:p>
                  </a:txBody>
                  <a:tcPr marL="121920" marR="121920" marT="60960" marB="60960">
                    <a:solidFill>
                      <a:schemeClr val="bg1">
                        <a:lumMod val="95000"/>
                      </a:schemeClr>
                    </a:solidFill>
                  </a:tcPr>
                </a:tc>
              </a:tr>
              <a:tr h="645561">
                <a:tc>
                  <a:txBody>
                    <a:bodyPr/>
                    <a:lstStyle/>
                    <a:p>
                      <a:pPr algn="ctr" rtl="1"/>
                      <a:r>
                        <a:rPr lang="ar-SA" sz="1800" b="0" dirty="0" smtClean="0">
                          <a:solidFill>
                            <a:schemeClr val="tx1"/>
                          </a:solidFill>
                          <a:cs typeface="AdvertisingBold" pitchFamily="2" charset="-78"/>
                        </a:rPr>
                        <a:t>كيّف/عدل</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A</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ما الأفكار والأشياء التي يمكن تعديلها  / ما الأشياء التي يمكن تكييفها؟</a:t>
                      </a:r>
                      <a:endParaRPr lang="ar-SA" sz="1800" b="0" dirty="0">
                        <a:cs typeface="AdvertisingBold" pitchFamily="2" charset="-78"/>
                      </a:endParaRPr>
                    </a:p>
                  </a:txBody>
                  <a:tcPr marL="121920" marR="121920" marT="60960" marB="60960">
                    <a:solidFill>
                      <a:schemeClr val="bg1">
                        <a:lumMod val="95000"/>
                      </a:schemeClr>
                    </a:solidFill>
                  </a:tcPr>
                </a:tc>
              </a:tr>
              <a:tr h="645561">
                <a:tc>
                  <a:txBody>
                    <a:bodyPr/>
                    <a:lstStyle/>
                    <a:p>
                      <a:pPr algn="ctr" rtl="1"/>
                      <a:r>
                        <a:rPr lang="ar-SA" sz="1800" b="0" dirty="0" smtClean="0">
                          <a:solidFill>
                            <a:schemeClr val="tx1"/>
                          </a:solidFill>
                          <a:cs typeface="AdvertisingBold" pitchFamily="2" charset="-78"/>
                        </a:rPr>
                        <a:t>غير/كبر</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M</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ما الشيء الذي يمكنني تغييره؟/ ما الشيء الذي يمكنني تكبيره وتوسيعه؟</a:t>
                      </a:r>
                      <a:endParaRPr lang="ar-SA" sz="1800" b="0" dirty="0">
                        <a:cs typeface="AdvertisingBold" pitchFamily="2" charset="-78"/>
                      </a:endParaRPr>
                    </a:p>
                  </a:txBody>
                  <a:tcPr marL="121920" marR="121920" marT="60960" marB="60960">
                    <a:solidFill>
                      <a:schemeClr val="bg1">
                        <a:lumMod val="95000"/>
                      </a:schemeClr>
                    </a:solidFill>
                  </a:tcPr>
                </a:tc>
              </a:tr>
              <a:tr h="645561">
                <a:tc>
                  <a:txBody>
                    <a:bodyPr/>
                    <a:lstStyle/>
                    <a:p>
                      <a:pPr algn="ctr" rtl="1"/>
                      <a:r>
                        <a:rPr lang="ar-SA" sz="1800" b="0" dirty="0" smtClean="0">
                          <a:solidFill>
                            <a:schemeClr val="tx1"/>
                          </a:solidFill>
                          <a:cs typeface="AdvertisingBold" pitchFamily="2" charset="-78"/>
                        </a:rPr>
                        <a:t>استخدام آخر</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P</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كيف يمكن استخدام هذا الشيء في مكان شيء آخر ؟/ما الاستعمالات الأخرى لهذه الفكرة؟</a:t>
                      </a:r>
                      <a:endParaRPr lang="ar-SA" sz="1800" b="0" dirty="0">
                        <a:cs typeface="AdvertisingBold" pitchFamily="2" charset="-78"/>
                      </a:endParaRPr>
                    </a:p>
                  </a:txBody>
                  <a:tcPr marL="121920" marR="121920" marT="60960" marB="60960">
                    <a:solidFill>
                      <a:schemeClr val="bg1">
                        <a:lumMod val="95000"/>
                      </a:schemeClr>
                    </a:solidFill>
                  </a:tcPr>
                </a:tc>
              </a:tr>
              <a:tr h="392255">
                <a:tc>
                  <a:txBody>
                    <a:bodyPr/>
                    <a:lstStyle/>
                    <a:p>
                      <a:pPr algn="ctr" rtl="1"/>
                      <a:r>
                        <a:rPr lang="ar-SA" sz="1800" b="0" dirty="0" smtClean="0">
                          <a:solidFill>
                            <a:schemeClr val="tx1"/>
                          </a:solidFill>
                          <a:cs typeface="AdvertisingBold" pitchFamily="2" charset="-78"/>
                        </a:rPr>
                        <a:t>احذف /صغر</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E</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ماذا يحدث إذا صغرت هذا الشيء؟/ ما الأشياء التي يمكن حذفها </a:t>
                      </a:r>
                      <a:endParaRPr lang="ar-SA" sz="1800" b="0" dirty="0">
                        <a:cs typeface="AdvertisingBold" pitchFamily="2" charset="-78"/>
                      </a:endParaRPr>
                    </a:p>
                  </a:txBody>
                  <a:tcPr marL="121920" marR="121920" marT="60960" marB="60960">
                    <a:solidFill>
                      <a:schemeClr val="bg1">
                        <a:lumMod val="95000"/>
                      </a:schemeClr>
                    </a:solidFill>
                  </a:tcPr>
                </a:tc>
              </a:tr>
              <a:tr h="645561">
                <a:tc>
                  <a:txBody>
                    <a:bodyPr/>
                    <a:lstStyle/>
                    <a:p>
                      <a:pPr algn="ctr" rtl="1"/>
                      <a:r>
                        <a:rPr lang="ar-SA" sz="1800" b="0" dirty="0" smtClean="0">
                          <a:solidFill>
                            <a:schemeClr val="tx1"/>
                          </a:solidFill>
                          <a:cs typeface="AdvertisingBold" pitchFamily="2" charset="-78"/>
                        </a:rPr>
                        <a:t>اعكس/اقلب/رتب</a:t>
                      </a:r>
                      <a:endParaRPr lang="ar-SA" sz="1800" b="0" dirty="0">
                        <a:solidFill>
                          <a:schemeClr val="tx1"/>
                        </a:solidFill>
                        <a:cs typeface="AdvertisingBold" pitchFamily="2" charset="-78"/>
                      </a:endParaRPr>
                    </a:p>
                  </a:txBody>
                  <a:tcPr marL="121920" marR="121920" marT="60960" marB="60960" anchor="ctr">
                    <a:solidFill>
                      <a:schemeClr val="accent4"/>
                    </a:solidFill>
                  </a:tcPr>
                </a:tc>
                <a:tc>
                  <a:txBody>
                    <a:bodyPr/>
                    <a:lstStyle/>
                    <a:p>
                      <a:pPr algn="ctr" rtl="1"/>
                      <a:r>
                        <a:rPr lang="en-US" sz="1800" b="0" dirty="0" smtClean="0">
                          <a:cs typeface="AdvertisingBold" pitchFamily="2" charset="-78"/>
                        </a:rPr>
                        <a:t>R</a:t>
                      </a:r>
                      <a:endParaRPr lang="ar-SA" sz="1800" b="0" dirty="0">
                        <a:cs typeface="AdvertisingBold" pitchFamily="2" charset="-78"/>
                      </a:endParaRPr>
                    </a:p>
                  </a:txBody>
                  <a:tcPr marL="121920" marR="121920" marT="60960" marB="60960" anchor="ctr">
                    <a:solidFill>
                      <a:schemeClr val="accent4">
                        <a:lumMod val="20000"/>
                        <a:lumOff val="80000"/>
                      </a:schemeClr>
                    </a:solid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1800" dirty="0" smtClean="0">
                          <a:cs typeface="AL-Mohanad" pitchFamily="2" charset="-78"/>
                        </a:rPr>
                        <a:t>ماذا يمكن أن يحدث إذا قلبنا الفكرة /كيف يمكنني إعادة ترتيب الأفكار /ما الأشياء التي يمكنني عكسها؟</a:t>
                      </a:r>
                      <a:endParaRPr lang="ar-SA" sz="1800" b="0" dirty="0">
                        <a:cs typeface="AdvertisingBold" pitchFamily="2" charset="-78"/>
                      </a:endParaRPr>
                    </a:p>
                  </a:txBody>
                  <a:tcPr marL="121920" marR="121920" marT="60960" marB="60960">
                    <a:solidFill>
                      <a:schemeClr val="bg1">
                        <a:lumMod val="95000"/>
                      </a:schemeClr>
                    </a:solidFill>
                  </a:tcPr>
                </a:tc>
              </a:tr>
            </a:tbl>
          </a:graphicData>
        </a:graphic>
      </p:graphicFrame>
      <p:graphicFrame>
        <p:nvGraphicFramePr>
          <p:cNvPr id="4" name="رسم تخطيطي 3"/>
          <p:cNvGraphicFramePr/>
          <p:nvPr>
            <p:extLst>
              <p:ext uri="{D42A27DB-BD31-4B8C-83A1-F6EECF244321}">
                <p14:modId xmlns:p14="http://schemas.microsoft.com/office/powerpoint/2010/main" val="3297866962"/>
              </p:ext>
            </p:extLst>
          </p:nvPr>
        </p:nvGraphicFramePr>
        <p:xfrm>
          <a:off x="2294181" y="437946"/>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82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327" y="1924544"/>
            <a:ext cx="2239992" cy="2037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مركز إياس\عروض ووثائق مشاريع\مركز معاهد\تنمية الموارد\CIefL32VAAA54t5.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423" y="1337443"/>
            <a:ext cx="3475135" cy="50958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مركز إياس\عروض ووثائق مشاريع\مركز معاهد\تنمية الموارد\CIZkqHNUwAEprZ0.jpg-large"/>
          <p:cNvPicPr>
            <a:picLocks noChangeAspect="1" noChangeArrowheads="1"/>
          </p:cNvPicPr>
          <p:nvPr/>
        </p:nvPicPr>
        <p:blipFill rotWithShape="1">
          <a:blip r:embed="rId4">
            <a:extLst>
              <a:ext uri="{28A0092B-C50C-407E-A947-70E740481C1C}">
                <a14:useLocalDpi xmlns:a14="http://schemas.microsoft.com/office/drawing/2010/main" val="0"/>
              </a:ext>
            </a:extLst>
          </a:blip>
          <a:srcRect l="2696" r="4776" b="7715"/>
          <a:stretch/>
        </p:blipFill>
        <p:spPr bwMode="auto">
          <a:xfrm>
            <a:off x="933990" y="1205290"/>
            <a:ext cx="3572540" cy="522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2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832152" y="2195650"/>
            <a:ext cx="7682896" cy="3702873"/>
          </a:xfrm>
          <a:prstGeom prst="rect">
            <a:avLst/>
          </a:prstGeom>
        </p:spPr>
        <p:txBody>
          <a:bodyPr wrap="square">
            <a:spAutoFit/>
          </a:bodyPr>
          <a:lstStyle/>
          <a:p>
            <a:pPr marL="457189" indent="-457189" algn="just">
              <a:buFont typeface="+mj-lt"/>
              <a:buAutoNum type="arabicPeriod"/>
            </a:pPr>
            <a:r>
              <a:rPr lang="ar-SA" sz="2133" dirty="0" smtClean="0">
                <a:cs typeface="AL-Mohanad" pitchFamily="2" charset="-78"/>
              </a:rPr>
              <a:t>ما </a:t>
            </a:r>
            <a:r>
              <a:rPr lang="ar-SA" sz="2133" dirty="0">
                <a:cs typeface="AL-Mohanad" pitchFamily="2" charset="-78"/>
              </a:rPr>
              <a:t>هو تاريخ المعهد وأنشطته؟</a:t>
            </a:r>
            <a:endParaRPr lang="en-US" sz="2133" dirty="0">
              <a:cs typeface="AL-Mohanad" pitchFamily="2" charset="-78"/>
            </a:endParaRPr>
          </a:p>
          <a:p>
            <a:pPr marL="457189" indent="-457189" algn="just">
              <a:buFont typeface="+mj-lt"/>
              <a:buAutoNum type="arabicPeriod"/>
            </a:pPr>
            <a:r>
              <a:rPr lang="ar-SA" sz="2133" dirty="0">
                <a:cs typeface="AL-Mohanad" pitchFamily="2" charset="-78"/>
              </a:rPr>
              <a:t>ما هو الضمان عن المعهد؟ ( </a:t>
            </a:r>
            <a:r>
              <a:rPr lang="ar-SA" sz="2133" dirty="0" err="1">
                <a:cs typeface="AL-Mohanad" pitchFamily="2" charset="-78"/>
              </a:rPr>
              <a:t>تزكيات</a:t>
            </a:r>
            <a:r>
              <a:rPr lang="ar-SA" sz="2133" dirty="0">
                <a:cs typeface="AL-Mohanad" pitchFamily="2" charset="-78"/>
              </a:rPr>
              <a:t> العلماء والمسؤولين الوضع القانوني للمعهد)</a:t>
            </a:r>
          </a:p>
          <a:p>
            <a:pPr marL="457189" indent="-457189" algn="just">
              <a:buFont typeface="+mj-lt"/>
              <a:buAutoNum type="arabicPeriod"/>
            </a:pPr>
            <a:r>
              <a:rPr lang="ar-SA" sz="2133" dirty="0">
                <a:cs typeface="AL-Mohanad" pitchFamily="2" charset="-78"/>
              </a:rPr>
              <a:t>هل التبرع سيكون عاماً أم مخصصاً لمشروع محدد ؟</a:t>
            </a:r>
          </a:p>
          <a:p>
            <a:pPr marL="457189" indent="-457189" algn="just">
              <a:buFont typeface="+mj-lt"/>
              <a:buAutoNum type="arabicPeriod"/>
            </a:pPr>
            <a:r>
              <a:rPr lang="ar-SA" sz="2133" dirty="0">
                <a:cs typeface="AL-Mohanad" pitchFamily="2" charset="-78"/>
              </a:rPr>
              <a:t>ماهي طرقة صرف التبرع للمستفيدين؟</a:t>
            </a:r>
            <a:endParaRPr lang="en-US" sz="2133" dirty="0">
              <a:cs typeface="AL-Mohanad" pitchFamily="2" charset="-78"/>
            </a:endParaRPr>
          </a:p>
          <a:p>
            <a:pPr marL="457189" indent="-457189" algn="just">
              <a:buFont typeface="+mj-lt"/>
              <a:buAutoNum type="arabicPeriod"/>
            </a:pPr>
            <a:r>
              <a:rPr lang="ar-SA" sz="2133" dirty="0">
                <a:cs typeface="AL-Mohanad" pitchFamily="2" charset="-78"/>
              </a:rPr>
              <a:t>إلى أي مدى يمكننا الثقة بأن المعهد وفريقه يستطيع تنفيذ المشروع؟</a:t>
            </a:r>
            <a:endParaRPr lang="en-US" sz="2133" dirty="0">
              <a:cs typeface="AL-Mohanad" pitchFamily="2" charset="-78"/>
            </a:endParaRPr>
          </a:p>
          <a:p>
            <a:pPr marL="457189" indent="-457189" algn="just">
              <a:buFont typeface="+mj-lt"/>
              <a:buAutoNum type="arabicPeriod"/>
            </a:pPr>
            <a:r>
              <a:rPr lang="ar-SA" sz="2133" dirty="0">
                <a:cs typeface="AL-Mohanad" pitchFamily="2" charset="-78"/>
              </a:rPr>
              <a:t>هل المعهد مستعد لتقديم تقرير تفصيلي عن المشروع للمتبرع؟ </a:t>
            </a:r>
          </a:p>
          <a:p>
            <a:pPr marL="457189" indent="-457189" algn="just">
              <a:buFont typeface="+mj-lt"/>
              <a:buAutoNum type="arabicPeriod"/>
            </a:pPr>
            <a:r>
              <a:rPr lang="ar-SA" sz="2133" dirty="0">
                <a:cs typeface="AL-Mohanad" pitchFamily="2" charset="-78"/>
              </a:rPr>
              <a:t>ما هي الأسباب التي تجعل الممولين يقدمون التمويل ؟ </a:t>
            </a:r>
          </a:p>
          <a:p>
            <a:pPr marL="457189" indent="-457189" algn="just">
              <a:buFont typeface="+mj-lt"/>
              <a:buAutoNum type="arabicPeriod"/>
            </a:pPr>
            <a:r>
              <a:rPr lang="ar-SA" sz="2133" dirty="0">
                <a:cs typeface="AL-Mohanad" pitchFamily="2" charset="-78"/>
              </a:rPr>
              <a:t>هل لدى المعهد القرآني رؤية ورسالة واضحة تثير اهتمام المانحين ؟ </a:t>
            </a:r>
          </a:p>
          <a:p>
            <a:pPr marL="457189" indent="-457189" algn="just">
              <a:buFont typeface="+mj-lt"/>
              <a:buAutoNum type="arabicPeriod"/>
            </a:pPr>
            <a:r>
              <a:rPr lang="ar-SA" sz="2133" dirty="0">
                <a:cs typeface="AL-Mohanad" pitchFamily="2" charset="-78"/>
              </a:rPr>
              <a:t>هل تتناسب احتياجات المعهد مع اهتمامات الممولين؟ </a:t>
            </a:r>
          </a:p>
          <a:p>
            <a:pPr marL="457189" indent="-457189" algn="just">
              <a:buFont typeface="+mj-lt"/>
              <a:buAutoNum type="arabicPeriod"/>
            </a:pPr>
            <a:r>
              <a:rPr lang="ar-SA" sz="2133" dirty="0">
                <a:cs typeface="AL-Mohanad" pitchFamily="2" charset="-78"/>
              </a:rPr>
              <a:t>هل لديك خريطة واضحة للممولين المحتملين؟ </a:t>
            </a:r>
          </a:p>
          <a:p>
            <a:pPr marL="457189" indent="-457189" algn="just">
              <a:buFont typeface="+mj-lt"/>
              <a:buAutoNum type="arabicPeriod"/>
            </a:pPr>
            <a:r>
              <a:rPr lang="ar-SA" sz="2133" dirty="0">
                <a:cs typeface="AL-Mohanad" pitchFamily="2" charset="-78"/>
              </a:rPr>
              <a:t> هل لديك خطة واضحة باحتياجات المعهد القرآني التمويلية ؟</a:t>
            </a:r>
            <a:endParaRPr lang="ar-SA" sz="2133" dirty="0">
              <a:latin typeface="ae_AlMohanad" panose="02060603050605020204" pitchFamily="18" charset="-78"/>
              <a:cs typeface="AL-Mohanad" pitchFamily="2" charset="-78"/>
            </a:endParaRPr>
          </a:p>
        </p:txBody>
      </p:sp>
      <p:graphicFrame>
        <p:nvGraphicFramePr>
          <p:cNvPr id="4" name="رسم تخطيطي 3"/>
          <p:cNvGraphicFramePr/>
          <p:nvPr>
            <p:extLst>
              <p:ext uri="{D42A27DB-BD31-4B8C-83A1-F6EECF244321}">
                <p14:modId xmlns:p14="http://schemas.microsoft.com/office/powerpoint/2010/main" val="3334466251"/>
              </p:ext>
            </p:extLst>
          </p:nvPr>
        </p:nvGraphicFramePr>
        <p:xfrm>
          <a:off x="1238359" y="640588"/>
          <a:ext cx="6656832" cy="102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71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rot="16200000">
            <a:off x="2628901" y="-172357"/>
            <a:ext cx="4075992" cy="8286549"/>
            <a:chOff x="3058744" y="848903"/>
            <a:chExt cx="3321944" cy="6006792"/>
          </a:xfrm>
        </p:grpSpPr>
        <p:grpSp>
          <p:nvGrpSpPr>
            <p:cNvPr id="137" name="Group 16"/>
            <p:cNvGrpSpPr/>
            <p:nvPr/>
          </p:nvGrpSpPr>
          <p:grpSpPr>
            <a:xfrm rot="5400000">
              <a:off x="4915892" y="1105260"/>
              <a:ext cx="667215" cy="922938"/>
              <a:chOff x="2373953" y="2504453"/>
              <a:chExt cx="1003560" cy="1045667"/>
            </a:xfrm>
          </p:grpSpPr>
          <p:sp>
            <p:nvSpPr>
              <p:cNvPr id="139" name="Text Placeholder 33"/>
              <p:cNvSpPr txBox="1">
                <a:spLocks/>
              </p:cNvSpPr>
              <p:nvPr/>
            </p:nvSpPr>
            <p:spPr>
              <a:xfrm>
                <a:off x="2373953" y="3231256"/>
                <a:ext cx="100356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ar-SA" sz="1867" dirty="0">
                    <a:solidFill>
                      <a:srgbClr val="363F49"/>
                    </a:solidFill>
                    <a:latin typeface="+mj-lt"/>
                    <a:cs typeface="AL-Mohanad Bold" pitchFamily="2" charset="-78"/>
                  </a:rPr>
                  <a:t>تحليل الموقف</a:t>
                </a:r>
                <a:endParaRPr lang="en-AU" sz="1867" dirty="0">
                  <a:solidFill>
                    <a:srgbClr val="363F49"/>
                  </a:solidFill>
                  <a:latin typeface="+mj-lt"/>
                  <a:cs typeface="AL-Mohanad Bold" pitchFamily="2" charset="-78"/>
                </a:endParaRPr>
              </a:p>
            </p:txBody>
          </p:sp>
          <p:sp>
            <p:nvSpPr>
              <p:cNvPr id="140" name="Oval 110"/>
              <p:cNvSpPr>
                <a:spLocks noChangeAspect="1"/>
              </p:cNvSpPr>
              <p:nvPr/>
            </p:nvSpPr>
            <p:spPr>
              <a:xfrm>
                <a:off x="2599737" y="2504453"/>
                <a:ext cx="551992" cy="551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solidFill>
                      <a:schemeClr val="bg1"/>
                    </a:solidFill>
                    <a:latin typeface="FontAwesome" pitchFamily="2" charset="0"/>
                    <a:cs typeface="AL-Mohanad" pitchFamily="2" charset="-78"/>
                  </a:rPr>
                  <a:t>1</a:t>
                </a:r>
                <a:endParaRPr lang="en-US" sz="1867" dirty="0">
                  <a:solidFill>
                    <a:schemeClr val="bg1"/>
                  </a:solidFill>
                  <a:latin typeface="FontAwesome" pitchFamily="2" charset="0"/>
                  <a:cs typeface="AL-Mohanad" pitchFamily="2" charset="-78"/>
                </a:endParaRPr>
              </a:p>
            </p:txBody>
          </p:sp>
        </p:grpSp>
        <p:grpSp>
          <p:nvGrpSpPr>
            <p:cNvPr id="141" name="Group 111"/>
            <p:cNvGrpSpPr/>
            <p:nvPr/>
          </p:nvGrpSpPr>
          <p:grpSpPr>
            <a:xfrm rot="5400000">
              <a:off x="4915886" y="3372408"/>
              <a:ext cx="667216" cy="922939"/>
              <a:chOff x="2373953" y="2504453"/>
              <a:chExt cx="1003560" cy="1045667"/>
            </a:xfrm>
          </p:grpSpPr>
          <p:sp>
            <p:nvSpPr>
              <p:cNvPr id="143" name="Text Placeholder 33"/>
              <p:cNvSpPr txBox="1">
                <a:spLocks/>
              </p:cNvSpPr>
              <p:nvPr/>
            </p:nvSpPr>
            <p:spPr>
              <a:xfrm>
                <a:off x="2373953" y="3231256"/>
                <a:ext cx="100356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ar-SA" sz="1867" dirty="0">
                    <a:solidFill>
                      <a:srgbClr val="363F49"/>
                    </a:solidFill>
                    <a:latin typeface="+mj-lt"/>
                    <a:cs typeface="AL-Mohanad Bold" pitchFamily="2" charset="-78"/>
                  </a:rPr>
                  <a:t>الاحتياج من التمويل </a:t>
                </a:r>
                <a:endParaRPr lang="en-AU" sz="1867" dirty="0">
                  <a:solidFill>
                    <a:srgbClr val="363F49"/>
                  </a:solidFill>
                  <a:latin typeface="+mj-lt"/>
                  <a:cs typeface="AL-Mohanad Bold" pitchFamily="2" charset="-78"/>
                </a:endParaRPr>
              </a:p>
            </p:txBody>
          </p:sp>
          <p:sp>
            <p:nvSpPr>
              <p:cNvPr id="144" name="Oval 114"/>
              <p:cNvSpPr>
                <a:spLocks noChangeAspect="1"/>
              </p:cNvSpPr>
              <p:nvPr/>
            </p:nvSpPr>
            <p:spPr>
              <a:xfrm>
                <a:off x="2599737" y="2504453"/>
                <a:ext cx="551992" cy="551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solidFill>
                      <a:schemeClr val="bg1"/>
                    </a:solidFill>
                    <a:latin typeface="FontAwesome" pitchFamily="2" charset="0"/>
                    <a:cs typeface="AL-Mohanad" pitchFamily="2" charset="-78"/>
                  </a:rPr>
                  <a:t>3</a:t>
                </a:r>
                <a:endParaRPr lang="en-US" sz="1867" dirty="0">
                  <a:solidFill>
                    <a:schemeClr val="bg1"/>
                  </a:solidFill>
                  <a:latin typeface="FontAwesome" pitchFamily="2" charset="0"/>
                  <a:cs typeface="AL-Mohanad" pitchFamily="2" charset="-78"/>
                </a:endParaRPr>
              </a:p>
            </p:txBody>
          </p:sp>
        </p:grpSp>
        <p:grpSp>
          <p:nvGrpSpPr>
            <p:cNvPr id="145" name="Group 115"/>
            <p:cNvGrpSpPr/>
            <p:nvPr/>
          </p:nvGrpSpPr>
          <p:grpSpPr>
            <a:xfrm rot="5400000">
              <a:off x="4915886" y="5663081"/>
              <a:ext cx="667216" cy="922939"/>
              <a:chOff x="2373953" y="2504453"/>
              <a:chExt cx="1003560" cy="1045667"/>
            </a:xfrm>
          </p:grpSpPr>
          <p:sp>
            <p:nvSpPr>
              <p:cNvPr id="147" name="Text Placeholder 33"/>
              <p:cNvSpPr txBox="1">
                <a:spLocks/>
              </p:cNvSpPr>
              <p:nvPr/>
            </p:nvSpPr>
            <p:spPr>
              <a:xfrm>
                <a:off x="2373953" y="3231256"/>
                <a:ext cx="100356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ar-SA" sz="1867" dirty="0">
                    <a:solidFill>
                      <a:srgbClr val="363F49"/>
                    </a:solidFill>
                    <a:latin typeface="+mj-lt"/>
                    <a:cs typeface="AL-Mohanad Bold" pitchFamily="2" charset="-78"/>
                  </a:rPr>
                  <a:t>متابعة وتقييم أداء التمويل </a:t>
                </a:r>
                <a:endParaRPr lang="en-AU" sz="1867" dirty="0">
                  <a:solidFill>
                    <a:srgbClr val="363F49"/>
                  </a:solidFill>
                  <a:latin typeface="+mj-lt"/>
                  <a:cs typeface="AL-Mohanad Bold" pitchFamily="2" charset="-78"/>
                </a:endParaRPr>
              </a:p>
            </p:txBody>
          </p:sp>
          <p:sp>
            <p:nvSpPr>
              <p:cNvPr id="148" name="Oval 118"/>
              <p:cNvSpPr>
                <a:spLocks noChangeAspect="1"/>
              </p:cNvSpPr>
              <p:nvPr/>
            </p:nvSpPr>
            <p:spPr>
              <a:xfrm>
                <a:off x="2599737" y="2504453"/>
                <a:ext cx="551992" cy="551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latin typeface="FontAwesome" pitchFamily="2" charset="0"/>
                    <a:cs typeface="AL-Mohanad" pitchFamily="2" charset="-78"/>
                  </a:rPr>
                  <a:t>5</a:t>
                </a:r>
                <a:endParaRPr lang="en-US" sz="1867" dirty="0">
                  <a:solidFill>
                    <a:srgbClr val="F33745"/>
                  </a:solidFill>
                  <a:latin typeface="FontAwesome" pitchFamily="2" charset="0"/>
                  <a:cs typeface="AL-Mohanad" pitchFamily="2" charset="-78"/>
                </a:endParaRPr>
              </a:p>
            </p:txBody>
          </p:sp>
        </p:grpSp>
        <p:sp>
          <p:nvSpPr>
            <p:cNvPr id="150" name="Text Placeholder 33"/>
            <p:cNvSpPr txBox="1">
              <a:spLocks/>
            </p:cNvSpPr>
            <p:nvPr/>
          </p:nvSpPr>
          <p:spPr>
            <a:xfrm rot="5400000">
              <a:off x="4666876" y="2536008"/>
              <a:ext cx="667214" cy="2814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ar-SA" sz="1867" dirty="0">
                  <a:solidFill>
                    <a:srgbClr val="363F49"/>
                  </a:solidFill>
                  <a:latin typeface="+mj-lt"/>
                  <a:cs typeface="AL-Mohanad Bold" pitchFamily="2" charset="-78"/>
                </a:rPr>
                <a:t>رسم خريطة المانحين </a:t>
              </a:r>
              <a:endParaRPr lang="en-AU" sz="1867" dirty="0">
                <a:solidFill>
                  <a:srgbClr val="363F49"/>
                </a:solidFill>
                <a:latin typeface="+mj-lt"/>
                <a:cs typeface="AL-Mohanad Bold" pitchFamily="2" charset="-78"/>
              </a:endParaRPr>
            </a:p>
          </p:txBody>
        </p:sp>
        <p:sp>
          <p:nvSpPr>
            <p:cNvPr id="151" name="Oval 122"/>
            <p:cNvSpPr>
              <a:spLocks noChangeAspect="1"/>
            </p:cNvSpPr>
            <p:nvPr/>
          </p:nvSpPr>
          <p:spPr>
            <a:xfrm rot="5400000">
              <a:off x="3769473" y="2453250"/>
              <a:ext cx="366990" cy="487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solidFill>
                    <a:schemeClr val="bg1"/>
                  </a:solidFill>
                  <a:latin typeface="FontAwesome" pitchFamily="2" charset="0"/>
                  <a:cs typeface="AL-Mohanad" pitchFamily="2" charset="-78"/>
                </a:rPr>
                <a:t>2</a:t>
              </a:r>
              <a:endParaRPr lang="en-US" sz="1867" dirty="0">
                <a:solidFill>
                  <a:schemeClr val="bg1"/>
                </a:solidFill>
                <a:latin typeface="FontAwesome" pitchFamily="2" charset="0"/>
                <a:cs typeface="AL-Mohanad" pitchFamily="2" charset="-78"/>
              </a:endParaRPr>
            </a:p>
          </p:txBody>
        </p:sp>
        <p:sp>
          <p:nvSpPr>
            <p:cNvPr id="153" name="Text Placeholder 33"/>
            <p:cNvSpPr txBox="1">
              <a:spLocks/>
            </p:cNvSpPr>
            <p:nvPr/>
          </p:nvSpPr>
          <p:spPr>
            <a:xfrm rot="5400000">
              <a:off x="4648275" y="4862509"/>
              <a:ext cx="667214" cy="2814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ar-SA" sz="1867" dirty="0">
                  <a:solidFill>
                    <a:srgbClr val="363F49"/>
                  </a:solidFill>
                  <a:latin typeface="+mj-lt"/>
                  <a:cs typeface="AL-Mohanad Bold" pitchFamily="2" charset="-78"/>
                </a:rPr>
                <a:t>التواصل مع المانحين المحتملين </a:t>
              </a:r>
              <a:endParaRPr lang="en-AU" sz="1867" dirty="0">
                <a:solidFill>
                  <a:srgbClr val="363F49"/>
                </a:solidFill>
                <a:latin typeface="+mj-lt"/>
                <a:cs typeface="AL-Mohanad Bold" pitchFamily="2" charset="-78"/>
              </a:endParaRPr>
            </a:p>
          </p:txBody>
        </p:sp>
        <p:sp>
          <p:nvSpPr>
            <p:cNvPr id="154" name="Oval 125"/>
            <p:cNvSpPr>
              <a:spLocks noChangeAspect="1"/>
            </p:cNvSpPr>
            <p:nvPr/>
          </p:nvSpPr>
          <p:spPr>
            <a:xfrm rot="5400000">
              <a:off x="3769473" y="4743666"/>
              <a:ext cx="366990" cy="487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ar-SA" sz="1867" dirty="0">
                  <a:latin typeface="FontAwesome" pitchFamily="2" charset="0"/>
                  <a:cs typeface="AL-Mohanad" pitchFamily="2" charset="-78"/>
                </a:rPr>
                <a:t>4</a:t>
              </a:r>
              <a:endParaRPr lang="en-US" sz="1867" dirty="0">
                <a:solidFill>
                  <a:srgbClr val="F33745"/>
                </a:solidFill>
                <a:latin typeface="FontAwesome" pitchFamily="2" charset="0"/>
                <a:cs typeface="AL-Mohanad" pitchFamily="2" charset="-78"/>
              </a:endParaRPr>
            </a:p>
          </p:txBody>
        </p:sp>
        <p:grpSp>
          <p:nvGrpSpPr>
            <p:cNvPr id="107" name="Group 7"/>
            <p:cNvGrpSpPr/>
            <p:nvPr/>
          </p:nvGrpSpPr>
          <p:grpSpPr>
            <a:xfrm rot="5400000">
              <a:off x="4774624" y="5249631"/>
              <a:ext cx="1437650" cy="1774478"/>
              <a:chOff x="8705340" y="1653306"/>
              <a:chExt cx="2395867" cy="2227526"/>
            </a:xfrm>
            <a:solidFill>
              <a:schemeClr val="accent4">
                <a:lumMod val="75000"/>
              </a:schemeClr>
            </a:solidFill>
          </p:grpSpPr>
          <p:sp>
            <p:nvSpPr>
              <p:cNvPr id="108" name="Freeform 103"/>
              <p:cNvSpPr/>
              <p:nvPr/>
            </p:nvSpPr>
            <p:spPr>
              <a:xfrm rot="16200000">
                <a:off x="8706848" y="1651801"/>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09" name="Freeform 104"/>
              <p:cNvSpPr/>
              <p:nvPr/>
            </p:nvSpPr>
            <p:spPr>
              <a:xfrm>
                <a:off x="9882743" y="1653306"/>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10" name="Rectangle 105"/>
              <p:cNvSpPr/>
              <p:nvPr/>
            </p:nvSpPr>
            <p:spPr>
              <a:xfrm>
                <a:off x="8705340" y="2830674"/>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11" name="Rectangle 106"/>
              <p:cNvSpPr/>
              <p:nvPr/>
            </p:nvSpPr>
            <p:spPr>
              <a:xfrm>
                <a:off x="10607442" y="2830675"/>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12" name="Rectangle 7"/>
              <p:cNvSpPr/>
              <p:nvPr/>
            </p:nvSpPr>
            <p:spPr>
              <a:xfrm rot="2700000">
                <a:off x="10575857" y="3355482"/>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cs typeface="AL-Mohanad" pitchFamily="2" charset="-78"/>
                </a:endParaRPr>
              </a:p>
            </p:txBody>
          </p:sp>
        </p:grpSp>
        <p:grpSp>
          <p:nvGrpSpPr>
            <p:cNvPr id="113" name="Group 90"/>
            <p:cNvGrpSpPr/>
            <p:nvPr/>
          </p:nvGrpSpPr>
          <p:grpSpPr>
            <a:xfrm rot="5400000">
              <a:off x="3227431" y="4102852"/>
              <a:ext cx="1437103" cy="1774478"/>
              <a:chOff x="3371475" y="3681979"/>
              <a:chExt cx="1984589" cy="1845848"/>
            </a:xfrm>
            <a:solidFill>
              <a:schemeClr val="accent4"/>
            </a:solidFill>
          </p:grpSpPr>
          <p:sp>
            <p:nvSpPr>
              <p:cNvPr id="114" name="Freeform 91"/>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15" name="Freeform 92"/>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16" name="Rectangle 93"/>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17" name="Rectangle 94"/>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18"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cs typeface="AL-Mohanad" pitchFamily="2" charset="-78"/>
                </a:endParaRPr>
              </a:p>
            </p:txBody>
          </p:sp>
        </p:grpSp>
        <p:grpSp>
          <p:nvGrpSpPr>
            <p:cNvPr id="119" name="Group 6"/>
            <p:cNvGrpSpPr/>
            <p:nvPr/>
          </p:nvGrpSpPr>
          <p:grpSpPr>
            <a:xfrm rot="5400000">
              <a:off x="4774624" y="2961761"/>
              <a:ext cx="1437650" cy="1774478"/>
              <a:chOff x="4892568" y="1653306"/>
              <a:chExt cx="2395867" cy="2227526"/>
            </a:xfrm>
            <a:solidFill>
              <a:schemeClr val="accent4">
                <a:lumMod val="75000"/>
              </a:schemeClr>
            </a:solidFill>
          </p:grpSpPr>
          <p:sp>
            <p:nvSpPr>
              <p:cNvPr id="120" name="Freeform 97"/>
              <p:cNvSpPr/>
              <p:nvPr/>
            </p:nvSpPr>
            <p:spPr>
              <a:xfrm rot="16200000">
                <a:off x="4894076" y="1651801"/>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21" name="Freeform 98"/>
              <p:cNvSpPr/>
              <p:nvPr/>
            </p:nvSpPr>
            <p:spPr>
              <a:xfrm>
                <a:off x="6069971" y="1653306"/>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22" name="Rectangle 99"/>
              <p:cNvSpPr/>
              <p:nvPr/>
            </p:nvSpPr>
            <p:spPr>
              <a:xfrm>
                <a:off x="4892568" y="2830674"/>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23" name="Rectangle 100"/>
              <p:cNvSpPr/>
              <p:nvPr/>
            </p:nvSpPr>
            <p:spPr>
              <a:xfrm>
                <a:off x="6794671" y="2830675"/>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24" name="Rectangle 7"/>
              <p:cNvSpPr/>
              <p:nvPr/>
            </p:nvSpPr>
            <p:spPr>
              <a:xfrm rot="2700000">
                <a:off x="6763085" y="3355482"/>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cs typeface="AL-Mohanad" pitchFamily="2" charset="-78"/>
                </a:endParaRPr>
              </a:p>
            </p:txBody>
          </p:sp>
        </p:grpSp>
        <p:grpSp>
          <p:nvGrpSpPr>
            <p:cNvPr id="125" name="Group 13"/>
            <p:cNvGrpSpPr/>
            <p:nvPr/>
          </p:nvGrpSpPr>
          <p:grpSpPr>
            <a:xfrm rot="5400000">
              <a:off x="3227431" y="1821580"/>
              <a:ext cx="1437103" cy="1774478"/>
              <a:chOff x="3371475" y="3681979"/>
              <a:chExt cx="1984589" cy="1845848"/>
            </a:xfrm>
            <a:solidFill>
              <a:schemeClr val="accent4"/>
            </a:solidFill>
          </p:grpSpPr>
          <p:sp>
            <p:nvSpPr>
              <p:cNvPr id="126" name="Freeform 73"/>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27" name="Freeform 74"/>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28" name="Rectangle 75"/>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29" name="Rectangle 76"/>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30"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cs typeface="AL-Mohanad" pitchFamily="2" charset="-78"/>
                </a:endParaRPr>
              </a:p>
            </p:txBody>
          </p:sp>
        </p:grpSp>
        <p:grpSp>
          <p:nvGrpSpPr>
            <p:cNvPr id="131" name="Group 1"/>
            <p:cNvGrpSpPr/>
            <p:nvPr/>
          </p:nvGrpSpPr>
          <p:grpSpPr>
            <a:xfrm rot="5400000">
              <a:off x="4774624" y="680489"/>
              <a:ext cx="1437650" cy="1774478"/>
              <a:chOff x="1090793" y="1653306"/>
              <a:chExt cx="2395867" cy="2227526"/>
            </a:xfrm>
            <a:solidFill>
              <a:schemeClr val="accent4">
                <a:lumMod val="75000"/>
              </a:schemeClr>
            </a:solidFill>
          </p:grpSpPr>
          <p:sp>
            <p:nvSpPr>
              <p:cNvPr id="132" name="Freeform 31"/>
              <p:cNvSpPr/>
              <p:nvPr/>
            </p:nvSpPr>
            <p:spPr>
              <a:xfrm rot="16200000">
                <a:off x="1092301" y="1651801"/>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33" name="Freeform 17"/>
              <p:cNvSpPr/>
              <p:nvPr/>
            </p:nvSpPr>
            <p:spPr>
              <a:xfrm>
                <a:off x="2268196" y="1653306"/>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cs typeface="AL-Mohanad" pitchFamily="2" charset="-78"/>
                </a:endParaRPr>
              </a:p>
            </p:txBody>
          </p:sp>
          <p:sp>
            <p:nvSpPr>
              <p:cNvPr id="134" name="Rectangle 2"/>
              <p:cNvSpPr/>
              <p:nvPr/>
            </p:nvSpPr>
            <p:spPr>
              <a:xfrm>
                <a:off x="1090793" y="2830674"/>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35" name="Rectangle 70"/>
              <p:cNvSpPr/>
              <p:nvPr/>
            </p:nvSpPr>
            <p:spPr>
              <a:xfrm>
                <a:off x="2992895" y="2830675"/>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67">
                  <a:cs typeface="AL-Mohanad" pitchFamily="2" charset="-78"/>
                </a:endParaRPr>
              </a:p>
            </p:txBody>
          </p:sp>
          <p:sp>
            <p:nvSpPr>
              <p:cNvPr id="136" name="Rectangle 7"/>
              <p:cNvSpPr/>
              <p:nvPr/>
            </p:nvSpPr>
            <p:spPr>
              <a:xfrm rot="2700000">
                <a:off x="2961310" y="3355482"/>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cs typeface="AL-Mohanad" pitchFamily="2" charset="-78"/>
                </a:endParaRPr>
              </a:p>
            </p:txBody>
          </p:sp>
        </p:grpSp>
      </p:grpSp>
      <p:graphicFrame>
        <p:nvGraphicFramePr>
          <p:cNvPr id="70" name="رسم تخطيطي 69"/>
          <p:cNvGraphicFramePr/>
          <p:nvPr>
            <p:extLst>
              <p:ext uri="{D42A27DB-BD31-4B8C-83A1-F6EECF244321}">
                <p14:modId xmlns:p14="http://schemas.microsoft.com/office/powerpoint/2010/main" val="3698342506"/>
              </p:ext>
            </p:extLst>
          </p:nvPr>
        </p:nvGraphicFramePr>
        <p:xfrm>
          <a:off x="2584941" y="408180"/>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سهم لأعلى 46"/>
          <p:cNvSpPr/>
          <p:nvPr/>
        </p:nvSpPr>
        <p:spPr>
          <a:xfrm rot="16200000">
            <a:off x="4410371" y="507872"/>
            <a:ext cx="419100" cy="8192597"/>
          </a:xfrm>
          <a:prstGeom prst="upArrow">
            <a:avLst/>
          </a:prstGeom>
          <a:noFill/>
          <a:ln w="19050">
            <a:prstDash val="dash"/>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Tree>
    <p:extLst>
      <p:ext uri="{BB962C8B-B14F-4D97-AF65-F5344CB8AC3E}">
        <p14:creationId xmlns:p14="http://schemas.microsoft.com/office/powerpoint/2010/main" val="227145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89454469"/>
              </p:ext>
            </p:extLst>
          </p:nvPr>
        </p:nvGraphicFramePr>
        <p:xfrm>
          <a:off x="654470" y="1866407"/>
          <a:ext cx="8094924" cy="928580"/>
        </p:xfrm>
        <a:graphic>
          <a:graphicData uri="http://schemas.openxmlformats.org/drawingml/2006/table">
            <a:tbl>
              <a:tblPr rtl="1" firstRow="1" bandRow="1">
                <a:tableStyleId>{93296810-A885-4BE3-A3E7-6D5BEEA58F35}</a:tableStyleId>
              </a:tblPr>
              <a:tblGrid>
                <a:gridCol w="1176669"/>
                <a:gridCol w="2939935"/>
                <a:gridCol w="1128791"/>
                <a:gridCol w="2849529"/>
              </a:tblGrid>
              <a:tr h="92858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حجم الإيرادات</a:t>
                      </a:r>
                      <a:r>
                        <a:rPr lang="ar-SA" sz="2100" b="0" baseline="0" dirty="0" smtClean="0">
                          <a:solidFill>
                            <a:schemeClr val="tx1"/>
                          </a:solidFill>
                          <a:cs typeface="AL-Mohanad Bold" pitchFamily="2" charset="-78"/>
                        </a:rPr>
                        <a:t>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حجم المنصرفات</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a:endParaRPr lang="ar-SA" sz="2100" dirty="0">
                        <a:solidFill>
                          <a:schemeClr val="tx1"/>
                        </a:solidFill>
                      </a:endParaRPr>
                    </a:p>
                  </a:txBody>
                  <a:tcPr marL="121920" marR="121920" marT="60960" marB="60960" anchor="ctr">
                    <a:solidFill>
                      <a:schemeClr val="bg1">
                        <a:lumMod val="95000"/>
                      </a:schemeClr>
                    </a:solidFill>
                  </a:tcPr>
                </a:tc>
              </a:tr>
            </a:tbl>
          </a:graphicData>
        </a:graphic>
      </p:graphicFrame>
      <p:graphicFrame>
        <p:nvGraphicFramePr>
          <p:cNvPr id="3" name="رسم تخطيطي 2"/>
          <p:cNvGraphicFramePr/>
          <p:nvPr>
            <p:extLst>
              <p:ext uri="{D42A27DB-BD31-4B8C-83A1-F6EECF244321}">
                <p14:modId xmlns:p14="http://schemas.microsoft.com/office/powerpoint/2010/main" val="2028608861"/>
              </p:ext>
            </p:extLst>
          </p:nvPr>
        </p:nvGraphicFramePr>
        <p:xfrm>
          <a:off x="2429207" y="503820"/>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257089264"/>
              </p:ext>
            </p:extLst>
          </p:nvPr>
        </p:nvGraphicFramePr>
        <p:xfrm>
          <a:off x="659334" y="2894284"/>
          <a:ext cx="8075870" cy="1624055"/>
        </p:xfrm>
        <a:graphic>
          <a:graphicData uri="http://schemas.openxmlformats.org/drawingml/2006/table">
            <a:tbl>
              <a:tblPr rtl="1" firstRow="1" bandRow="1">
                <a:tableStyleId>{93296810-A885-4BE3-A3E7-6D5BEEA58F35}</a:tableStyleId>
              </a:tblPr>
              <a:tblGrid>
                <a:gridCol w="2415288"/>
                <a:gridCol w="2759769"/>
                <a:gridCol w="2900813"/>
              </a:tblGrid>
              <a:tr h="843519">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المشاريع</a:t>
                      </a:r>
                      <a:r>
                        <a:rPr lang="ar-SA" sz="2100" b="0" baseline="0" dirty="0" smtClean="0">
                          <a:solidFill>
                            <a:schemeClr val="tx1"/>
                          </a:solidFill>
                          <a:cs typeface="AL-Mohanad Bold" pitchFamily="2" charset="-78"/>
                        </a:rPr>
                        <a:t> السابقة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تقييم المستفيدين منها</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تقييم مستوى  إنجازها</a:t>
                      </a:r>
                      <a:endParaRPr lang="ar-SA" sz="2100" b="0" dirty="0">
                        <a:solidFill>
                          <a:schemeClr val="tx1"/>
                        </a:solidFill>
                        <a:cs typeface="AL-Mohanad Bold" pitchFamily="2" charset="-78"/>
                      </a:endParaRPr>
                    </a:p>
                  </a:txBody>
                  <a:tcPr marL="121920" marR="121920" marT="60960" marB="60960" anchor="ctr">
                    <a:solidFill>
                      <a:schemeClr val="accent4"/>
                    </a:solidFill>
                  </a:tcPr>
                </a:tc>
              </a:tr>
              <a:tr h="780536">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bl>
          </a:graphicData>
        </a:graphic>
      </p:graphicFrame>
      <p:graphicFrame>
        <p:nvGraphicFramePr>
          <p:cNvPr id="8" name="جدول 7"/>
          <p:cNvGraphicFramePr>
            <a:graphicFrameLocks noGrp="1"/>
          </p:cNvGraphicFramePr>
          <p:nvPr>
            <p:extLst>
              <p:ext uri="{D42A27DB-BD31-4B8C-83A1-F6EECF244321}">
                <p14:modId xmlns:p14="http://schemas.microsoft.com/office/powerpoint/2010/main" val="1441644630"/>
              </p:ext>
            </p:extLst>
          </p:nvPr>
        </p:nvGraphicFramePr>
        <p:xfrm>
          <a:off x="636155" y="4724210"/>
          <a:ext cx="8118403" cy="1624055"/>
        </p:xfrm>
        <a:graphic>
          <a:graphicData uri="http://schemas.openxmlformats.org/drawingml/2006/table">
            <a:tbl>
              <a:tblPr rtl="1" firstRow="1" bandRow="1">
                <a:tableStyleId>{93296810-A885-4BE3-A3E7-6D5BEEA58F35}</a:tableStyleId>
              </a:tblPr>
              <a:tblGrid>
                <a:gridCol w="3355017"/>
                <a:gridCol w="1857155"/>
                <a:gridCol w="2906231"/>
              </a:tblGrid>
              <a:tr h="843519">
                <a:tc>
                  <a:txBody>
                    <a:bodyPr/>
                    <a:lstStyle/>
                    <a:p>
                      <a:pPr algn="ctr" rtl="1"/>
                      <a:r>
                        <a:rPr lang="ar-SA" sz="2100" b="0" dirty="0" smtClean="0">
                          <a:solidFill>
                            <a:schemeClr val="tx1"/>
                          </a:solidFill>
                          <a:cs typeface="AL-Mohanad Bold" pitchFamily="2" charset="-78"/>
                        </a:rPr>
                        <a:t>المشاريع</a:t>
                      </a:r>
                      <a:r>
                        <a:rPr lang="ar-SA" sz="2100" b="0" baseline="0" dirty="0" smtClean="0">
                          <a:solidFill>
                            <a:schemeClr val="tx1"/>
                          </a:solidFill>
                          <a:cs typeface="AL-Mohanad Bold" pitchFamily="2" charset="-78"/>
                        </a:rPr>
                        <a:t> القادمة</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رقم بطاقة 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تكلفتها المتوقعة</a:t>
                      </a:r>
                      <a:endParaRPr lang="ar-SA" sz="2100" b="0" dirty="0">
                        <a:solidFill>
                          <a:schemeClr val="tx1"/>
                        </a:solidFill>
                        <a:cs typeface="AL-Mohanad Bold" pitchFamily="2" charset="-78"/>
                      </a:endParaRPr>
                    </a:p>
                  </a:txBody>
                  <a:tcPr marL="121920" marR="121920" marT="60960" marB="60960" anchor="ctr">
                    <a:solidFill>
                      <a:schemeClr val="accent4"/>
                    </a:solidFill>
                  </a:tcPr>
                </a:tc>
              </a:tr>
              <a:tr h="780536">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bl>
          </a:graphicData>
        </a:graphic>
      </p:graphicFrame>
    </p:spTree>
    <p:extLst>
      <p:ext uri="{BB962C8B-B14F-4D97-AF65-F5344CB8AC3E}">
        <p14:creationId xmlns:p14="http://schemas.microsoft.com/office/powerpoint/2010/main" val="63857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887028224"/>
              </p:ext>
            </p:extLst>
          </p:nvPr>
        </p:nvGraphicFramePr>
        <p:xfrm>
          <a:off x="710526" y="842054"/>
          <a:ext cx="8024037" cy="1784789"/>
        </p:xfrm>
        <a:graphic>
          <a:graphicData uri="http://schemas.openxmlformats.org/drawingml/2006/table">
            <a:tbl>
              <a:tblPr rtl="1" firstRow="1" bandRow="1">
                <a:tableStyleId>{93296810-A885-4BE3-A3E7-6D5BEEA58F35}</a:tableStyleId>
              </a:tblPr>
              <a:tblGrid>
                <a:gridCol w="4068957"/>
                <a:gridCol w="1373447"/>
                <a:gridCol w="1334080"/>
                <a:gridCol w="1247553"/>
              </a:tblGrid>
              <a:tr h="458909">
                <a:tc>
                  <a:txBody>
                    <a:bodyPr/>
                    <a:lstStyle/>
                    <a:p>
                      <a:pPr algn="ctr" rtl="1"/>
                      <a:r>
                        <a:rPr lang="ar-SA" sz="2100" b="0" dirty="0" smtClean="0">
                          <a:solidFill>
                            <a:schemeClr val="tx1"/>
                          </a:solidFill>
                          <a:cs typeface="AL-Mohanad Bold" pitchFamily="2" charset="-78"/>
                        </a:rPr>
                        <a:t>أهداف التمويل</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مؤشر مالي</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مؤشر زمني</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مؤشر آخر</a:t>
                      </a:r>
                      <a:endParaRPr lang="ar-SA" sz="2100" b="0" dirty="0">
                        <a:solidFill>
                          <a:schemeClr val="tx1"/>
                        </a:solidFill>
                        <a:cs typeface="AL-Mohanad Bold" pitchFamily="2" charset="-78"/>
                      </a:endParaRPr>
                    </a:p>
                  </a:txBody>
                  <a:tcPr marL="121920" marR="121920" marT="60960" marB="60960" anchor="ctr">
                    <a:solidFill>
                      <a:schemeClr val="accent4"/>
                    </a:solidFill>
                  </a:tcPr>
                </a:tc>
              </a:tr>
              <a:tr h="424644">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r h="424644">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r>
              <a:tr h="424644">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3570819029"/>
              </p:ext>
            </p:extLst>
          </p:nvPr>
        </p:nvGraphicFramePr>
        <p:xfrm>
          <a:off x="710526" y="2826124"/>
          <a:ext cx="8052391" cy="1724378"/>
        </p:xfrm>
        <a:graphic>
          <a:graphicData uri="http://schemas.openxmlformats.org/drawingml/2006/table">
            <a:tbl>
              <a:tblPr rtl="1" firstRow="1" bandRow="1">
                <a:tableStyleId>{93296810-A885-4BE3-A3E7-6D5BEEA58F35}</a:tableStyleId>
              </a:tblPr>
              <a:tblGrid>
                <a:gridCol w="4026196"/>
                <a:gridCol w="4026195"/>
              </a:tblGrid>
              <a:tr h="520017">
                <a:tc>
                  <a:txBody>
                    <a:bodyPr/>
                    <a:lstStyle/>
                    <a:p>
                      <a:pPr algn="ctr" rtl="1"/>
                      <a:r>
                        <a:rPr lang="ar-SA" sz="2100" b="0" dirty="0" smtClean="0">
                          <a:solidFill>
                            <a:schemeClr val="tx1"/>
                          </a:solidFill>
                          <a:cs typeface="AL-Mohanad Bold" pitchFamily="2" charset="-78"/>
                        </a:rPr>
                        <a:t>ميزات</a:t>
                      </a:r>
                      <a:r>
                        <a:rPr lang="ar-SA" sz="2100" b="0" baseline="0" dirty="0" smtClean="0">
                          <a:solidFill>
                            <a:schemeClr val="tx1"/>
                          </a:solidFill>
                          <a:cs typeface="AL-Mohanad Bold" pitchFamily="2" charset="-78"/>
                        </a:rPr>
                        <a:t> المعهد عن غيره عموما</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ميزات</a:t>
                      </a:r>
                      <a:r>
                        <a:rPr lang="ar-SA" sz="2100" b="0" baseline="0" dirty="0" smtClean="0">
                          <a:solidFill>
                            <a:schemeClr val="tx1"/>
                          </a:solidFill>
                          <a:cs typeface="AL-Mohanad Bold" pitchFamily="2" charset="-78"/>
                        </a:rPr>
                        <a:t> المعهد عن غيره من المعاهد القرآنية التي لديها نفس النشاط</a:t>
                      </a:r>
                      <a:endParaRPr lang="ar-SA" sz="2100" b="0" dirty="0">
                        <a:solidFill>
                          <a:schemeClr val="tx1"/>
                        </a:solidFill>
                        <a:cs typeface="AL-Mohanad Bold" pitchFamily="2" charset="-78"/>
                      </a:endParaRPr>
                    </a:p>
                  </a:txBody>
                  <a:tcPr marL="121920" marR="121920" marT="60960" marB="60960" anchor="ctr">
                    <a:solidFill>
                      <a:schemeClr val="accent4"/>
                    </a:solidFill>
                  </a:tcPr>
                </a:tc>
              </a:tr>
              <a:tr h="481189">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r h="481189">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691862036"/>
              </p:ext>
            </p:extLst>
          </p:nvPr>
        </p:nvGraphicFramePr>
        <p:xfrm>
          <a:off x="660836" y="4749783"/>
          <a:ext cx="8073727" cy="1350368"/>
        </p:xfrm>
        <a:graphic>
          <a:graphicData uri="http://schemas.openxmlformats.org/drawingml/2006/table">
            <a:tbl>
              <a:tblPr rtl="1" firstRow="1" bandRow="1">
                <a:tableStyleId>{93296810-A885-4BE3-A3E7-6D5BEEA58F35}</a:tableStyleId>
              </a:tblPr>
              <a:tblGrid>
                <a:gridCol w="3025776"/>
                <a:gridCol w="1842427"/>
                <a:gridCol w="2067113"/>
                <a:gridCol w="1138411"/>
              </a:tblGrid>
              <a:tr h="466448">
                <a:tc>
                  <a:txBody>
                    <a:bodyPr/>
                    <a:lstStyle/>
                    <a:p>
                      <a:pPr algn="ctr" rtl="1"/>
                      <a:r>
                        <a:rPr lang="ar-SA" sz="2100" b="0" dirty="0" smtClean="0">
                          <a:solidFill>
                            <a:schemeClr val="tx1"/>
                          </a:solidFill>
                          <a:cs typeface="AL-Mohanad Bold" pitchFamily="2" charset="-78"/>
                        </a:rPr>
                        <a:t>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رقم بطاقة 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الممول المقترح</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ملحوظة</a:t>
                      </a:r>
                      <a:endParaRPr lang="ar-SA" sz="2100" b="0" dirty="0">
                        <a:solidFill>
                          <a:schemeClr val="tx1"/>
                        </a:solidFill>
                        <a:cs typeface="AL-Mohanad Bold" pitchFamily="2" charset="-78"/>
                      </a:endParaRPr>
                    </a:p>
                  </a:txBody>
                  <a:tcPr marL="121920" marR="121920" marT="60960" marB="60960" anchor="ctr">
                    <a:solidFill>
                      <a:schemeClr val="accent4"/>
                    </a:solidFill>
                  </a:tcPr>
                </a:tc>
              </a:tr>
              <a:tr h="431619">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r h="431619">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val="120527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4294635385"/>
              </p:ext>
            </p:extLst>
          </p:nvPr>
        </p:nvGraphicFramePr>
        <p:xfrm>
          <a:off x="5076895" y="2272883"/>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3012021474"/>
              </p:ext>
            </p:extLst>
          </p:nvPr>
        </p:nvGraphicFramePr>
        <p:xfrm>
          <a:off x="246743" y="827201"/>
          <a:ext cx="5031991" cy="5410665"/>
        </p:xfrm>
        <a:graphic>
          <a:graphicData uri="http://schemas.openxmlformats.org/drawingml/2006/table">
            <a:tbl>
              <a:tblPr rtl="1" firstRow="1" bandRow="1">
                <a:tableStyleId>{93296810-A885-4BE3-A3E7-6D5BEEA58F35}</a:tableStyleId>
              </a:tblPr>
              <a:tblGrid>
                <a:gridCol w="2375876"/>
                <a:gridCol w="2656115"/>
              </a:tblGrid>
              <a:tr h="393208">
                <a:tc>
                  <a:txBody>
                    <a:bodyPr/>
                    <a:lstStyle/>
                    <a:p>
                      <a:pPr algn="ctr" rtl="1"/>
                      <a:r>
                        <a:rPr lang="ar-SA" sz="2100" b="0" dirty="0" smtClean="0">
                          <a:solidFill>
                            <a:schemeClr val="tx1"/>
                          </a:solidFill>
                          <a:cs typeface="AL-Mohanad Bold" pitchFamily="2" charset="-78"/>
                        </a:rPr>
                        <a:t>اسم 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endParaRPr lang="ar-SA" sz="2100" b="0" dirty="0">
                        <a:cs typeface="AL-Mohanad Bold" pitchFamily="2" charset="-78"/>
                      </a:endParaRPr>
                    </a:p>
                  </a:txBody>
                  <a:tcPr marL="121920" marR="121920" marT="60960" marB="60960" anchor="ctr">
                    <a:solidFill>
                      <a:schemeClr val="accent4">
                        <a:lumMod val="20000"/>
                        <a:lumOff val="80000"/>
                      </a:schemeClr>
                    </a:solidFill>
                  </a:tcPr>
                </a:tc>
              </a:tr>
              <a:tr h="393208">
                <a:tc>
                  <a:txBody>
                    <a:bodyPr/>
                    <a:lstStyle/>
                    <a:p>
                      <a:pPr algn="ctr" rtl="1"/>
                      <a:r>
                        <a:rPr lang="ar-SA" sz="2100" b="0" dirty="0" smtClean="0">
                          <a:solidFill>
                            <a:schemeClr val="tx1"/>
                          </a:solidFill>
                          <a:cs typeface="AL-Mohanad Bold" pitchFamily="2" charset="-78"/>
                        </a:rPr>
                        <a:t>وصف عام للمشروع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endParaRPr lang="ar-SA" sz="2100" b="0" dirty="0">
                        <a:cs typeface="AL-Mohanad Bold" pitchFamily="2" charset="-78"/>
                      </a:endParaRPr>
                    </a:p>
                  </a:txBody>
                  <a:tcPr marL="121920" marR="121920" marT="60960" marB="60960" anchor="ctr">
                    <a:solidFill>
                      <a:schemeClr val="bg1">
                        <a:lumMod val="95000"/>
                      </a:schemeClr>
                    </a:solidFill>
                  </a:tcPr>
                </a:tc>
              </a:tr>
              <a:tr h="772315">
                <a:tc>
                  <a:txBody>
                    <a:bodyPr/>
                    <a:lstStyle/>
                    <a:p>
                      <a:pPr algn="ctr" rtl="1"/>
                      <a:r>
                        <a:rPr lang="ar-SA" sz="2100" b="0" dirty="0" smtClean="0">
                          <a:solidFill>
                            <a:schemeClr val="tx1"/>
                          </a:solidFill>
                          <a:cs typeface="AL-Mohanad Bold" pitchFamily="2" charset="-78"/>
                        </a:rPr>
                        <a:t>أهداف المشروع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342900" indent="-342900" algn="just" rtl="1">
                        <a:buFont typeface="+mj-lt"/>
                        <a:buAutoNum type="arabicPeriod"/>
                      </a:pPr>
                      <a:r>
                        <a:rPr lang="ar-SA" sz="2100" b="0" dirty="0" smtClean="0">
                          <a:cs typeface="AL-Mohanad" pitchFamily="2" charset="-78"/>
                        </a:rPr>
                        <a:t> </a:t>
                      </a:r>
                    </a:p>
                    <a:p>
                      <a:pPr marL="342900" indent="-342900" algn="just" rtl="1">
                        <a:buFont typeface="+mj-lt"/>
                        <a:buAutoNum type="arabicPeriod"/>
                      </a:pPr>
                      <a:r>
                        <a:rPr lang="ar-SA" sz="2100" b="0" dirty="0" smtClean="0">
                          <a:cs typeface="AL-Mohanad" pitchFamily="2" charset="-78"/>
                        </a:rPr>
                        <a:t>  </a:t>
                      </a:r>
                      <a:endParaRPr lang="ar-SA" sz="2100" b="0" dirty="0">
                        <a:cs typeface="AL-Mohanad" pitchFamily="2" charset="-78"/>
                      </a:endParaRPr>
                    </a:p>
                  </a:txBody>
                  <a:tcPr marL="121920" marR="121920" marT="60960" marB="60960" anchor="ctr">
                    <a:solidFill>
                      <a:schemeClr val="accent4">
                        <a:lumMod val="20000"/>
                        <a:lumOff val="80000"/>
                      </a:schemeClr>
                    </a:solidFill>
                  </a:tcPr>
                </a:tc>
              </a:tr>
              <a:tr h="412768">
                <a:tc>
                  <a:txBody>
                    <a:bodyPr/>
                    <a:lstStyle/>
                    <a:p>
                      <a:pPr algn="ctr" rtl="1"/>
                      <a:r>
                        <a:rPr lang="ar-SA" sz="2100" b="0" dirty="0" smtClean="0">
                          <a:solidFill>
                            <a:schemeClr val="tx1"/>
                          </a:solidFill>
                          <a:cs typeface="AL-Mohanad Bold" pitchFamily="2" charset="-78"/>
                        </a:rPr>
                        <a:t>المستفيدون من 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just" rtl="1"/>
                      <a:endParaRPr lang="ar-SA" sz="2100" b="0" dirty="0">
                        <a:cs typeface="AL-Mohanad" pitchFamily="2" charset="-78"/>
                      </a:endParaRPr>
                    </a:p>
                  </a:txBody>
                  <a:tcPr marL="121920" marR="121920" marT="60960" marB="60960" anchor="ctr">
                    <a:solidFill>
                      <a:schemeClr val="bg1">
                        <a:lumMod val="95000"/>
                      </a:schemeClr>
                    </a:solidFill>
                  </a:tcPr>
                </a:tc>
              </a:tr>
              <a:tr h="412768">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100" b="0" dirty="0" smtClean="0">
                          <a:solidFill>
                            <a:schemeClr val="tx1"/>
                          </a:solidFill>
                          <a:cs typeface="AL-Mohanad Bold" pitchFamily="2" charset="-78"/>
                        </a:rPr>
                        <a:t>مكان تنفيذ</a:t>
                      </a:r>
                      <a:r>
                        <a:rPr lang="ar-SA" sz="2100" b="0" baseline="0" dirty="0" smtClean="0">
                          <a:solidFill>
                            <a:schemeClr val="tx1"/>
                          </a:solidFill>
                          <a:cs typeface="AL-Mohanad Bold" pitchFamily="2" charset="-78"/>
                        </a:rPr>
                        <a:t> المشروع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just" rtl="1"/>
                      <a:endParaRPr lang="ar-SA" sz="2100" b="0" dirty="0">
                        <a:cs typeface="AL-Mohanad" pitchFamily="2" charset="-78"/>
                      </a:endParaRPr>
                    </a:p>
                  </a:txBody>
                  <a:tcPr marL="121920" marR="121920" marT="60960" marB="60960" anchor="ctr">
                    <a:solidFill>
                      <a:schemeClr val="accent4">
                        <a:lumMod val="20000"/>
                        <a:lumOff val="80000"/>
                      </a:schemeClr>
                    </a:solidFill>
                  </a:tcPr>
                </a:tc>
              </a:tr>
              <a:tr h="412768">
                <a:tc>
                  <a:txBody>
                    <a:bodyPr/>
                    <a:lstStyle/>
                    <a:p>
                      <a:pPr algn="ctr" rtl="1"/>
                      <a:r>
                        <a:rPr lang="ar-SA" sz="2100" b="0" dirty="0" smtClean="0">
                          <a:solidFill>
                            <a:schemeClr val="tx1"/>
                          </a:solidFill>
                          <a:cs typeface="AL-Mohanad Bold" pitchFamily="2" charset="-78"/>
                        </a:rPr>
                        <a:t>مدير المشروع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just" rtl="1"/>
                      <a:endParaRPr lang="ar-SA" sz="2100" b="0" dirty="0">
                        <a:cs typeface="AL-Mohanad" pitchFamily="2" charset="-78"/>
                      </a:endParaRPr>
                    </a:p>
                  </a:txBody>
                  <a:tcPr marL="121920" marR="121920" marT="60960" marB="60960" anchor="ctr">
                    <a:solidFill>
                      <a:schemeClr val="bg1">
                        <a:lumMod val="95000"/>
                      </a:schemeClr>
                    </a:solidFill>
                  </a:tcPr>
                </a:tc>
              </a:tr>
              <a:tr h="772315">
                <a:tc>
                  <a:txBody>
                    <a:bodyPr/>
                    <a:lstStyle/>
                    <a:p>
                      <a:pPr algn="ctr" rtl="1"/>
                      <a:r>
                        <a:rPr lang="ar-SA" sz="2100" b="0" dirty="0" smtClean="0">
                          <a:solidFill>
                            <a:schemeClr val="tx1"/>
                          </a:solidFill>
                          <a:cs typeface="AL-Mohanad Bold" pitchFamily="2" charset="-78"/>
                        </a:rPr>
                        <a:t>مؤشرات تنفيذ المشروع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342900" indent="-342900" algn="just" rtl="1">
                        <a:buFont typeface="+mj-lt"/>
                        <a:buAutoNum type="arabicPeriod"/>
                      </a:pPr>
                      <a:r>
                        <a:rPr lang="ar-SA" sz="2100" b="0" dirty="0" smtClean="0">
                          <a:cs typeface="AL-Mohanad" pitchFamily="2" charset="-78"/>
                        </a:rPr>
                        <a:t> </a:t>
                      </a:r>
                    </a:p>
                    <a:p>
                      <a:pPr marL="342900" indent="-342900" algn="just" rtl="1">
                        <a:buFont typeface="+mj-lt"/>
                        <a:buAutoNum type="arabicPeriod"/>
                      </a:pPr>
                      <a:r>
                        <a:rPr lang="ar-SA" sz="2100" b="0" dirty="0" smtClean="0">
                          <a:cs typeface="AL-Mohanad" pitchFamily="2" charset="-78"/>
                        </a:rPr>
                        <a:t>  </a:t>
                      </a:r>
                      <a:endParaRPr lang="ar-SA" sz="2100" b="0" dirty="0">
                        <a:cs typeface="AL-Mohanad" pitchFamily="2" charset="-78"/>
                      </a:endParaRPr>
                    </a:p>
                  </a:txBody>
                  <a:tcPr marL="121920" marR="121920" marT="60960" marB="60960" anchor="ctr">
                    <a:solidFill>
                      <a:schemeClr val="accent4">
                        <a:lumMod val="20000"/>
                        <a:lumOff val="80000"/>
                      </a:schemeClr>
                    </a:solidFill>
                  </a:tcPr>
                </a:tc>
              </a:tr>
              <a:tr h="412768">
                <a:tc>
                  <a:txBody>
                    <a:bodyPr/>
                    <a:lstStyle/>
                    <a:p>
                      <a:pPr algn="ctr" rtl="1"/>
                      <a:r>
                        <a:rPr lang="ar-SA" sz="2100" b="0" dirty="0" smtClean="0">
                          <a:solidFill>
                            <a:schemeClr val="tx1"/>
                          </a:solidFill>
                          <a:cs typeface="AL-Mohanad Bold" pitchFamily="2" charset="-78"/>
                        </a:rPr>
                        <a:t>التكلفة المتوقعة للمشروع </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just" rtl="1"/>
                      <a:endParaRPr lang="ar-SA" sz="2100" b="0" dirty="0">
                        <a:cs typeface="AL-Mohanad" pitchFamily="2" charset="-78"/>
                      </a:endParaRPr>
                    </a:p>
                  </a:txBody>
                  <a:tcPr marL="121920" marR="121920" marT="60960" marB="60960" anchor="ctr">
                    <a:solidFill>
                      <a:schemeClr val="bg1">
                        <a:lumMod val="95000"/>
                      </a:schemeClr>
                    </a:solidFill>
                  </a:tcPr>
                </a:tc>
              </a:tr>
              <a:tr h="772315">
                <a:tc>
                  <a:txBody>
                    <a:bodyPr/>
                    <a:lstStyle/>
                    <a:p>
                      <a:pPr algn="ctr" rtl="1"/>
                      <a:r>
                        <a:rPr lang="ar-SA" sz="2100" b="0" dirty="0" smtClean="0">
                          <a:solidFill>
                            <a:schemeClr val="tx1"/>
                          </a:solidFill>
                          <a:cs typeface="AL-Mohanad Bold" pitchFamily="2" charset="-78"/>
                        </a:rPr>
                        <a:t>ضوابط للمشروع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marL="342900" indent="-342900" algn="just" rtl="1">
                        <a:buFont typeface="+mj-lt"/>
                        <a:buAutoNum type="arabicPeriod"/>
                      </a:pPr>
                      <a:r>
                        <a:rPr lang="ar-SA" sz="2100" b="0" dirty="0" smtClean="0">
                          <a:cs typeface="AL-Mohanad" pitchFamily="2" charset="-78"/>
                        </a:rPr>
                        <a:t> </a:t>
                      </a:r>
                    </a:p>
                    <a:p>
                      <a:pPr marL="342900" indent="-342900" algn="just" rtl="1">
                        <a:buFont typeface="+mj-lt"/>
                        <a:buAutoNum type="arabicPeriod"/>
                      </a:pPr>
                      <a:r>
                        <a:rPr lang="ar-SA" sz="2100" b="0" dirty="0" smtClean="0">
                          <a:cs typeface="AL-Mohanad" pitchFamily="2" charset="-78"/>
                        </a:rPr>
                        <a:t>  </a:t>
                      </a:r>
                      <a:endParaRPr lang="ar-SA" sz="2100" b="0" dirty="0">
                        <a:cs typeface="AL-Mohanad" pitchFamily="2" charset="-78"/>
                      </a:endParaRPr>
                    </a:p>
                  </a:txBody>
                  <a:tcPr marL="121920" marR="121920" marT="60960" marB="60960" anchor="ctr">
                    <a:solidFill>
                      <a:schemeClr val="accent4">
                        <a:lumMod val="20000"/>
                        <a:lumOff val="80000"/>
                      </a:schemeClr>
                    </a:solidFill>
                  </a:tcPr>
                </a:tc>
              </a:tr>
              <a:tr h="412768">
                <a:tc>
                  <a:txBody>
                    <a:bodyPr/>
                    <a:lstStyle/>
                    <a:p>
                      <a:pPr algn="ctr" rtl="1"/>
                      <a:r>
                        <a:rPr lang="ar-SA" sz="2100" b="0" dirty="0" smtClean="0">
                          <a:solidFill>
                            <a:schemeClr val="tx1"/>
                          </a:solidFill>
                          <a:cs typeface="AL-Mohanad Bold" pitchFamily="2" charset="-78"/>
                        </a:rPr>
                        <a:t>المدة التنفيذية للمشروع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just" rtl="1"/>
                      <a:endParaRPr lang="ar-SA" sz="2100" b="0" dirty="0">
                        <a:cs typeface="AL-Mohanad" pitchFamily="2" charset="-78"/>
                      </a:endParaRPr>
                    </a:p>
                  </a:txBody>
                  <a:tcPr marL="121920" marR="121920" marT="60960" marB="60960" anchor="ctr">
                    <a:solidFill>
                      <a:schemeClr val="bg1">
                        <a:lumMod val="95000"/>
                      </a:schemeClr>
                    </a:solidFill>
                  </a:tcPr>
                </a:tc>
              </a:tr>
            </a:tbl>
          </a:graphicData>
        </a:graphic>
      </p:graphicFrame>
    </p:spTree>
    <p:extLst>
      <p:ext uri="{BB962C8B-B14F-4D97-AF65-F5344CB8AC3E}">
        <p14:creationId xmlns:p14="http://schemas.microsoft.com/office/powerpoint/2010/main" val="412033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4140025227"/>
              </p:ext>
            </p:extLst>
          </p:nvPr>
        </p:nvGraphicFramePr>
        <p:xfrm>
          <a:off x="2458236" y="2368346"/>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07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3"/>
          <p:cNvSpPr/>
          <p:nvPr/>
        </p:nvSpPr>
        <p:spPr>
          <a:xfrm>
            <a:off x="5803143" y="2870262"/>
            <a:ext cx="2654591" cy="748795"/>
          </a:xfrm>
          <a:prstGeom prst="rect">
            <a:avLst/>
          </a:prstGeom>
        </p:spPr>
        <p:txBody>
          <a:bodyPr wrap="square">
            <a:spAutoFit/>
          </a:bodyPr>
          <a:lstStyle/>
          <a:p>
            <a:pPr marL="380990" indent="-380990">
              <a:buFont typeface="Arial" panose="020B0604020202020204" pitchFamily="34" charset="0"/>
              <a:buChar char="•"/>
            </a:pPr>
            <a:r>
              <a:rPr lang="ar-SA" sz="2133" dirty="0">
                <a:latin typeface="Lato" pitchFamily="34" charset="0"/>
                <a:cs typeface="AL-Mohanad" pitchFamily="2" charset="-78"/>
              </a:rPr>
              <a:t>وصف عام لهم </a:t>
            </a:r>
          </a:p>
          <a:p>
            <a:pPr marL="380990" indent="-380990">
              <a:buFont typeface="Arial" panose="020B0604020202020204" pitchFamily="34" charset="0"/>
              <a:buChar char="•"/>
            </a:pPr>
            <a:r>
              <a:rPr lang="ar-SA" sz="2133" dirty="0">
                <a:latin typeface="Lato" pitchFamily="34" charset="0"/>
                <a:cs typeface="AL-Mohanad" pitchFamily="2" charset="-78"/>
              </a:rPr>
              <a:t>طريقة الوصول إليهم </a:t>
            </a:r>
            <a:endParaRPr lang="en-US" sz="2133" dirty="0">
              <a:latin typeface="Lato" pitchFamily="34" charset="0"/>
              <a:cs typeface="AL-Mohanad" pitchFamily="2" charset="-78"/>
            </a:endParaRPr>
          </a:p>
        </p:txBody>
      </p:sp>
      <p:sp>
        <p:nvSpPr>
          <p:cNvPr id="28" name="Rectangle 24"/>
          <p:cNvSpPr/>
          <p:nvPr/>
        </p:nvSpPr>
        <p:spPr>
          <a:xfrm>
            <a:off x="5803143" y="3910335"/>
            <a:ext cx="2654591" cy="748795"/>
          </a:xfrm>
          <a:prstGeom prst="rect">
            <a:avLst/>
          </a:prstGeom>
        </p:spPr>
        <p:txBody>
          <a:bodyPr wrap="square">
            <a:spAutoFit/>
          </a:bodyPr>
          <a:lstStyle/>
          <a:p>
            <a:pPr marL="380990" indent="-380990">
              <a:buFont typeface="Arial" panose="020B0604020202020204" pitchFamily="34" charset="0"/>
              <a:buChar char="•"/>
            </a:pPr>
            <a:r>
              <a:rPr lang="ar-SA" sz="2133" dirty="0">
                <a:latin typeface="Lato" pitchFamily="34" charset="0"/>
                <a:cs typeface="AL-Mohanad" pitchFamily="2" charset="-78"/>
              </a:rPr>
              <a:t>الأسماء المحتملة</a:t>
            </a:r>
          </a:p>
          <a:p>
            <a:pPr marL="380990" indent="-380990">
              <a:buFont typeface="Arial" panose="020B0604020202020204" pitchFamily="34" charset="0"/>
              <a:buChar char="•"/>
            </a:pPr>
            <a:r>
              <a:rPr lang="ar-SA" sz="2133" dirty="0">
                <a:latin typeface="Lato" pitchFamily="34" charset="0"/>
                <a:cs typeface="AL-Mohanad" pitchFamily="2" charset="-78"/>
              </a:rPr>
              <a:t>طريقة الوصول إليهم </a:t>
            </a:r>
            <a:endParaRPr lang="en-US" sz="2133" dirty="0">
              <a:latin typeface="Lato" pitchFamily="34" charset="0"/>
              <a:cs typeface="AL-Mohanad" pitchFamily="2" charset="-78"/>
            </a:endParaRPr>
          </a:p>
        </p:txBody>
      </p:sp>
      <p:grpSp>
        <p:nvGrpSpPr>
          <p:cNvPr id="60" name="مجموعة 59"/>
          <p:cNvGrpSpPr/>
          <p:nvPr/>
        </p:nvGrpSpPr>
        <p:grpSpPr>
          <a:xfrm>
            <a:off x="312425" y="2198808"/>
            <a:ext cx="7119867" cy="3885948"/>
            <a:chOff x="245206" y="1757771"/>
            <a:chExt cx="5339900" cy="2914461"/>
          </a:xfrm>
        </p:grpSpPr>
        <p:cxnSp>
          <p:nvCxnSpPr>
            <p:cNvPr id="50" name="رابط مستقيم 49"/>
            <p:cNvCxnSpPr/>
            <p:nvPr/>
          </p:nvCxnSpPr>
          <p:spPr>
            <a:xfrm>
              <a:off x="640942" y="3168194"/>
              <a:ext cx="15240" cy="1504038"/>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cxnSp>
          <p:nvCxnSpPr>
            <p:cNvPr id="53" name="رابط مستقيم 52"/>
            <p:cNvCxnSpPr/>
            <p:nvPr/>
          </p:nvCxnSpPr>
          <p:spPr>
            <a:xfrm>
              <a:off x="1894110" y="4242614"/>
              <a:ext cx="0" cy="429618"/>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cxnSp>
          <p:nvCxnSpPr>
            <p:cNvPr id="55" name="رابط مستقيم 54"/>
            <p:cNvCxnSpPr/>
            <p:nvPr/>
          </p:nvCxnSpPr>
          <p:spPr>
            <a:xfrm>
              <a:off x="656182" y="4672232"/>
              <a:ext cx="2536598" cy="0"/>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cxnSp>
          <p:nvCxnSpPr>
            <p:cNvPr id="57" name="رابط مستقيم 56"/>
            <p:cNvCxnSpPr/>
            <p:nvPr/>
          </p:nvCxnSpPr>
          <p:spPr>
            <a:xfrm>
              <a:off x="3192780" y="3168194"/>
              <a:ext cx="0" cy="1504038"/>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grpSp>
          <p:nvGrpSpPr>
            <p:cNvPr id="34" name="مجموعة 33"/>
            <p:cNvGrpSpPr/>
            <p:nvPr/>
          </p:nvGrpSpPr>
          <p:grpSpPr>
            <a:xfrm>
              <a:off x="245206" y="1757771"/>
              <a:ext cx="3292690" cy="2725355"/>
              <a:chOff x="245205" y="1757771"/>
              <a:chExt cx="3810937" cy="2853477"/>
            </a:xfrm>
          </p:grpSpPr>
          <p:sp>
            <p:nvSpPr>
              <p:cNvPr id="30" name="معين 29"/>
              <p:cNvSpPr/>
              <p:nvPr/>
            </p:nvSpPr>
            <p:spPr>
              <a:xfrm>
                <a:off x="1222517" y="1757771"/>
                <a:ext cx="1862237" cy="1379598"/>
              </a:xfrm>
              <a:prstGeom prst="diamond">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ar-SA" sz="2133" dirty="0">
                    <a:cs typeface="AL-Mohanad Bold" pitchFamily="2" charset="-78"/>
                  </a:rPr>
                  <a:t>الأفراد</a:t>
                </a:r>
              </a:p>
            </p:txBody>
          </p:sp>
          <p:sp>
            <p:nvSpPr>
              <p:cNvPr id="31" name="معين 30"/>
              <p:cNvSpPr/>
              <p:nvPr/>
            </p:nvSpPr>
            <p:spPr>
              <a:xfrm>
                <a:off x="2193905" y="2496881"/>
                <a:ext cx="1862237" cy="1379598"/>
              </a:xfrm>
              <a:prstGeom prst="diamond">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2133" dirty="0">
                    <a:cs typeface="AL-Mohanad Bold" pitchFamily="2" charset="-78"/>
                  </a:rPr>
                  <a:t>المؤسسات الحكومية </a:t>
                </a:r>
              </a:p>
            </p:txBody>
          </p:sp>
          <p:sp>
            <p:nvSpPr>
              <p:cNvPr id="32" name="معين 31"/>
              <p:cNvSpPr/>
              <p:nvPr/>
            </p:nvSpPr>
            <p:spPr>
              <a:xfrm>
                <a:off x="245205" y="2496881"/>
                <a:ext cx="1862237" cy="1379598"/>
              </a:xfrm>
              <a:prstGeom prst="diamond">
                <a:avLst/>
              </a:prstGeom>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133" dirty="0">
                    <a:cs typeface="AL-Mohanad Bold" pitchFamily="2" charset="-78"/>
                  </a:rPr>
                  <a:t>المؤسسات المجتمعية</a:t>
                </a:r>
              </a:p>
            </p:txBody>
          </p:sp>
          <p:sp>
            <p:nvSpPr>
              <p:cNvPr id="33" name="معين 32"/>
              <p:cNvSpPr/>
              <p:nvPr/>
            </p:nvSpPr>
            <p:spPr>
              <a:xfrm>
                <a:off x="1214165" y="3231650"/>
                <a:ext cx="1862237" cy="1379598"/>
              </a:xfrm>
              <a:prstGeom prst="diamond">
                <a:avLst/>
              </a:prstGeom>
              <a:ln/>
            </p:spPr>
            <p:style>
              <a:lnRef idx="2">
                <a:schemeClr val="accent5"/>
              </a:lnRef>
              <a:fillRef idx="1">
                <a:schemeClr val="lt1"/>
              </a:fillRef>
              <a:effectRef idx="0">
                <a:schemeClr val="accent5"/>
              </a:effectRef>
              <a:fontRef idx="minor">
                <a:schemeClr val="dk1"/>
              </a:fontRef>
            </p:style>
            <p:txBody>
              <a:bodyPr rtlCol="1" anchor="ctr"/>
              <a:lstStyle/>
              <a:p>
                <a:pPr algn="ctr"/>
                <a:r>
                  <a:rPr lang="ar-SA" sz="2133" dirty="0">
                    <a:cs typeface="AL-Mohanad Bold" pitchFamily="2" charset="-78"/>
                  </a:rPr>
                  <a:t>المؤسسات الخيرية المانحة</a:t>
                </a:r>
              </a:p>
            </p:txBody>
          </p:sp>
        </p:grpSp>
        <p:grpSp>
          <p:nvGrpSpPr>
            <p:cNvPr id="45" name="مجموعة 44"/>
            <p:cNvGrpSpPr/>
            <p:nvPr/>
          </p:nvGrpSpPr>
          <p:grpSpPr>
            <a:xfrm>
              <a:off x="2233899" y="1968974"/>
              <a:ext cx="3346955" cy="292388"/>
              <a:chOff x="2233900" y="1968974"/>
              <a:chExt cx="2400832" cy="292388"/>
            </a:xfrm>
          </p:grpSpPr>
          <p:cxnSp>
            <p:nvCxnSpPr>
              <p:cNvPr id="39" name="رابط مستقيم 38"/>
              <p:cNvCxnSpPr/>
              <p:nvPr/>
            </p:nvCxnSpPr>
            <p:spPr>
              <a:xfrm>
                <a:off x="2233900" y="1968974"/>
                <a:ext cx="2392326" cy="0"/>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cxnSp>
            <p:nvCxnSpPr>
              <p:cNvPr id="41" name="رابط مستقيم 40"/>
              <p:cNvCxnSpPr/>
              <p:nvPr/>
            </p:nvCxnSpPr>
            <p:spPr>
              <a:xfrm>
                <a:off x="4626226" y="1968974"/>
                <a:ext cx="8506" cy="292388"/>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grpSp>
        <p:grpSp>
          <p:nvGrpSpPr>
            <p:cNvPr id="46" name="مجموعة 45"/>
            <p:cNvGrpSpPr/>
            <p:nvPr/>
          </p:nvGrpSpPr>
          <p:grpSpPr>
            <a:xfrm>
              <a:off x="3192780" y="3660200"/>
              <a:ext cx="2392326" cy="258379"/>
              <a:chOff x="2233900" y="1710595"/>
              <a:chExt cx="2392326" cy="258379"/>
            </a:xfrm>
          </p:grpSpPr>
          <p:cxnSp>
            <p:nvCxnSpPr>
              <p:cNvPr id="47" name="رابط مستقيم 46"/>
              <p:cNvCxnSpPr/>
              <p:nvPr/>
            </p:nvCxnSpPr>
            <p:spPr>
              <a:xfrm>
                <a:off x="2233900" y="1968974"/>
                <a:ext cx="2392326" cy="0"/>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cxnSp>
            <p:nvCxnSpPr>
              <p:cNvPr id="48" name="رابط مستقيم 47"/>
              <p:cNvCxnSpPr/>
              <p:nvPr/>
            </p:nvCxnSpPr>
            <p:spPr>
              <a:xfrm flipH="1" flipV="1">
                <a:off x="4621974" y="1710595"/>
                <a:ext cx="4252" cy="258379"/>
              </a:xfrm>
              <a:prstGeom prst="line">
                <a:avLst/>
              </a:prstGeom>
              <a:ln w="12700">
                <a:solidFill>
                  <a:schemeClr val="tx1"/>
                </a:solidFill>
                <a:prstDash val="sysDash"/>
              </a:ln>
            </p:spPr>
            <p:style>
              <a:lnRef idx="1">
                <a:schemeClr val="accent4"/>
              </a:lnRef>
              <a:fillRef idx="0">
                <a:schemeClr val="accent4"/>
              </a:fillRef>
              <a:effectRef idx="0">
                <a:schemeClr val="accent4"/>
              </a:effectRef>
              <a:fontRef idx="minor">
                <a:schemeClr val="tx1"/>
              </a:fontRef>
            </p:style>
          </p:cxnSp>
        </p:grpSp>
      </p:grpSp>
      <p:graphicFrame>
        <p:nvGraphicFramePr>
          <p:cNvPr id="64" name="رسم تخطيطي 63"/>
          <p:cNvGraphicFramePr/>
          <p:nvPr>
            <p:extLst>
              <p:ext uri="{D42A27DB-BD31-4B8C-83A1-F6EECF244321}">
                <p14:modId xmlns:p14="http://schemas.microsoft.com/office/powerpoint/2010/main" val="3420824665"/>
              </p:ext>
            </p:extLst>
          </p:nvPr>
        </p:nvGraphicFramePr>
        <p:xfrm>
          <a:off x="2457749" y="580653"/>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05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863702631"/>
              </p:ext>
            </p:extLst>
          </p:nvPr>
        </p:nvGraphicFramePr>
        <p:xfrm>
          <a:off x="1299057" y="863722"/>
          <a:ext cx="6600395" cy="452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فرعي 2"/>
          <p:cNvSpPr txBox="1">
            <a:spLocks/>
          </p:cNvSpPr>
          <p:nvPr/>
        </p:nvSpPr>
        <p:spPr>
          <a:xfrm>
            <a:off x="2361982" y="2012801"/>
            <a:ext cx="3752849" cy="673100"/>
          </a:xfrm>
          <a:prstGeom prst="rect">
            <a:avLst/>
          </a:prstGeom>
        </p:spPr>
        <p:txBody>
          <a:bodyPr vert="horz" lIns="121920" tIns="60960" rIns="121920" bIns="60960" rtlCol="1">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ar-SA" sz="4267" dirty="0">
                <a:solidFill>
                  <a:schemeClr val="accent4">
                    <a:lumMod val="75000"/>
                  </a:schemeClr>
                </a:solidFill>
                <a:cs typeface="AdvertisingBold" pitchFamily="2" charset="-78"/>
              </a:rPr>
              <a:t>دليل البرنامج</a:t>
            </a:r>
          </a:p>
        </p:txBody>
      </p:sp>
    </p:spTree>
    <p:extLst>
      <p:ext uri="{BB962C8B-B14F-4D97-AF65-F5344CB8AC3E}">
        <p14:creationId xmlns:p14="http://schemas.microsoft.com/office/powerpoint/2010/main" val="294384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48F63A3B-78C7-47BE-AE5E-E10140E04643}" type="slidenum">
              <a:rPr lang="en-US" smtClean="0"/>
              <a:t>40</a:t>
            </a:fld>
            <a:endParaRPr lang="en-US" dirty="0"/>
          </a:p>
        </p:txBody>
      </p:sp>
      <p:graphicFrame>
        <p:nvGraphicFramePr>
          <p:cNvPr id="3" name="جدول 2"/>
          <p:cNvGraphicFramePr>
            <a:graphicFrameLocks noGrp="1"/>
          </p:cNvGraphicFramePr>
          <p:nvPr>
            <p:extLst>
              <p:ext uri="{D42A27DB-BD31-4B8C-83A1-F6EECF244321}">
                <p14:modId xmlns:p14="http://schemas.microsoft.com/office/powerpoint/2010/main" val="2768720675"/>
              </p:ext>
            </p:extLst>
          </p:nvPr>
        </p:nvGraphicFramePr>
        <p:xfrm>
          <a:off x="800244" y="1995173"/>
          <a:ext cx="7715105" cy="3390584"/>
        </p:xfrm>
        <a:graphic>
          <a:graphicData uri="http://schemas.openxmlformats.org/drawingml/2006/table">
            <a:tbl>
              <a:tblPr rtl="1" firstRow="1" bandRow="1">
                <a:tableStyleId>{93296810-A885-4BE3-A3E7-6D5BEEA58F35}</a:tableStyleId>
              </a:tblPr>
              <a:tblGrid>
                <a:gridCol w="1553997"/>
                <a:gridCol w="2438400"/>
                <a:gridCol w="2496847"/>
                <a:gridCol w="1225861"/>
              </a:tblGrid>
              <a:tr h="607492">
                <a:tc>
                  <a:txBody>
                    <a:bodyPr/>
                    <a:lstStyle/>
                    <a:p>
                      <a:pPr algn="ctr" rtl="1"/>
                      <a:r>
                        <a:rPr lang="ar-SA" sz="2100" b="0" dirty="0" smtClean="0">
                          <a:solidFill>
                            <a:schemeClr val="tx1"/>
                          </a:solidFill>
                          <a:cs typeface="AL-Mohanad Bold" pitchFamily="2" charset="-78"/>
                        </a:rPr>
                        <a:t>المشروع</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اسم</a:t>
                      </a:r>
                      <a:r>
                        <a:rPr lang="ar-SA" sz="2100" b="0" baseline="0" dirty="0" smtClean="0">
                          <a:solidFill>
                            <a:schemeClr val="tx1"/>
                          </a:solidFill>
                          <a:cs typeface="AL-Mohanad Bold" pitchFamily="2" charset="-78"/>
                        </a:rPr>
                        <a:t> </a:t>
                      </a:r>
                      <a:r>
                        <a:rPr lang="ar-SA" sz="2100" b="0" dirty="0" smtClean="0">
                          <a:solidFill>
                            <a:schemeClr val="tx1"/>
                          </a:solidFill>
                          <a:cs typeface="AL-Mohanad Bold" pitchFamily="2" charset="-78"/>
                        </a:rPr>
                        <a:t>الممول</a:t>
                      </a:r>
                      <a:r>
                        <a:rPr lang="ar-SA" sz="2100" b="0" baseline="0" dirty="0" smtClean="0">
                          <a:solidFill>
                            <a:schemeClr val="tx1"/>
                          </a:solidFill>
                          <a:cs typeface="AL-Mohanad Bold" pitchFamily="2" charset="-78"/>
                        </a:rPr>
                        <a:t> </a:t>
                      </a:r>
                      <a:r>
                        <a:rPr lang="ar-SA" sz="2100" b="0" dirty="0" smtClean="0">
                          <a:solidFill>
                            <a:schemeClr val="tx1"/>
                          </a:solidFill>
                          <a:cs typeface="AL-Mohanad Bold" pitchFamily="2" charset="-78"/>
                        </a:rPr>
                        <a:t>المحتمل</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طريقة التواصل</a:t>
                      </a:r>
                      <a:endParaRPr lang="ar-SA" sz="2100" b="0" dirty="0">
                        <a:solidFill>
                          <a:schemeClr val="tx1"/>
                        </a:solidFill>
                        <a:cs typeface="AL-Mohanad Bold" pitchFamily="2" charset="-78"/>
                      </a:endParaRPr>
                    </a:p>
                  </a:txBody>
                  <a:tcPr marL="121920" marR="121920" marT="60960" marB="60960" anchor="ctr">
                    <a:solidFill>
                      <a:schemeClr val="accent4"/>
                    </a:solidFill>
                  </a:tcPr>
                </a:tc>
                <a:tc>
                  <a:txBody>
                    <a:bodyPr/>
                    <a:lstStyle/>
                    <a:p>
                      <a:pPr algn="ctr" rtl="1"/>
                      <a:r>
                        <a:rPr lang="ar-SA" sz="2100" b="0" dirty="0" smtClean="0">
                          <a:solidFill>
                            <a:schemeClr val="tx1"/>
                          </a:solidFill>
                          <a:cs typeface="AL-Mohanad Bold" pitchFamily="2" charset="-78"/>
                        </a:rPr>
                        <a:t>ملحوظة</a:t>
                      </a:r>
                      <a:endParaRPr lang="ar-SA" sz="2100" b="0" dirty="0">
                        <a:solidFill>
                          <a:schemeClr val="tx1"/>
                        </a:solidFill>
                        <a:cs typeface="AL-Mohanad Bold" pitchFamily="2" charset="-78"/>
                      </a:endParaRPr>
                    </a:p>
                  </a:txBody>
                  <a:tcPr marL="121920" marR="121920" marT="60960" marB="60960" anchor="ctr">
                    <a:solidFill>
                      <a:schemeClr val="accent4"/>
                    </a:solidFill>
                  </a:tcPr>
                </a:tc>
              </a:tr>
              <a:tr h="607492">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Bold" pitchFamily="2" charset="-78"/>
                      </a:endParaRPr>
                    </a:p>
                  </a:txBody>
                  <a:tcPr marL="121920" marR="121920" marT="60960" marB="60960" anchor="ctr">
                    <a:solidFill>
                      <a:schemeClr val="bg1">
                        <a:lumMod val="95000"/>
                      </a:schemeClr>
                    </a:solidFill>
                  </a:tcPr>
                </a:tc>
              </a:tr>
              <a:tr h="725200">
                <a:tc>
                  <a:txBody>
                    <a:bodyPr/>
                    <a:lstStyle/>
                    <a:p>
                      <a:pPr marL="342900" indent="-342900" algn="ctr" defTabSz="685800" rtl="1" eaLnBrk="1" latinLnBrk="0" hangingPunct="1">
                        <a:buFont typeface="+mj-lt"/>
                        <a:buAutoNum type="arabicPeriod"/>
                      </a:pPr>
                      <a:endParaRPr lang="ar-SA" sz="2100" b="0" kern="1200" dirty="0">
                        <a:solidFill>
                          <a:schemeClr val="tx1"/>
                        </a:solidFill>
                        <a:latin typeface="+mn-lt"/>
                        <a:ea typeface="+mn-ea"/>
                        <a:cs typeface="AL-Mohanad" pitchFamily="2" charset="-78"/>
                      </a:endParaRPr>
                    </a:p>
                  </a:txBody>
                  <a:tcPr marL="121920" marR="121920" marT="60960" marB="60960" anchor="ctr">
                    <a:solidFill>
                      <a:schemeClr val="accent4">
                        <a:lumMod val="20000"/>
                        <a:lumOff val="80000"/>
                      </a:schemeClr>
                    </a:solidFill>
                  </a:tcPr>
                </a:tc>
                <a:tc>
                  <a:txBody>
                    <a:bodyPr/>
                    <a:lstStyle/>
                    <a:p>
                      <a:pPr marL="342900" indent="-342900" algn="ctr" defTabSz="685800" rtl="1" eaLnBrk="1" latinLnBrk="0" hangingPunct="1">
                        <a:buFont typeface="+mj-lt"/>
                        <a:buAutoNum type="arabicPeriod"/>
                      </a:pPr>
                      <a:endParaRPr lang="ar-SA" sz="2100" b="0" kern="1200" dirty="0">
                        <a:solidFill>
                          <a:schemeClr val="tx1"/>
                        </a:solidFill>
                        <a:latin typeface="+mn-lt"/>
                        <a:ea typeface="+mn-ea"/>
                        <a:cs typeface="AL-Mohanad" pitchFamily="2" charset="-78"/>
                      </a:endParaRPr>
                    </a:p>
                  </a:txBody>
                  <a:tcPr marL="121920" marR="121920" marT="60960" marB="60960" anchor="ctr">
                    <a:solidFill>
                      <a:schemeClr val="accent4">
                        <a:lumMod val="20000"/>
                        <a:lumOff val="80000"/>
                      </a:schemeClr>
                    </a:solidFill>
                  </a:tcPr>
                </a:tc>
                <a:tc>
                  <a:txBody>
                    <a:bodyPr/>
                    <a:lstStyle/>
                    <a:p>
                      <a:pPr marL="342900" indent="-342900" algn="ctr" rtl="1">
                        <a:buFont typeface="+mj-lt"/>
                        <a:buAutoNum type="arabicPeriod"/>
                      </a:pPr>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marL="342900" indent="-342900" algn="ctr" rtl="1">
                        <a:buFont typeface="+mj-lt"/>
                        <a:buAutoNum type="arabicPeriod"/>
                      </a:pPr>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r>
              <a:tr h="725200">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bg1">
                        <a:lumMod val="95000"/>
                      </a:schemeClr>
                    </a:solidFill>
                  </a:tcPr>
                </a:tc>
              </a:tr>
              <a:tr h="725200">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bg1"/>
                        </a:solidFill>
                        <a:cs typeface="AL-Mohanad Bol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c>
                  <a:txBody>
                    <a:bodyPr/>
                    <a:lstStyle/>
                    <a:p>
                      <a:pPr algn="ctr" rtl="1"/>
                      <a:endParaRPr lang="ar-SA" sz="2100" b="0" dirty="0">
                        <a:solidFill>
                          <a:schemeClr val="tx1"/>
                        </a:solidFill>
                        <a:cs typeface="AL-Mohanad" pitchFamily="2" charset="-78"/>
                      </a:endParaRPr>
                    </a:p>
                  </a:txBody>
                  <a:tcPr marL="121920" marR="121920" marT="60960" marB="60960" anchor="ctr">
                    <a:solidFill>
                      <a:schemeClr val="accent4">
                        <a:lumMod val="20000"/>
                        <a:lumOff val="80000"/>
                      </a:schemeClr>
                    </a:solidFill>
                  </a:tcPr>
                </a:tc>
              </a:tr>
            </a:tbl>
          </a:graphicData>
        </a:graphic>
      </p:graphicFrame>
      <p:sp>
        <p:nvSpPr>
          <p:cNvPr id="4" name="Rectangle 24"/>
          <p:cNvSpPr/>
          <p:nvPr/>
        </p:nvSpPr>
        <p:spPr>
          <a:xfrm>
            <a:off x="5860758" y="1115214"/>
            <a:ext cx="2654591" cy="482120"/>
          </a:xfrm>
          <a:prstGeom prst="rect">
            <a:avLst/>
          </a:prstGeom>
        </p:spPr>
        <p:txBody>
          <a:bodyPr wrap="square">
            <a:spAutoFit/>
          </a:bodyPr>
          <a:lstStyle/>
          <a:p>
            <a:pPr>
              <a:lnSpc>
                <a:spcPct val="125000"/>
              </a:lnSpc>
            </a:pPr>
            <a:r>
              <a:rPr lang="ar-SA" sz="2133" dirty="0">
                <a:latin typeface="Lato" pitchFamily="34" charset="0"/>
                <a:cs typeface="AL-Mateen" pitchFamily="2" charset="-78"/>
              </a:rPr>
              <a:t>بيان بالممولين المحتملين </a:t>
            </a:r>
            <a:endParaRPr lang="en-US" sz="2133" dirty="0">
              <a:latin typeface="Lato" pitchFamily="34" charset="0"/>
              <a:cs typeface="AL-Mateen" pitchFamily="2" charset="-78"/>
            </a:endParaRPr>
          </a:p>
        </p:txBody>
      </p:sp>
    </p:spTree>
    <p:extLst>
      <p:ext uri="{BB962C8B-B14F-4D97-AF65-F5344CB8AC3E}">
        <p14:creationId xmlns:p14="http://schemas.microsoft.com/office/powerpoint/2010/main" val="3744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701196654"/>
              </p:ext>
            </p:extLst>
          </p:nvPr>
        </p:nvGraphicFramePr>
        <p:xfrm>
          <a:off x="2403768" y="670175"/>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val="3630729367"/>
              </p:ext>
            </p:extLst>
          </p:nvPr>
        </p:nvGraphicFramePr>
        <p:xfrm>
          <a:off x="1640114" y="2262122"/>
          <a:ext cx="5438807" cy="41677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410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D0D82D0F-E549-46C5-B516-D6F468F9C359}"/>
                                            </p:graphicEl>
                                          </p:spTgt>
                                        </p:tgtEl>
                                        <p:attrNameLst>
                                          <p:attrName>style.visibility</p:attrName>
                                        </p:attrNameLst>
                                      </p:cBhvr>
                                      <p:to>
                                        <p:strVal val="visible"/>
                                      </p:to>
                                    </p:set>
                                    <p:animEffect transition="in" filter="barn(inVertical)">
                                      <p:cBhvr>
                                        <p:cTn id="7" dur="500"/>
                                        <p:tgtEl>
                                          <p:spTgt spid="4">
                                            <p:graphicEl>
                                              <a:dgm id="{D0D82D0F-E549-46C5-B516-D6F468F9C35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DB7B730B-B883-437D-868A-23503BE1BC7E}"/>
                                            </p:graphicEl>
                                          </p:spTgt>
                                        </p:tgtEl>
                                        <p:attrNameLst>
                                          <p:attrName>style.visibility</p:attrName>
                                        </p:attrNameLst>
                                      </p:cBhvr>
                                      <p:to>
                                        <p:strVal val="visible"/>
                                      </p:to>
                                    </p:set>
                                    <p:animEffect transition="in" filter="barn(inVertical)">
                                      <p:cBhvr>
                                        <p:cTn id="12" dur="500"/>
                                        <p:tgtEl>
                                          <p:spTgt spid="4">
                                            <p:graphicEl>
                                              <a:dgm id="{DB7B730B-B883-437D-868A-23503BE1BC7E}"/>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B6520652-9A88-4D49-A113-5892535E2489}"/>
                                            </p:graphicEl>
                                          </p:spTgt>
                                        </p:tgtEl>
                                        <p:attrNameLst>
                                          <p:attrName>style.visibility</p:attrName>
                                        </p:attrNameLst>
                                      </p:cBhvr>
                                      <p:to>
                                        <p:strVal val="visible"/>
                                      </p:to>
                                    </p:set>
                                    <p:animEffect transition="in" filter="barn(inVertical)">
                                      <p:cBhvr>
                                        <p:cTn id="15" dur="500"/>
                                        <p:tgtEl>
                                          <p:spTgt spid="4">
                                            <p:graphicEl>
                                              <a:dgm id="{B6520652-9A88-4D49-A113-5892535E24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8089806D-39AF-436F-88B1-8FD215FD732D}"/>
                                            </p:graphicEl>
                                          </p:spTgt>
                                        </p:tgtEl>
                                        <p:attrNameLst>
                                          <p:attrName>style.visibility</p:attrName>
                                        </p:attrNameLst>
                                      </p:cBhvr>
                                      <p:to>
                                        <p:strVal val="visible"/>
                                      </p:to>
                                    </p:set>
                                    <p:animEffect transition="in" filter="barn(inVertical)">
                                      <p:cBhvr>
                                        <p:cTn id="20" dur="500"/>
                                        <p:tgtEl>
                                          <p:spTgt spid="4">
                                            <p:graphicEl>
                                              <a:dgm id="{8089806D-39AF-436F-88B1-8FD215FD732D}"/>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47D90BB3-70DB-483A-A8C8-C8FDE4E019D1}"/>
                                            </p:graphicEl>
                                          </p:spTgt>
                                        </p:tgtEl>
                                        <p:attrNameLst>
                                          <p:attrName>style.visibility</p:attrName>
                                        </p:attrNameLst>
                                      </p:cBhvr>
                                      <p:to>
                                        <p:strVal val="visible"/>
                                      </p:to>
                                    </p:set>
                                    <p:animEffect transition="in" filter="barn(inVertical)">
                                      <p:cBhvr>
                                        <p:cTn id="23" dur="500"/>
                                        <p:tgtEl>
                                          <p:spTgt spid="4">
                                            <p:graphicEl>
                                              <a:dgm id="{47D90BB3-70DB-483A-A8C8-C8FDE4E019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graphicEl>
                                              <a:dgm id="{34AE6031-9814-4603-B72B-1948EE734517}"/>
                                            </p:graphicEl>
                                          </p:spTgt>
                                        </p:tgtEl>
                                        <p:attrNameLst>
                                          <p:attrName>style.visibility</p:attrName>
                                        </p:attrNameLst>
                                      </p:cBhvr>
                                      <p:to>
                                        <p:strVal val="visible"/>
                                      </p:to>
                                    </p:set>
                                    <p:animEffect transition="in" filter="barn(inVertical)">
                                      <p:cBhvr>
                                        <p:cTn id="28" dur="500"/>
                                        <p:tgtEl>
                                          <p:spTgt spid="4">
                                            <p:graphicEl>
                                              <a:dgm id="{34AE6031-9814-4603-B72B-1948EE734517}"/>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graphicEl>
                                              <a:dgm id="{50329735-AE77-4227-9565-C6D2900FD5C6}"/>
                                            </p:graphicEl>
                                          </p:spTgt>
                                        </p:tgtEl>
                                        <p:attrNameLst>
                                          <p:attrName>style.visibility</p:attrName>
                                        </p:attrNameLst>
                                      </p:cBhvr>
                                      <p:to>
                                        <p:strVal val="visible"/>
                                      </p:to>
                                    </p:set>
                                    <p:animEffect transition="in" filter="barn(inVertical)">
                                      <p:cBhvr>
                                        <p:cTn id="31" dur="500"/>
                                        <p:tgtEl>
                                          <p:spTgt spid="4">
                                            <p:graphicEl>
                                              <a:dgm id="{50329735-AE77-4227-9565-C6D2900FD5C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graphicEl>
                                              <a:dgm id="{4B5077B3-DCE9-41D7-9CC2-82B14AED21A4}"/>
                                            </p:graphicEl>
                                          </p:spTgt>
                                        </p:tgtEl>
                                        <p:attrNameLst>
                                          <p:attrName>style.visibility</p:attrName>
                                        </p:attrNameLst>
                                      </p:cBhvr>
                                      <p:to>
                                        <p:strVal val="visible"/>
                                      </p:to>
                                    </p:set>
                                    <p:animEffect transition="in" filter="barn(inVertical)">
                                      <p:cBhvr>
                                        <p:cTn id="36" dur="500"/>
                                        <p:tgtEl>
                                          <p:spTgt spid="4">
                                            <p:graphicEl>
                                              <a:dgm id="{4B5077B3-DCE9-41D7-9CC2-82B14AED21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378466605"/>
              </p:ext>
            </p:extLst>
          </p:nvPr>
        </p:nvGraphicFramePr>
        <p:xfrm>
          <a:off x="620268" y="2279327"/>
          <a:ext cx="8109097" cy="3471967"/>
        </p:xfrm>
        <a:graphic>
          <a:graphicData uri="http://schemas.openxmlformats.org/drawingml/2006/table">
            <a:tbl>
              <a:tblPr rtl="1" firstRow="1" bandRow="1">
                <a:tableStyleId>{5C22544A-7EE6-4342-B048-85BDC9FD1C3A}</a:tableStyleId>
              </a:tblPr>
              <a:tblGrid>
                <a:gridCol w="1077432"/>
                <a:gridCol w="864781"/>
                <a:gridCol w="893135"/>
                <a:gridCol w="1261731"/>
                <a:gridCol w="1261729"/>
                <a:gridCol w="637953"/>
                <a:gridCol w="708837"/>
                <a:gridCol w="666308"/>
                <a:gridCol w="737191"/>
              </a:tblGrid>
              <a:tr h="535843">
                <a:tc rowSpan="2">
                  <a:txBody>
                    <a:bodyPr/>
                    <a:lstStyle/>
                    <a:p>
                      <a:pPr algn="ctr" rtl="1"/>
                      <a:r>
                        <a:rPr lang="ar-SA" sz="2000" b="0" dirty="0" smtClean="0">
                          <a:solidFill>
                            <a:schemeClr val="tx1"/>
                          </a:solidFill>
                          <a:cs typeface="AL-Mohanad Bold" pitchFamily="2" charset="-78"/>
                        </a:rPr>
                        <a:t>رقم المشروع</a:t>
                      </a:r>
                      <a:endParaRPr lang="ar-SA" sz="2000" b="0" dirty="0">
                        <a:solidFill>
                          <a:schemeClr val="tx1"/>
                        </a:solidFill>
                        <a:cs typeface="AL-Mohanad Bol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rgbClr val="92D050"/>
                    </a:solidFill>
                  </a:tcPr>
                </a:tc>
                <a:tc gridSpan="2">
                  <a:txBody>
                    <a:bodyPr/>
                    <a:lstStyle/>
                    <a:p>
                      <a:pPr algn="ctr" rtl="1"/>
                      <a:r>
                        <a:rPr lang="ar-SA" sz="2000" b="0" dirty="0" smtClean="0">
                          <a:solidFill>
                            <a:schemeClr val="tx1"/>
                          </a:solidFill>
                          <a:cs typeface="AL-Mohanad Bold" pitchFamily="2" charset="-78"/>
                        </a:rPr>
                        <a:t>المورد المالي</a:t>
                      </a:r>
                      <a:endParaRPr lang="ar-SA" sz="2000" b="0" dirty="0">
                        <a:solidFill>
                          <a:schemeClr val="tx1"/>
                        </a:solidFill>
                        <a:cs typeface="AL-Mohanad Bold" pitchFamily="2" charset="-78"/>
                      </a:endParaRPr>
                    </a:p>
                  </a:txBody>
                  <a:tcPr marL="121920" marR="121920" marT="60960" marB="60960" anchor="ctr">
                    <a:solidFill>
                      <a:srgbClr val="92D050"/>
                    </a:solidFill>
                  </a:tcPr>
                </a:tc>
                <a:tc hMerge="1">
                  <a:txBody>
                    <a:bodyPr/>
                    <a:lstStyle/>
                    <a:p>
                      <a:pPr algn="ctr" rtl="1"/>
                      <a:endParaRPr lang="ar-SA" sz="1500" b="0" dirty="0">
                        <a:cs typeface="AL-Mohanad" pitchFamily="2" charset="-78"/>
                      </a:endParaRPr>
                    </a:p>
                  </a:txBody>
                  <a:tcPr anchor="ctr"/>
                </a:tc>
                <a:tc rowSpan="2">
                  <a:txBody>
                    <a:bodyPr/>
                    <a:lstStyle/>
                    <a:p>
                      <a:pPr algn="ctr" rtl="1"/>
                      <a:r>
                        <a:rPr lang="ar-SA" sz="2000" b="0" dirty="0" smtClean="0">
                          <a:solidFill>
                            <a:schemeClr val="tx1"/>
                          </a:solidFill>
                          <a:cs typeface="AL-Mohanad Bold" pitchFamily="2" charset="-78"/>
                        </a:rPr>
                        <a:t>الاحتياج الكلي رقماً</a:t>
                      </a:r>
                      <a:endParaRPr lang="ar-SA" sz="2000" b="0" dirty="0">
                        <a:solidFill>
                          <a:schemeClr val="tx1"/>
                        </a:solidFill>
                        <a:cs typeface="AL-Mohanad Bol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rgbClr val="92D050"/>
                    </a:solidFill>
                  </a:tcPr>
                </a:tc>
                <a:tc rowSpan="2">
                  <a:txBody>
                    <a:bodyPr/>
                    <a:lstStyle/>
                    <a:p>
                      <a:pPr algn="ctr" rtl="1"/>
                      <a:r>
                        <a:rPr lang="ar-SA" sz="2000" b="0" dirty="0" smtClean="0">
                          <a:solidFill>
                            <a:schemeClr val="tx1"/>
                          </a:solidFill>
                          <a:cs typeface="AL-Mohanad Bold" pitchFamily="2" charset="-78"/>
                        </a:rPr>
                        <a:t>الممولين </a:t>
                      </a:r>
                      <a:endParaRPr lang="ar-SA" sz="2000" b="0" dirty="0">
                        <a:solidFill>
                          <a:schemeClr val="tx1"/>
                        </a:solidFill>
                        <a:cs typeface="AL-Mohanad Bol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rgbClr val="92D050"/>
                    </a:solidFill>
                  </a:tcPr>
                </a:tc>
                <a:tc gridSpan="4">
                  <a:txBody>
                    <a:bodyPr/>
                    <a:lstStyle/>
                    <a:p>
                      <a:pPr algn="ctr" rtl="1"/>
                      <a:r>
                        <a:rPr lang="ar-SA" sz="2000" b="0" dirty="0" smtClean="0">
                          <a:solidFill>
                            <a:schemeClr val="tx1"/>
                          </a:solidFill>
                          <a:cs typeface="AL-Mohanad Bold" pitchFamily="2" charset="-78"/>
                        </a:rPr>
                        <a:t>تاريخ استحقاق التمويل</a:t>
                      </a:r>
                      <a:endParaRPr lang="ar-SA" sz="2000" b="0" dirty="0">
                        <a:solidFill>
                          <a:schemeClr val="tx1"/>
                        </a:solidFill>
                        <a:cs typeface="AL-Mohanad Bold" pitchFamily="2" charset="-78"/>
                      </a:endParaRPr>
                    </a:p>
                  </a:txBody>
                  <a:tcPr marL="121920" marR="121920" marT="60960" marB="60960" anchor="ctr">
                    <a:solidFill>
                      <a:srgbClr val="92D050"/>
                    </a:solidFill>
                  </a:tcPr>
                </a:tc>
                <a:tc hMerge="1">
                  <a:txBody>
                    <a:bodyPr/>
                    <a:lstStyle/>
                    <a:p>
                      <a:pPr algn="ctr" rtl="1"/>
                      <a:endParaRPr lang="ar-SA" sz="1500" b="0" dirty="0">
                        <a:cs typeface="AL-Mohanad" pitchFamily="2" charset="-78"/>
                      </a:endParaRPr>
                    </a:p>
                  </a:txBody>
                  <a:tcPr anchor="ctr"/>
                </a:tc>
                <a:tc hMerge="1">
                  <a:txBody>
                    <a:bodyPr/>
                    <a:lstStyle/>
                    <a:p>
                      <a:pPr algn="ctr" rtl="1"/>
                      <a:endParaRPr lang="ar-SA" sz="1500" b="0" dirty="0">
                        <a:cs typeface="AL-Mohanad" pitchFamily="2" charset="-78"/>
                      </a:endParaRPr>
                    </a:p>
                  </a:txBody>
                  <a:tcPr anchor="ctr"/>
                </a:tc>
                <a:tc hMerge="1">
                  <a:txBody>
                    <a:bodyPr/>
                    <a:lstStyle/>
                    <a:p>
                      <a:pPr algn="ctr" rtl="1"/>
                      <a:endParaRPr lang="ar-SA" sz="1500" b="0" dirty="0">
                        <a:cs typeface="AL-Mohanad" pitchFamily="2" charset="-78"/>
                      </a:endParaRPr>
                    </a:p>
                  </a:txBody>
                  <a:tcPr anchor="ctr"/>
                </a:tc>
              </a:tr>
              <a:tr h="792752">
                <a:tc vMerge="1">
                  <a:txBody>
                    <a:bodyPr/>
                    <a:lstStyle/>
                    <a:p>
                      <a:pPr algn="ctr" rtl="1"/>
                      <a:endParaRPr lang="ar-SA" sz="1500" b="0" dirty="0">
                        <a:cs typeface="AL-Mohanad" pitchFamily="2" charset="-78"/>
                      </a:endParaRPr>
                    </a:p>
                  </a:txBody>
                  <a:tcPr anchor="ctr"/>
                </a:tc>
                <a:tc>
                  <a:txBody>
                    <a:bodyPr/>
                    <a:lstStyle/>
                    <a:p>
                      <a:pPr algn="ctr" rtl="1"/>
                      <a:r>
                        <a:rPr lang="ar-SA" sz="2000" b="0" dirty="0" smtClean="0">
                          <a:solidFill>
                            <a:schemeClr val="tx1"/>
                          </a:solidFill>
                          <a:cs typeface="AL-Mohanad" pitchFamily="2" charset="-78"/>
                        </a:rPr>
                        <a:t>موجود </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rtl="1"/>
                      <a:r>
                        <a:rPr lang="ar-SA" sz="2000" b="0" dirty="0" smtClean="0">
                          <a:solidFill>
                            <a:schemeClr val="tx1"/>
                          </a:solidFill>
                          <a:cs typeface="AL-Mohanad" pitchFamily="2" charset="-78"/>
                        </a:rPr>
                        <a:t>مطلوب</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vMerge="1">
                  <a:txBody>
                    <a:bodyPr/>
                    <a:lstStyle/>
                    <a:p>
                      <a:pPr algn="ctr" rtl="1"/>
                      <a:endParaRPr lang="ar-SA" sz="1500" b="0" dirty="0">
                        <a:cs typeface="AL-Mohanad" pitchFamily="2" charset="-78"/>
                      </a:endParaRPr>
                    </a:p>
                  </a:txBody>
                  <a:tcPr anchor="ctr"/>
                </a:tc>
                <a:tc vMerge="1">
                  <a:txBody>
                    <a:bodyPr/>
                    <a:lstStyle/>
                    <a:p>
                      <a:pPr algn="ctr" rtl="1"/>
                      <a:endParaRPr lang="ar-SA" sz="1500" b="0" dirty="0">
                        <a:cs typeface="AL-Mohanad" pitchFamily="2" charset="-78"/>
                      </a:endParaRPr>
                    </a:p>
                  </a:txBody>
                  <a:tcPr anchor="ctr"/>
                </a:tc>
                <a:tc>
                  <a:txBody>
                    <a:bodyPr/>
                    <a:lstStyle/>
                    <a:p>
                      <a:pPr algn="ctr" rtl="1"/>
                      <a:r>
                        <a:rPr lang="ar-SA" sz="2000" b="0" dirty="0" smtClean="0">
                          <a:solidFill>
                            <a:schemeClr val="tx1"/>
                          </a:solidFill>
                          <a:cs typeface="AL-Mohanad" pitchFamily="2" charset="-78"/>
                        </a:rPr>
                        <a:t>الربع 1</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rtl="1"/>
                      <a:r>
                        <a:rPr lang="ar-SA" sz="2000" b="0" dirty="0" smtClean="0">
                          <a:solidFill>
                            <a:schemeClr val="tx1"/>
                          </a:solidFill>
                          <a:cs typeface="AL-Mohanad" pitchFamily="2" charset="-78"/>
                        </a:rPr>
                        <a:t>الربع 2</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rtl="1"/>
                      <a:r>
                        <a:rPr lang="ar-SA" sz="2000" b="0" dirty="0" smtClean="0">
                          <a:solidFill>
                            <a:schemeClr val="tx1"/>
                          </a:solidFill>
                          <a:cs typeface="AL-Mohanad" pitchFamily="2" charset="-78"/>
                        </a:rPr>
                        <a:t>الربع 3</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rtl="1"/>
                      <a:r>
                        <a:rPr lang="ar-SA" sz="2000" b="0" dirty="0" smtClean="0">
                          <a:solidFill>
                            <a:schemeClr val="tx1"/>
                          </a:solidFill>
                          <a:cs typeface="AL-Mohanad" pitchFamily="2" charset="-78"/>
                        </a:rPr>
                        <a:t>الربع 4</a:t>
                      </a:r>
                      <a:endParaRPr lang="ar-SA" sz="2000" b="0" dirty="0">
                        <a:solidFill>
                          <a:schemeClr val="tx1"/>
                        </a:solidFill>
                        <a:cs typeface="AL-Mohanad" pitchFamily="2" charset="-78"/>
                      </a:endParaRPr>
                    </a:p>
                  </a:txBody>
                  <a:tcPr marL="121920" marR="121920" marT="60960" marB="60960" anchor="ctr">
                    <a:lnB w="12700" cap="flat" cmpd="sng" algn="ctr">
                      <a:solidFill>
                        <a:schemeClr val="accent4"/>
                      </a:solidFill>
                      <a:prstDash val="solid"/>
                      <a:round/>
                      <a:headEnd type="none" w="med" len="med"/>
                      <a:tailEnd type="none" w="med" len="med"/>
                    </a:lnB>
                    <a:solidFill>
                      <a:schemeClr val="accent4">
                        <a:lumMod val="20000"/>
                        <a:lumOff val="80000"/>
                      </a:schemeClr>
                    </a:solidFill>
                  </a:tcPr>
                </a:tc>
              </a:tr>
              <a:tr h="535843">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lnT w="12700" cap="flat" cmpd="sng" algn="ctr">
                      <a:solidFill>
                        <a:schemeClr val="accent4"/>
                      </a:solidFill>
                      <a:prstDash val="solid"/>
                      <a:round/>
                      <a:headEnd type="none" w="med" len="med"/>
                      <a:tailEnd type="none" w="med" len="med"/>
                    </a:lnT>
                    <a:solidFill>
                      <a:schemeClr val="accent6">
                        <a:lumMod val="20000"/>
                        <a:lumOff val="80000"/>
                      </a:schemeClr>
                    </a:solidFill>
                  </a:tcPr>
                </a:tc>
              </a:tr>
              <a:tr h="535843">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r>
              <a:tr h="535843">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accent6">
                        <a:lumMod val="20000"/>
                        <a:lumOff val="80000"/>
                      </a:schemeClr>
                    </a:solidFill>
                  </a:tcPr>
                </a:tc>
              </a:tr>
              <a:tr h="535843">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solidFill>
                          <a:schemeClr val="tx1"/>
                        </a:solidFill>
                        <a:cs typeface="AL-Mohanad" pitchFamily="2" charset="-78"/>
                      </a:endParaRPr>
                    </a:p>
                  </a:txBody>
                  <a:tcPr marL="121920" marR="121920" marT="60960" marB="60960" anchor="ctr">
                    <a:solidFill>
                      <a:schemeClr val="bg1">
                        <a:lumMod val="95000"/>
                      </a:schemeClr>
                    </a:solidFill>
                  </a:tcPr>
                </a:tc>
              </a:tr>
            </a:tbl>
          </a:graphicData>
        </a:graphic>
      </p:graphicFrame>
      <p:sp>
        <p:nvSpPr>
          <p:cNvPr id="3" name="مستطيل 2"/>
          <p:cNvSpPr/>
          <p:nvPr/>
        </p:nvSpPr>
        <p:spPr>
          <a:xfrm>
            <a:off x="1014262" y="840144"/>
            <a:ext cx="7715103" cy="461665"/>
          </a:xfrm>
          <a:prstGeom prst="rect">
            <a:avLst/>
          </a:prstGeom>
        </p:spPr>
        <p:txBody>
          <a:bodyPr wrap="square">
            <a:spAutoFit/>
          </a:bodyPr>
          <a:lstStyle/>
          <a:p>
            <a:pPr indent="226478" algn="ctr">
              <a:spcBef>
                <a:spcPts val="800"/>
              </a:spcBef>
              <a:spcAft>
                <a:spcPts val="800"/>
              </a:spcAft>
            </a:pPr>
            <a:r>
              <a:rPr lang="ar-SA" sz="2400" dirty="0">
                <a:latin typeface="ae_AlMohanad" panose="02060603050605020204" pitchFamily="18" charset="-78"/>
                <a:cs typeface="AL-Mateen" pitchFamily="2" charset="-78"/>
              </a:rPr>
              <a:t>نموذج تحديد الاحتياج التمويلي</a:t>
            </a:r>
          </a:p>
        </p:txBody>
      </p:sp>
    </p:spTree>
    <p:extLst>
      <p:ext uri="{BB962C8B-B14F-4D97-AF65-F5344CB8AC3E}">
        <p14:creationId xmlns:p14="http://schemas.microsoft.com/office/powerpoint/2010/main" val="357105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0717015"/>
              </p:ext>
            </p:extLst>
          </p:nvPr>
        </p:nvGraphicFramePr>
        <p:xfrm>
          <a:off x="2342121" y="713718"/>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val="4127601500"/>
              </p:ext>
            </p:extLst>
          </p:nvPr>
        </p:nvGraphicFramePr>
        <p:xfrm>
          <a:off x="1424683" y="2123884"/>
          <a:ext cx="6122746" cy="40301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552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B739BC33-9A2B-40DD-BE0E-5DA832246220}"/>
                                            </p:graphicEl>
                                          </p:spTgt>
                                        </p:tgtEl>
                                        <p:attrNameLst>
                                          <p:attrName>style.visibility</p:attrName>
                                        </p:attrNameLst>
                                      </p:cBhvr>
                                      <p:to>
                                        <p:strVal val="visible"/>
                                      </p:to>
                                    </p:set>
                                    <p:anim calcmode="lin" valueType="num">
                                      <p:cBhvr additive="base">
                                        <p:cTn id="7" dur="500" fill="hold"/>
                                        <p:tgtEl>
                                          <p:spTgt spid="4">
                                            <p:graphicEl>
                                              <a:dgm id="{B739BC33-9A2B-40DD-BE0E-5DA83224622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739BC33-9A2B-40DD-BE0E-5DA832246220}"/>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7D157584-B004-46B9-92A7-B915E7E18309}"/>
                                            </p:graphicEl>
                                          </p:spTgt>
                                        </p:tgtEl>
                                        <p:attrNameLst>
                                          <p:attrName>style.visibility</p:attrName>
                                        </p:attrNameLst>
                                      </p:cBhvr>
                                      <p:to>
                                        <p:strVal val="visible"/>
                                      </p:to>
                                    </p:set>
                                    <p:anim calcmode="lin" valueType="num">
                                      <p:cBhvr additive="base">
                                        <p:cTn id="13" dur="500" fill="hold"/>
                                        <p:tgtEl>
                                          <p:spTgt spid="4">
                                            <p:graphicEl>
                                              <a:dgm id="{7D157584-B004-46B9-92A7-B915E7E1830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7D157584-B004-46B9-92A7-B915E7E18309}"/>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graphicEl>
                                              <a:dgm id="{9F523C07-351E-4943-B5FA-A4D51BEEA921}"/>
                                            </p:graphicEl>
                                          </p:spTgt>
                                        </p:tgtEl>
                                        <p:attrNameLst>
                                          <p:attrName>style.visibility</p:attrName>
                                        </p:attrNameLst>
                                      </p:cBhvr>
                                      <p:to>
                                        <p:strVal val="visible"/>
                                      </p:to>
                                    </p:set>
                                    <p:anim calcmode="lin" valueType="num">
                                      <p:cBhvr additive="base">
                                        <p:cTn id="19" dur="500" fill="hold"/>
                                        <p:tgtEl>
                                          <p:spTgt spid="4">
                                            <p:graphicEl>
                                              <a:dgm id="{9F523C07-351E-4943-B5FA-A4D51BEEA92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9F523C07-351E-4943-B5FA-A4D51BEEA921}"/>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graphicEl>
                                              <a:dgm id="{0917EA12-D5DD-42A9-9B1C-04DECAE62E9E}"/>
                                            </p:graphicEl>
                                          </p:spTgt>
                                        </p:tgtEl>
                                        <p:attrNameLst>
                                          <p:attrName>style.visibility</p:attrName>
                                        </p:attrNameLst>
                                      </p:cBhvr>
                                      <p:to>
                                        <p:strVal val="visible"/>
                                      </p:to>
                                    </p:set>
                                    <p:anim calcmode="lin" valueType="num">
                                      <p:cBhvr additive="base">
                                        <p:cTn id="25" dur="500" fill="hold"/>
                                        <p:tgtEl>
                                          <p:spTgt spid="4">
                                            <p:graphicEl>
                                              <a:dgm id="{0917EA12-D5DD-42A9-9B1C-04DECAE62E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917EA12-D5DD-42A9-9B1C-04DECAE62E9E}"/>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789" y="1765346"/>
            <a:ext cx="3005278" cy="273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6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652743410"/>
              </p:ext>
            </p:extLst>
          </p:nvPr>
        </p:nvGraphicFramePr>
        <p:xfrm>
          <a:off x="1741714" y="641146"/>
          <a:ext cx="5181600" cy="134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1876510846"/>
              </p:ext>
            </p:extLst>
          </p:nvPr>
        </p:nvGraphicFramePr>
        <p:xfrm>
          <a:off x="526680" y="2851331"/>
          <a:ext cx="8277283" cy="2911890"/>
        </p:xfrm>
        <a:graphic>
          <a:graphicData uri="http://schemas.openxmlformats.org/drawingml/2006/table">
            <a:tbl>
              <a:tblPr rtl="1" firstRow="1" bandRow="1">
                <a:tableStyleId>{00A15C55-8517-42AA-B614-E9B94910E393}</a:tableStyleId>
              </a:tblPr>
              <a:tblGrid>
                <a:gridCol w="1158417"/>
                <a:gridCol w="1018149"/>
                <a:gridCol w="1005723"/>
                <a:gridCol w="999744"/>
                <a:gridCol w="1426811"/>
                <a:gridCol w="1473623"/>
                <a:gridCol w="1194816"/>
              </a:tblGrid>
              <a:tr h="817556">
                <a:tc>
                  <a:txBody>
                    <a:bodyPr/>
                    <a:lstStyle/>
                    <a:p>
                      <a:pPr algn="ctr" rtl="1"/>
                      <a:r>
                        <a:rPr lang="ar-SA" sz="2000" b="0" dirty="0" smtClean="0">
                          <a:solidFill>
                            <a:schemeClr val="tx1"/>
                          </a:solidFill>
                          <a:cs typeface="AL-Mohanad Bold" pitchFamily="2" charset="-78"/>
                        </a:rPr>
                        <a:t>رقم المشروع </a:t>
                      </a:r>
                      <a:endParaRPr lang="ar-SA" sz="2000" b="0" dirty="0">
                        <a:solidFill>
                          <a:schemeClr val="tx1"/>
                        </a:solidFill>
                        <a:cs typeface="AL-Mohanad Bold" pitchFamily="2" charset="-78"/>
                      </a:endParaRPr>
                    </a:p>
                  </a:txBody>
                  <a:tcPr marL="121920" marR="121920" marT="60960" marB="60960" anchor="ctr"/>
                </a:tc>
                <a:tc>
                  <a:txBody>
                    <a:bodyPr/>
                    <a:lstStyle/>
                    <a:p>
                      <a:pPr algn="ctr" rtl="1"/>
                      <a:r>
                        <a:rPr lang="ar-SA" sz="2000" b="0" dirty="0" smtClean="0">
                          <a:solidFill>
                            <a:schemeClr val="tx1"/>
                          </a:solidFill>
                          <a:cs typeface="AL-Mohanad Bold" pitchFamily="2" charset="-78"/>
                        </a:rPr>
                        <a:t>اجمالي التمويل المستهدف</a:t>
                      </a:r>
                      <a:endParaRPr lang="ar-SA" sz="2000" b="0" dirty="0">
                        <a:solidFill>
                          <a:schemeClr val="tx1"/>
                        </a:solidFill>
                        <a:cs typeface="AL-Mohanad Bold" pitchFamily="2" charset="-78"/>
                      </a:endParaRPr>
                    </a:p>
                  </a:txBody>
                  <a:tcPr marL="121920" marR="121920" marT="60960" marB="60960" anchor="ctr"/>
                </a:tc>
                <a:tc>
                  <a:txBody>
                    <a:bodyPr/>
                    <a:lstStyle/>
                    <a:p>
                      <a:pPr algn="ctr" rtl="1"/>
                      <a:r>
                        <a:rPr lang="ar-SA" sz="2000" b="0" dirty="0" smtClean="0">
                          <a:solidFill>
                            <a:schemeClr val="tx1"/>
                          </a:solidFill>
                          <a:cs typeface="AL-Mohanad Bold" pitchFamily="2" charset="-78"/>
                        </a:rPr>
                        <a:t>الاجمالي الفعلي للتمويل</a:t>
                      </a:r>
                      <a:endParaRPr lang="ar-SA" sz="2000" b="0" dirty="0">
                        <a:solidFill>
                          <a:schemeClr val="tx1"/>
                        </a:solidFill>
                        <a:cs typeface="AL-Mohanad Bold" pitchFamily="2" charset="-78"/>
                      </a:endParaRPr>
                    </a:p>
                  </a:txBody>
                  <a:tcPr marL="121920" marR="121920" marT="60960" marB="60960" anchor="ctr"/>
                </a:tc>
                <a:tc>
                  <a:txBody>
                    <a:bodyPr/>
                    <a:lstStyle/>
                    <a:p>
                      <a:pPr algn="ctr" rtl="1"/>
                      <a:r>
                        <a:rPr lang="ar-SA" sz="2000" b="0" dirty="0" smtClean="0">
                          <a:solidFill>
                            <a:schemeClr val="tx1"/>
                          </a:solidFill>
                          <a:cs typeface="AL-Mohanad Bold" pitchFamily="2" charset="-78"/>
                        </a:rPr>
                        <a:t>الفرق </a:t>
                      </a:r>
                      <a:endParaRPr lang="ar-SA" sz="2000" b="0" dirty="0">
                        <a:solidFill>
                          <a:schemeClr val="tx1"/>
                        </a:solidFill>
                        <a:cs typeface="AL-Mohanad Bold" pitchFamily="2" charset="-78"/>
                      </a:endParaRPr>
                    </a:p>
                  </a:txBody>
                  <a:tcPr marL="121920" marR="121920" marT="60960" marB="60960"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000" b="0" dirty="0" smtClean="0">
                          <a:solidFill>
                            <a:schemeClr val="tx1"/>
                          </a:solidFill>
                          <a:cs typeface="AL-Mohanad Bold" pitchFamily="2" charset="-78"/>
                        </a:rPr>
                        <a:t>أسباب الفرق</a:t>
                      </a:r>
                      <a:endParaRPr lang="ar-SA" sz="2000" b="0" dirty="0">
                        <a:solidFill>
                          <a:schemeClr val="tx1"/>
                        </a:solidFill>
                        <a:cs typeface="AL-Mohanad Bold" pitchFamily="2" charset="-78"/>
                      </a:endParaRPr>
                    </a:p>
                  </a:txBody>
                  <a:tcPr marL="121920" marR="121920" marT="60960" marB="60960"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000" b="0" dirty="0" smtClean="0">
                          <a:solidFill>
                            <a:schemeClr val="tx1"/>
                          </a:solidFill>
                          <a:cs typeface="AL-Mohanad Bold" pitchFamily="2" charset="-78"/>
                        </a:rPr>
                        <a:t>الإجراء البديل</a:t>
                      </a:r>
                      <a:endParaRPr lang="ar-SA" sz="2000" b="0" dirty="0">
                        <a:solidFill>
                          <a:schemeClr val="tx1"/>
                        </a:solidFill>
                        <a:cs typeface="AL-Mohanad Bold" pitchFamily="2" charset="-78"/>
                      </a:endParaRPr>
                    </a:p>
                  </a:txBody>
                  <a:tcPr marL="121920" marR="121920" marT="60960" marB="60960" anchor="ctr"/>
                </a:tc>
                <a:tc>
                  <a:txBody>
                    <a:bodyPr/>
                    <a:lstStyle/>
                    <a:p>
                      <a:pPr algn="ctr" rtl="1"/>
                      <a:r>
                        <a:rPr lang="ar-SA" sz="2000" b="0" dirty="0" smtClean="0">
                          <a:solidFill>
                            <a:schemeClr val="tx1"/>
                          </a:solidFill>
                          <a:cs typeface="AL-Mohanad Bold" pitchFamily="2" charset="-78"/>
                        </a:rPr>
                        <a:t>ملحوظة</a:t>
                      </a:r>
                      <a:endParaRPr lang="ar-SA" sz="2000" b="0" dirty="0">
                        <a:solidFill>
                          <a:schemeClr val="tx1"/>
                        </a:solidFill>
                        <a:cs typeface="AL-Mohanad Bold" pitchFamily="2" charset="-78"/>
                      </a:endParaRPr>
                    </a:p>
                  </a:txBody>
                  <a:tcPr marL="121920" marR="121920" marT="60960" marB="60960" anchor="ctr"/>
                </a:tc>
              </a:tr>
              <a:tr h="625190">
                <a:tc>
                  <a:txBody>
                    <a:bodyPr/>
                    <a:lstStyle/>
                    <a:p>
                      <a:pPr algn="ctr" rtl="1"/>
                      <a:endParaRPr lang="ar-SA" sz="2000" b="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r>
              <a:tr h="625190">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c>
                  <a:txBody>
                    <a:bodyPr/>
                    <a:lstStyle/>
                    <a:p>
                      <a:pPr algn="ctr" rtl="1"/>
                      <a:endParaRPr lang="ar-SA" sz="2000" b="0" dirty="0">
                        <a:cs typeface="AL-Mohanad" pitchFamily="2" charset="-78"/>
                      </a:endParaRPr>
                    </a:p>
                  </a:txBody>
                  <a:tcPr marL="121920" marR="121920" marT="60960" marB="60960" anchor="ctr">
                    <a:solidFill>
                      <a:schemeClr val="bg1">
                        <a:lumMod val="95000"/>
                      </a:schemeClr>
                    </a:solidFill>
                  </a:tcPr>
                </a:tc>
              </a:tr>
              <a:tr h="625190">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c>
                  <a:txBody>
                    <a:bodyPr/>
                    <a:lstStyle/>
                    <a:p>
                      <a:pPr algn="ctr" rtl="1"/>
                      <a:endParaRPr lang="ar-SA" sz="2000" b="0" dirty="0">
                        <a:cs typeface="AL-Mohanad" pitchFamily="2" charset="-78"/>
                      </a:endParaRPr>
                    </a:p>
                  </a:txBody>
                  <a:tcPr marL="121920" marR="121920" marT="60960" marB="60960" anchor="ctr"/>
                </a:tc>
              </a:tr>
            </a:tbl>
          </a:graphicData>
        </a:graphic>
      </p:graphicFrame>
    </p:spTree>
    <p:extLst>
      <p:ext uri="{BB962C8B-B14F-4D97-AF65-F5344CB8AC3E}">
        <p14:creationId xmlns:p14="http://schemas.microsoft.com/office/powerpoint/2010/main" val="86538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0075" y="1582709"/>
            <a:ext cx="2437747" cy="2437747"/>
          </a:xfrm>
          <a:prstGeom prst="rect">
            <a:avLst/>
          </a:prstGeom>
        </p:spPr>
      </p:pic>
    </p:spTree>
    <p:extLst>
      <p:ext uri="{BB962C8B-B14F-4D97-AF65-F5344CB8AC3E}">
        <p14:creationId xmlns:p14="http://schemas.microsoft.com/office/powerpoint/2010/main" val="4016046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619339919"/>
              </p:ext>
            </p:extLst>
          </p:nvPr>
        </p:nvGraphicFramePr>
        <p:xfrm>
          <a:off x="979173" y="1051753"/>
          <a:ext cx="6727643" cy="533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12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487754" y="188685"/>
            <a:ext cx="5841960" cy="6255657"/>
            <a:chOff x="5778192" y="51532"/>
            <a:chExt cx="2419498" cy="3507302"/>
          </a:xfrm>
        </p:grpSpPr>
        <p:grpSp>
          <p:nvGrpSpPr>
            <p:cNvPr id="3" name="Group 13"/>
            <p:cNvGrpSpPr/>
            <p:nvPr/>
          </p:nvGrpSpPr>
          <p:grpSpPr>
            <a:xfrm>
              <a:off x="5778192" y="919495"/>
              <a:ext cx="2419498" cy="2639339"/>
              <a:chOff x="5778192" y="747528"/>
              <a:chExt cx="2419498" cy="2639339"/>
            </a:xfrm>
          </p:grpSpPr>
          <p:sp>
            <p:nvSpPr>
              <p:cNvPr id="8" name="Rectangle 1"/>
              <p:cNvSpPr/>
              <p:nvPr/>
            </p:nvSpPr>
            <p:spPr>
              <a:xfrm>
                <a:off x="5778192" y="747528"/>
                <a:ext cx="2419498" cy="263933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endParaRPr lang="en-US" sz="2000" dirty="0">
                  <a:solidFill>
                    <a:schemeClr val="bg1"/>
                  </a:solidFill>
                  <a:cs typeface="AL-Mohanad Bold" pitchFamily="2" charset="-78"/>
                </a:endParaRPr>
              </a:p>
            </p:txBody>
          </p:sp>
          <p:sp>
            <p:nvSpPr>
              <p:cNvPr id="9" name="TextBox 108"/>
              <p:cNvSpPr txBox="1"/>
              <p:nvPr/>
            </p:nvSpPr>
            <p:spPr>
              <a:xfrm>
                <a:off x="6387431" y="1102660"/>
                <a:ext cx="1168694" cy="195033"/>
              </a:xfrm>
              <a:prstGeom prst="rect">
                <a:avLst/>
              </a:prstGeom>
              <a:noFill/>
            </p:spPr>
            <p:txBody>
              <a:bodyPr wrap="none" rtlCol="0">
                <a:spAutoFit/>
              </a:bodyPr>
              <a:lstStyle/>
              <a:p>
                <a:r>
                  <a:rPr lang="ar-SA" sz="2000" dirty="0">
                    <a:latin typeface="Bebas Neue" pitchFamily="34" charset="0"/>
                    <a:cs typeface="AL-Mohanad Bold" pitchFamily="2" charset="-78"/>
                  </a:rPr>
                  <a:t>أهداف الوحدة التدريبية </a:t>
                </a:r>
                <a:endParaRPr lang="en-US" sz="2000"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6024812" y="2091403"/>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6"/>
              <p:cNvSpPr>
                <a:spLocks/>
              </p:cNvSpPr>
              <p:nvPr/>
            </p:nvSpPr>
            <p:spPr bwMode="auto">
              <a:xfrm>
                <a:off x="6024812" y="282173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Rectangle 3"/>
              <p:cNvSpPr/>
              <p:nvPr/>
            </p:nvSpPr>
            <p:spPr>
              <a:xfrm>
                <a:off x="6278489" y="1406447"/>
                <a:ext cx="1818359" cy="275884"/>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تقترح المشاركة طرق جديدة لتنمية الموارد المالية </a:t>
                </a:r>
                <a:endParaRPr lang="en-US" sz="2000" dirty="0">
                  <a:latin typeface="Lato" pitchFamily="34" charset="0"/>
                  <a:cs typeface="AL-Mohanad Bold" pitchFamily="2" charset="-78"/>
                </a:endParaRPr>
              </a:p>
            </p:txBody>
          </p:sp>
          <p:sp>
            <p:nvSpPr>
              <p:cNvPr id="14" name="Rectangle 49"/>
              <p:cNvSpPr/>
              <p:nvPr/>
            </p:nvSpPr>
            <p:spPr>
              <a:xfrm>
                <a:off x="6278489" y="2039250"/>
                <a:ext cx="1818359" cy="507718"/>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تدرك المشاركة تأثير التقنية في تنمية الموارد المالية بالمعاهد القرآنية </a:t>
                </a:r>
                <a:endParaRPr lang="en-US" sz="2000" dirty="0">
                  <a:latin typeface="Lato" pitchFamily="34" charset="0"/>
                  <a:cs typeface="AL-Mohanad Bold" pitchFamily="2" charset="-78"/>
                </a:endParaRPr>
              </a:p>
            </p:txBody>
          </p:sp>
          <p:sp>
            <p:nvSpPr>
              <p:cNvPr id="15" name="Rectangle 50"/>
              <p:cNvSpPr/>
              <p:nvPr/>
            </p:nvSpPr>
            <p:spPr>
              <a:xfrm>
                <a:off x="6278489" y="2693420"/>
                <a:ext cx="1818359" cy="507718"/>
              </a:xfrm>
              <a:prstGeom prst="rect">
                <a:avLst/>
              </a:prstGeom>
            </p:spPr>
            <p:txBody>
              <a:bodyPr wrap="square">
                <a:spAutoFit/>
              </a:bodyPr>
              <a:lstStyle/>
              <a:p>
                <a:pPr algn="just">
                  <a:lnSpc>
                    <a:spcPct val="125000"/>
                  </a:lnSpc>
                </a:pPr>
                <a:r>
                  <a:rPr lang="ar-SA" sz="2000" dirty="0">
                    <a:latin typeface="Lato" pitchFamily="34" charset="0"/>
                    <a:cs typeface="AL-Mohanad Bold" pitchFamily="2" charset="-78"/>
                  </a:rPr>
                  <a:t>أن تعرف المشاركة الأخطاء الشائعة في جمع التبرعات </a:t>
                </a:r>
                <a:endParaRPr lang="en-US" sz="2000" dirty="0">
                  <a:latin typeface="Lato" pitchFamily="34" charset="0"/>
                  <a:cs typeface="AL-Mohanad Bol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412058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1" y="1390826"/>
            <a:ext cx="3620523" cy="2586089"/>
          </a:xfrm>
          <a:prstGeom prst="rect">
            <a:avLst/>
          </a:prstGeom>
        </p:spPr>
      </p:pic>
      <p:pic>
        <p:nvPicPr>
          <p:cNvPr id="11" name="Picture 2" descr="D:\مركز إياس\عروض ووثائق مشاريع\مركز معاهد\تنمية الموارد\mozn-inf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22" y="601673"/>
            <a:ext cx="5619951" cy="608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4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انا\Pictures\مجلد جديد ‫(2)‬\تصاميم\Rosette_Copper_Prize_Transparent_PNG_Clipart.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32"/>
          <a:stretch/>
        </p:blipFill>
        <p:spPr bwMode="auto">
          <a:xfrm rot="5400000">
            <a:off x="5790108" y="-833424"/>
            <a:ext cx="1783232" cy="4559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جدول 6"/>
          <p:cNvGraphicFramePr>
            <a:graphicFrameLocks noGrp="1"/>
          </p:cNvGraphicFramePr>
          <p:nvPr>
            <p:extLst>
              <p:ext uri="{D42A27DB-BD31-4B8C-83A1-F6EECF244321}">
                <p14:modId xmlns:p14="http://schemas.microsoft.com/office/powerpoint/2010/main" val="2444564754"/>
              </p:ext>
            </p:extLst>
          </p:nvPr>
        </p:nvGraphicFramePr>
        <p:xfrm>
          <a:off x="1086758" y="2352027"/>
          <a:ext cx="7547429" cy="3732107"/>
        </p:xfrm>
        <a:graphic>
          <a:graphicData uri="http://schemas.openxmlformats.org/drawingml/2006/table">
            <a:tbl>
              <a:tblPr rtl="1" firstRow="1" bandRow="1">
                <a:tableStyleId>{5C22544A-7EE6-4342-B048-85BDC9FD1C3A}</a:tableStyleId>
              </a:tblPr>
              <a:tblGrid>
                <a:gridCol w="1219200"/>
                <a:gridCol w="1609544"/>
                <a:gridCol w="3663109"/>
                <a:gridCol w="1055576"/>
              </a:tblGrid>
              <a:tr h="988907">
                <a:tc>
                  <a:txBody>
                    <a:bodyPr/>
                    <a:lstStyle/>
                    <a:p>
                      <a:pPr marL="0" marR="0" algn="ctr" defTabSz="914400" rtl="1" eaLnBrk="1" latinLnBrk="0" hangingPunct="1">
                        <a:lnSpc>
                          <a:spcPct val="115000"/>
                        </a:lnSpc>
                        <a:spcBef>
                          <a:spcPts val="0"/>
                        </a:spcBef>
                        <a:spcAft>
                          <a:spcPts val="0"/>
                        </a:spcAft>
                      </a:pPr>
                      <a:r>
                        <a:rPr lang="ar-SA" sz="2400" b="0" u="none" strike="noStrike" kern="1200" dirty="0" smtClean="0">
                          <a:solidFill>
                            <a:schemeClr val="lt1"/>
                          </a:solidFill>
                          <a:effectLst/>
                          <a:latin typeface="Times New Roman" panose="02020603050405020304" pitchFamily="18" charset="0"/>
                          <a:ea typeface="Times New Roman" panose="02020603050405020304" pitchFamily="18" charset="0"/>
                          <a:cs typeface="AL-Mohanad Bold" pitchFamily="2" charset="-78"/>
                        </a:rPr>
                        <a:t>الجلسات التدريبية</a:t>
                      </a:r>
                      <a:endParaRPr lang="en-US" sz="2400" b="0" u="none" strike="noStrike" kern="1200" dirty="0">
                        <a:solidFill>
                          <a:schemeClr val="lt1"/>
                        </a:solidFill>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algn="ctr" defTabSz="914400" rtl="1" eaLnBrk="1" latinLnBrk="0" hangingPunct="1">
                        <a:lnSpc>
                          <a:spcPct val="115000"/>
                        </a:lnSpc>
                        <a:spcBef>
                          <a:spcPts val="0"/>
                        </a:spcBef>
                        <a:spcAft>
                          <a:spcPts val="0"/>
                        </a:spcAft>
                      </a:pPr>
                      <a:r>
                        <a:rPr lang="ar-SA" sz="2400" b="0" u="none" strike="noStrike" kern="1200" dirty="0" smtClean="0">
                          <a:solidFill>
                            <a:schemeClr val="lt1"/>
                          </a:solidFill>
                          <a:effectLst/>
                          <a:latin typeface="Times New Roman" panose="02020603050405020304" pitchFamily="18" charset="0"/>
                          <a:ea typeface="Times New Roman" panose="02020603050405020304" pitchFamily="18" charset="0"/>
                          <a:cs typeface="AL-Mohanad Bold" pitchFamily="2" charset="-78"/>
                        </a:rPr>
                        <a:t>عنوانها</a:t>
                      </a:r>
                      <a:endParaRPr lang="en-US" sz="2400" b="0" u="none" strike="noStrike" kern="1200" dirty="0">
                        <a:solidFill>
                          <a:schemeClr val="lt1"/>
                        </a:solidFill>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400" b="0" u="none" strike="noStrike" kern="1200" dirty="0" smtClean="0">
                          <a:solidFill>
                            <a:schemeClr val="lt1"/>
                          </a:solidFill>
                          <a:effectLst/>
                          <a:latin typeface="Times New Roman" panose="02020603050405020304" pitchFamily="18" charset="0"/>
                          <a:ea typeface="Times New Roman" panose="02020603050405020304" pitchFamily="18" charset="0"/>
                          <a:cs typeface="AL-Mohanad Bold" pitchFamily="2" charset="-78"/>
                        </a:rPr>
                        <a:t>الكفايات</a:t>
                      </a:r>
                      <a:endParaRPr lang="en-US" sz="2400" b="0" u="none" strike="noStrike" kern="1200" dirty="0">
                        <a:solidFill>
                          <a:schemeClr val="lt1"/>
                        </a:solidFill>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algn="ctr" rtl="1">
                        <a:lnSpc>
                          <a:spcPct val="115000"/>
                        </a:lnSpc>
                        <a:spcBef>
                          <a:spcPts val="0"/>
                        </a:spcBef>
                        <a:spcAft>
                          <a:spcPts val="0"/>
                        </a:spcAft>
                      </a:pPr>
                      <a:r>
                        <a:rPr lang="ar-SA" sz="2400" b="0" u="none" strike="noStrike" dirty="0" smtClean="0">
                          <a:effectLst/>
                          <a:latin typeface="Times New Roman" panose="02020603050405020304" pitchFamily="18" charset="0"/>
                          <a:ea typeface="Times New Roman" panose="02020603050405020304" pitchFamily="18" charset="0"/>
                          <a:cs typeface="AL-Mohanad Bold" pitchFamily="2" charset="-78"/>
                        </a:rPr>
                        <a:t>الزمن</a:t>
                      </a:r>
                      <a:endParaRPr lang="en-US" sz="2400" b="0" u="sng" dirty="0">
                        <a:effectLst/>
                        <a:latin typeface="Times New Roman" panose="02020603050405020304" pitchFamily="18" charset="0"/>
                        <a:ea typeface="Times New Roman" panose="02020603050405020304" pitchFamily="18" charset="0"/>
                        <a:cs typeface="AL-Mohanad Bol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solidFill>
                  </a:tcPr>
                </a:tc>
              </a:tr>
              <a:tr h="914400">
                <a:tc>
                  <a:txBody>
                    <a:bodyPr/>
                    <a:lstStyle/>
                    <a:p>
                      <a:pPr marL="0" marR="0" algn="ctr"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الأولى</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just"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مدخل لتنمية الموارد المالية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تلم بأبرز المبادئ الأساسية لتنمية الموارد المالية</a:t>
                      </a:r>
                      <a:endParaRPr lang="en-US" sz="2000" dirty="0" smtClean="0">
                        <a:effectLst/>
                        <a:latin typeface="+mn-lt"/>
                        <a:ea typeface="Times New Roman"/>
                        <a:cs typeface="AL-Mohanad" pitchFamily="2" charset="-78"/>
                      </a:endParaRPr>
                    </a:p>
                    <a:p>
                      <a:pPr marL="0" marR="0" indent="0" algn="just" defTabSz="6858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تعرف مصادر التمويل وطرق التعامل معها</a:t>
                      </a:r>
                      <a:endParaRPr lang="en-US" sz="2000" dirty="0" smtClean="0">
                        <a:effectLst/>
                        <a:latin typeface="+mn-lt"/>
                        <a:ea typeface="Times New Roman"/>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00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30 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914400">
                <a:tc>
                  <a:txBody>
                    <a:bodyPr/>
                    <a:lstStyle/>
                    <a:p>
                      <a:pPr marL="0" marR="0" algn="ctr"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الثانية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just"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إدارة</a:t>
                      </a:r>
                      <a:r>
                        <a:rPr lang="ar-SA" sz="2000" u="none" strike="noStrike" kern="1200" baseline="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تنمية الموارد المالية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تعرف المهارات الأساسية للعاملين في تنمية الموارد المالية</a:t>
                      </a:r>
                    </a:p>
                    <a:p>
                      <a:pPr marL="0" marR="0" indent="0" algn="just" defTabSz="6858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تمارس تقنيات تنمية الموارد المالية</a:t>
                      </a:r>
                      <a:endParaRPr lang="ar-SA" sz="2000" u="none" strike="noStrike" dirty="0" smtClean="0">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00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150دقيقة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609600">
                <a:tc>
                  <a:txBody>
                    <a:bodyPr/>
                    <a:lstStyle/>
                    <a:p>
                      <a:pPr marL="0" marR="0" algn="ctr"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الثالثة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just" defTabSz="914400" rtl="1" eaLnBrk="1" latinLnBrk="0" hangingPunct="1">
                        <a:lnSpc>
                          <a:spcPct val="100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تطبيقات تمويلية</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indent="0" algn="just" defTabSz="6858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تحسن إدارة عملية تنمية الموارد المالية</a:t>
                      </a:r>
                      <a:endParaRPr lang="ar-SA" sz="2000" u="none" strike="noStrike" dirty="0" smtClean="0">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00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90دقيقة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bl>
          </a:graphicData>
        </a:graphic>
      </p:graphicFrame>
      <p:sp>
        <p:nvSpPr>
          <p:cNvPr id="4" name="عنوان 1"/>
          <p:cNvSpPr txBox="1">
            <a:spLocks/>
          </p:cNvSpPr>
          <p:nvPr/>
        </p:nvSpPr>
        <p:spPr>
          <a:xfrm>
            <a:off x="4193031" y="960194"/>
            <a:ext cx="3922779" cy="986503"/>
          </a:xfrm>
          <a:prstGeom prst="rect">
            <a:avLst/>
          </a:prstGeom>
        </p:spPr>
        <p:txBody>
          <a:bodyPr vert="horz" lIns="121920" tIns="60960" rIns="121920" bIns="6096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200" dirty="0">
                <a:solidFill>
                  <a:schemeClr val="bg1"/>
                </a:solidFill>
                <a:cs typeface="AdvertisingExtraBold" pitchFamily="2" charset="-78"/>
              </a:rPr>
              <a:t>البرنامج</a:t>
            </a:r>
          </a:p>
        </p:txBody>
      </p:sp>
    </p:spTree>
    <p:extLst>
      <p:ext uri="{BB962C8B-B14F-4D97-AF65-F5344CB8AC3E}">
        <p14:creationId xmlns:p14="http://schemas.microsoft.com/office/powerpoint/2010/main" val="280290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566883643"/>
              </p:ext>
            </p:extLst>
          </p:nvPr>
        </p:nvGraphicFramePr>
        <p:xfrm>
          <a:off x="2675950" y="568575"/>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1443780182"/>
              </p:ext>
            </p:extLst>
          </p:nvPr>
        </p:nvGraphicFramePr>
        <p:xfrm>
          <a:off x="-435430" y="2096165"/>
          <a:ext cx="10000344" cy="51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750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graphicEl>
                                              <a:dgm id="{6E714E98-68F6-4585-A9FD-652EBF44F59D}"/>
                                            </p:graphicEl>
                                          </p:spTgt>
                                        </p:tgtEl>
                                        <p:attrNameLst>
                                          <p:attrName>style.visibility</p:attrName>
                                        </p:attrNameLst>
                                      </p:cBhvr>
                                      <p:to>
                                        <p:strVal val="visible"/>
                                      </p:to>
                                    </p:set>
                                    <p:anim calcmode="lin" valueType="num">
                                      <p:cBhvr additive="base">
                                        <p:cTn id="7" dur="500" fill="hold"/>
                                        <p:tgtEl>
                                          <p:spTgt spid="8">
                                            <p:graphicEl>
                                              <a:dgm id="{6E714E98-68F6-4585-A9FD-652EBF44F59D}"/>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graphicEl>
                                              <a:dgm id="{6E714E98-68F6-4585-A9FD-652EBF44F59D}"/>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graphicEl>
                                              <a:dgm id="{E72B402C-A85C-461B-BFBA-856E9E7EF08C}"/>
                                            </p:graphicEl>
                                          </p:spTgt>
                                        </p:tgtEl>
                                        <p:attrNameLst>
                                          <p:attrName>style.visibility</p:attrName>
                                        </p:attrNameLst>
                                      </p:cBhvr>
                                      <p:to>
                                        <p:strVal val="visible"/>
                                      </p:to>
                                    </p:set>
                                    <p:anim calcmode="lin" valueType="num">
                                      <p:cBhvr additive="base">
                                        <p:cTn id="11" dur="500" fill="hold"/>
                                        <p:tgtEl>
                                          <p:spTgt spid="8">
                                            <p:graphicEl>
                                              <a:dgm id="{E72B402C-A85C-461B-BFBA-856E9E7EF08C}"/>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graphicEl>
                                              <a:dgm id="{E72B402C-A85C-461B-BFBA-856E9E7EF08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graphicEl>
                                              <a:dgm id="{600B0350-380B-40AD-92FC-E800E268FACA}"/>
                                            </p:graphicEl>
                                          </p:spTgt>
                                        </p:tgtEl>
                                        <p:attrNameLst>
                                          <p:attrName>style.visibility</p:attrName>
                                        </p:attrNameLst>
                                      </p:cBhvr>
                                      <p:to>
                                        <p:strVal val="visible"/>
                                      </p:to>
                                    </p:set>
                                    <p:anim calcmode="lin" valueType="num">
                                      <p:cBhvr additive="base">
                                        <p:cTn id="17" dur="500" fill="hold"/>
                                        <p:tgtEl>
                                          <p:spTgt spid="8">
                                            <p:graphicEl>
                                              <a:dgm id="{600B0350-380B-40AD-92FC-E800E268FAC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graphicEl>
                                              <a:dgm id="{600B0350-380B-40AD-92FC-E800E268FAC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graphicEl>
                                              <a:dgm id="{853051A9-0CE5-43E4-8775-877259C11302}"/>
                                            </p:graphicEl>
                                          </p:spTgt>
                                        </p:tgtEl>
                                        <p:attrNameLst>
                                          <p:attrName>style.visibility</p:attrName>
                                        </p:attrNameLst>
                                      </p:cBhvr>
                                      <p:to>
                                        <p:strVal val="visible"/>
                                      </p:to>
                                    </p:set>
                                    <p:anim calcmode="lin" valueType="num">
                                      <p:cBhvr additive="base">
                                        <p:cTn id="21" dur="500" fill="hold"/>
                                        <p:tgtEl>
                                          <p:spTgt spid="8">
                                            <p:graphicEl>
                                              <a:dgm id="{853051A9-0CE5-43E4-8775-877259C11302}"/>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graphicEl>
                                              <a:dgm id="{853051A9-0CE5-43E4-8775-877259C11302}"/>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graphicEl>
                                              <a:dgm id="{6502238F-2C40-4C42-8807-799363670506}"/>
                                            </p:graphicEl>
                                          </p:spTgt>
                                        </p:tgtEl>
                                        <p:attrNameLst>
                                          <p:attrName>style.visibility</p:attrName>
                                        </p:attrNameLst>
                                      </p:cBhvr>
                                      <p:to>
                                        <p:strVal val="visible"/>
                                      </p:to>
                                    </p:set>
                                    <p:anim calcmode="lin" valueType="num">
                                      <p:cBhvr additive="base">
                                        <p:cTn id="27" dur="500" fill="hold"/>
                                        <p:tgtEl>
                                          <p:spTgt spid="8">
                                            <p:graphicEl>
                                              <a:dgm id="{6502238F-2C40-4C42-8807-799363670506}"/>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graphicEl>
                                              <a:dgm id="{6502238F-2C40-4C42-8807-799363670506}"/>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graphicEl>
                                              <a:dgm id="{7C7CAA31-3266-4ACC-B44B-6390A7695F60}"/>
                                            </p:graphicEl>
                                          </p:spTgt>
                                        </p:tgtEl>
                                        <p:attrNameLst>
                                          <p:attrName>style.visibility</p:attrName>
                                        </p:attrNameLst>
                                      </p:cBhvr>
                                      <p:to>
                                        <p:strVal val="visible"/>
                                      </p:to>
                                    </p:set>
                                    <p:anim calcmode="lin" valueType="num">
                                      <p:cBhvr additive="base">
                                        <p:cTn id="31" dur="500" fill="hold"/>
                                        <p:tgtEl>
                                          <p:spTgt spid="8">
                                            <p:graphicEl>
                                              <a:dgm id="{7C7CAA31-3266-4ACC-B44B-6390A7695F60}"/>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graphicEl>
                                              <a:dgm id="{7C7CAA31-3266-4ACC-B44B-6390A7695F6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graphicEl>
                                              <a:dgm id="{F0BCD119-A557-4B13-8187-E11ED0400805}"/>
                                            </p:graphicEl>
                                          </p:spTgt>
                                        </p:tgtEl>
                                        <p:attrNameLst>
                                          <p:attrName>style.visibility</p:attrName>
                                        </p:attrNameLst>
                                      </p:cBhvr>
                                      <p:to>
                                        <p:strVal val="visible"/>
                                      </p:to>
                                    </p:set>
                                    <p:anim calcmode="lin" valueType="num">
                                      <p:cBhvr additive="base">
                                        <p:cTn id="37" dur="500" fill="hold"/>
                                        <p:tgtEl>
                                          <p:spTgt spid="8">
                                            <p:graphicEl>
                                              <a:dgm id="{F0BCD119-A557-4B13-8187-E11ED0400805}"/>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graphicEl>
                                              <a:dgm id="{F0BCD119-A557-4B13-8187-E11ED0400805}"/>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graphicEl>
                                              <a:dgm id="{68DC4D78-7C6F-4C3D-A608-76D7D455ECE4}"/>
                                            </p:graphicEl>
                                          </p:spTgt>
                                        </p:tgtEl>
                                        <p:attrNameLst>
                                          <p:attrName>style.visibility</p:attrName>
                                        </p:attrNameLst>
                                      </p:cBhvr>
                                      <p:to>
                                        <p:strVal val="visible"/>
                                      </p:to>
                                    </p:set>
                                    <p:anim calcmode="lin" valueType="num">
                                      <p:cBhvr additive="base">
                                        <p:cTn id="41" dur="500" fill="hold"/>
                                        <p:tgtEl>
                                          <p:spTgt spid="8">
                                            <p:graphicEl>
                                              <a:dgm id="{68DC4D78-7C6F-4C3D-A608-76D7D455ECE4}"/>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graphicEl>
                                              <a:dgm id="{68DC4D78-7C6F-4C3D-A608-76D7D455ECE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2675950" y="568575"/>
          <a:ext cx="4067105" cy="125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2622578508"/>
              </p:ext>
            </p:extLst>
          </p:nvPr>
        </p:nvGraphicFramePr>
        <p:xfrm>
          <a:off x="-275771" y="2184401"/>
          <a:ext cx="9144000" cy="4673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60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graphicEl>
                                              <a:dgm id="{6E714E98-68F6-4585-A9FD-652EBF44F59D}"/>
                                            </p:graphicEl>
                                          </p:spTgt>
                                        </p:tgtEl>
                                        <p:attrNameLst>
                                          <p:attrName>style.visibility</p:attrName>
                                        </p:attrNameLst>
                                      </p:cBhvr>
                                      <p:to>
                                        <p:strVal val="visible"/>
                                      </p:to>
                                    </p:set>
                                    <p:anim calcmode="lin" valueType="num">
                                      <p:cBhvr additive="base">
                                        <p:cTn id="7" dur="500" fill="hold"/>
                                        <p:tgtEl>
                                          <p:spTgt spid="8">
                                            <p:graphicEl>
                                              <a:dgm id="{6E714E98-68F6-4585-A9FD-652EBF44F59D}"/>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graphicEl>
                                              <a:dgm id="{6E714E98-68F6-4585-A9FD-652EBF44F59D}"/>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graphicEl>
                                              <a:dgm id="{E72B402C-A85C-461B-BFBA-856E9E7EF08C}"/>
                                            </p:graphicEl>
                                          </p:spTgt>
                                        </p:tgtEl>
                                        <p:attrNameLst>
                                          <p:attrName>style.visibility</p:attrName>
                                        </p:attrNameLst>
                                      </p:cBhvr>
                                      <p:to>
                                        <p:strVal val="visible"/>
                                      </p:to>
                                    </p:set>
                                    <p:anim calcmode="lin" valueType="num">
                                      <p:cBhvr additive="base">
                                        <p:cTn id="11" dur="500" fill="hold"/>
                                        <p:tgtEl>
                                          <p:spTgt spid="8">
                                            <p:graphicEl>
                                              <a:dgm id="{E72B402C-A85C-461B-BFBA-856E9E7EF08C}"/>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graphicEl>
                                              <a:dgm id="{E72B402C-A85C-461B-BFBA-856E9E7EF08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graphicEl>
                                              <a:dgm id="{43EAFEAE-D6FB-4EF8-833C-48E3D946162C}"/>
                                            </p:graphicEl>
                                          </p:spTgt>
                                        </p:tgtEl>
                                        <p:attrNameLst>
                                          <p:attrName>style.visibility</p:attrName>
                                        </p:attrNameLst>
                                      </p:cBhvr>
                                      <p:to>
                                        <p:strVal val="visible"/>
                                      </p:to>
                                    </p:set>
                                    <p:anim calcmode="lin" valueType="num">
                                      <p:cBhvr additive="base">
                                        <p:cTn id="17" dur="500" fill="hold"/>
                                        <p:tgtEl>
                                          <p:spTgt spid="8">
                                            <p:graphicEl>
                                              <a:dgm id="{43EAFEAE-D6FB-4EF8-833C-48E3D946162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graphicEl>
                                              <a:dgm id="{43EAFEAE-D6FB-4EF8-833C-48E3D946162C}"/>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graphicEl>
                                              <a:dgm id="{415A6467-DB65-4447-A64B-3B2E972602D5}"/>
                                            </p:graphicEl>
                                          </p:spTgt>
                                        </p:tgtEl>
                                        <p:attrNameLst>
                                          <p:attrName>style.visibility</p:attrName>
                                        </p:attrNameLst>
                                      </p:cBhvr>
                                      <p:to>
                                        <p:strVal val="visible"/>
                                      </p:to>
                                    </p:set>
                                    <p:anim calcmode="lin" valueType="num">
                                      <p:cBhvr additive="base">
                                        <p:cTn id="21" dur="500" fill="hold"/>
                                        <p:tgtEl>
                                          <p:spTgt spid="8">
                                            <p:graphicEl>
                                              <a:dgm id="{415A6467-DB65-4447-A64B-3B2E972602D5}"/>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graphicEl>
                                              <a:dgm id="{415A6467-DB65-4447-A64B-3B2E972602D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graphicEl>
                                              <a:dgm id="{FD71B4CD-228A-4E07-86AD-592C5340FCAA}"/>
                                            </p:graphicEl>
                                          </p:spTgt>
                                        </p:tgtEl>
                                        <p:attrNameLst>
                                          <p:attrName>style.visibility</p:attrName>
                                        </p:attrNameLst>
                                      </p:cBhvr>
                                      <p:to>
                                        <p:strVal val="visible"/>
                                      </p:to>
                                    </p:set>
                                    <p:anim calcmode="lin" valueType="num">
                                      <p:cBhvr additive="base">
                                        <p:cTn id="27" dur="500" fill="hold"/>
                                        <p:tgtEl>
                                          <p:spTgt spid="8">
                                            <p:graphicEl>
                                              <a:dgm id="{FD71B4CD-228A-4E07-86AD-592C5340FCAA}"/>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graphicEl>
                                              <a:dgm id="{FD71B4CD-228A-4E07-86AD-592C5340FCAA}"/>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graphicEl>
                                              <a:dgm id="{CDE62E1C-5665-45A3-AD9F-1430D01924B3}"/>
                                            </p:graphicEl>
                                          </p:spTgt>
                                        </p:tgtEl>
                                        <p:attrNameLst>
                                          <p:attrName>style.visibility</p:attrName>
                                        </p:attrNameLst>
                                      </p:cBhvr>
                                      <p:to>
                                        <p:strVal val="visible"/>
                                      </p:to>
                                    </p:set>
                                    <p:anim calcmode="lin" valueType="num">
                                      <p:cBhvr additive="base">
                                        <p:cTn id="31" dur="500" fill="hold"/>
                                        <p:tgtEl>
                                          <p:spTgt spid="8">
                                            <p:graphicEl>
                                              <a:dgm id="{CDE62E1C-5665-45A3-AD9F-1430D01924B3}"/>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graphicEl>
                                              <a:dgm id="{CDE62E1C-5665-45A3-AD9F-1430D01924B3}"/>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graphicEl>
                                              <a:dgm id="{BFEA3113-FAE9-4E6C-B4DA-7C146C337504}"/>
                                            </p:graphicEl>
                                          </p:spTgt>
                                        </p:tgtEl>
                                        <p:attrNameLst>
                                          <p:attrName>style.visibility</p:attrName>
                                        </p:attrNameLst>
                                      </p:cBhvr>
                                      <p:to>
                                        <p:strVal val="visible"/>
                                      </p:to>
                                    </p:set>
                                    <p:anim calcmode="lin" valueType="num">
                                      <p:cBhvr additive="base">
                                        <p:cTn id="37" dur="500" fill="hold"/>
                                        <p:tgtEl>
                                          <p:spTgt spid="8">
                                            <p:graphicEl>
                                              <a:dgm id="{BFEA3113-FAE9-4E6C-B4DA-7C146C337504}"/>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graphicEl>
                                              <a:dgm id="{BFEA3113-FAE9-4E6C-B4DA-7C146C337504}"/>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graphicEl>
                                              <a:dgm id="{8F256A4C-C76B-49CF-BE46-A5466F7EC8B1}"/>
                                            </p:graphicEl>
                                          </p:spTgt>
                                        </p:tgtEl>
                                        <p:attrNameLst>
                                          <p:attrName>style.visibility</p:attrName>
                                        </p:attrNameLst>
                                      </p:cBhvr>
                                      <p:to>
                                        <p:strVal val="visible"/>
                                      </p:to>
                                    </p:set>
                                    <p:anim calcmode="lin" valueType="num">
                                      <p:cBhvr additive="base">
                                        <p:cTn id="41" dur="500" fill="hold"/>
                                        <p:tgtEl>
                                          <p:spTgt spid="8">
                                            <p:graphicEl>
                                              <a:dgm id="{8F256A4C-C76B-49CF-BE46-A5466F7EC8B1}"/>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graphicEl>
                                              <a:dgm id="{8F256A4C-C76B-49CF-BE46-A5466F7EC8B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48F63A3B-78C7-47BE-AE5E-E10140E04643}" type="slidenum">
              <a:rPr lang="en-US" smtClean="0"/>
              <a:t>52</a:t>
            </a:fld>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36" t="11062" r="17116" b="5605"/>
          <a:stretch/>
        </p:blipFill>
        <p:spPr bwMode="auto">
          <a:xfrm>
            <a:off x="1954588" y="306193"/>
            <a:ext cx="4747359" cy="641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839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375" t="10070" r="14442" b="28423"/>
          <a:stretch/>
        </p:blipFill>
        <p:spPr bwMode="auto">
          <a:xfrm>
            <a:off x="855249" y="711741"/>
            <a:ext cx="7036380" cy="510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41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ركز إياس\عروض ووثائق مشاريع\مركز معاهد\تنمية الموارد\67f2c238-1f0f-4b90-98ad-328c97b10ca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06" y="1267847"/>
            <a:ext cx="8379224" cy="4726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5883" t="10542" r="2454" b="16458"/>
          <a:stretch/>
        </p:blipFill>
        <p:spPr bwMode="auto">
          <a:xfrm>
            <a:off x="438913" y="846933"/>
            <a:ext cx="8339328" cy="419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2478114" y="-2248745"/>
            <a:ext cx="4260927" cy="400110"/>
          </a:xfrm>
          <a:prstGeom prst="rect">
            <a:avLst/>
          </a:prstGeom>
        </p:spPr>
        <p:txBody>
          <a:bodyPr wrap="square">
            <a:spAutoFit/>
          </a:bodyPr>
          <a:lstStyle/>
          <a:p>
            <a:pPr algn="ctr" defTabSz="457189">
              <a:spcBef>
                <a:spcPts val="800"/>
              </a:spcBef>
            </a:pPr>
            <a:r>
              <a:rPr lang="ar-SA" sz="2000" dirty="0">
                <a:solidFill>
                  <a:schemeClr val="accent4">
                    <a:lumMod val="75000"/>
                  </a:schemeClr>
                </a:solidFill>
                <a:latin typeface="Simplified Arabic" panose="02020603050405020304" pitchFamily="18" charset="-78"/>
                <a:cs typeface="AL-Mateen" pitchFamily="2" charset="-78"/>
              </a:rPr>
              <a:t>نماذج أخرى لوسائل التمويل </a:t>
            </a:r>
          </a:p>
        </p:txBody>
      </p:sp>
    </p:spTree>
    <p:extLst>
      <p:ext uri="{BB962C8B-B14F-4D97-AF65-F5344CB8AC3E}">
        <p14:creationId xmlns:p14="http://schemas.microsoft.com/office/powerpoint/2010/main" val="214985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604" y="865461"/>
            <a:ext cx="1649792" cy="150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hlinkClick r:id="rId3"/>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128" y="3338834"/>
            <a:ext cx="1526630" cy="1494424"/>
          </a:xfrm>
          <a:prstGeom prst="rect">
            <a:avLst/>
          </a:prstGeom>
        </p:spPr>
      </p:pic>
      <p:pic>
        <p:nvPicPr>
          <p:cNvPr id="2050" name="Picture 2" descr="D:\مركز إياس\عروض ووثائق مشاريع\مركز معاهد\الارشفة\snapshot201507061303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758" y="2714720"/>
            <a:ext cx="6108444" cy="34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6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857565630"/>
              </p:ext>
            </p:extLst>
          </p:nvPr>
        </p:nvGraphicFramePr>
        <p:xfrm>
          <a:off x="2400178" y="2136117"/>
          <a:ext cx="4769879" cy="1274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D:\مركز إياس\عروض ووثائق مشاريع\مركز معاهد\تنمية الموارد\ما-الذي-يحصل-خلال-60-ثانية-على-شبكة-الانترنت.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4241" y="556530"/>
            <a:ext cx="6977659" cy="605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3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6" t="11542" r="3157" b="6958"/>
          <a:stretch/>
        </p:blipFill>
        <p:spPr bwMode="auto">
          <a:xfrm>
            <a:off x="1543224" y="1239818"/>
            <a:ext cx="5841280" cy="43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5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8368" y="1249727"/>
            <a:ext cx="7949184" cy="3795398"/>
          </a:xfrm>
          <a:prstGeom prst="rect">
            <a:avLst/>
          </a:prstGeom>
        </p:spPr>
        <p:txBody>
          <a:bodyPr wrap="square">
            <a:spAutoFit/>
          </a:bodyPr>
          <a:lstStyle/>
          <a:p>
            <a:pPr algn="just" defTabSz="457189">
              <a:spcBef>
                <a:spcPts val="667"/>
              </a:spcBef>
              <a:spcAft>
                <a:spcPts val="667"/>
              </a:spcAft>
            </a:pPr>
            <a:r>
              <a:rPr lang="ar-SA" sz="2133" dirty="0">
                <a:latin typeface="Simplified Arabic" panose="02020603050405020304" pitchFamily="18" charset="-78"/>
                <a:cs typeface="AL-Mohanad" pitchFamily="2" charset="-78"/>
              </a:rPr>
              <a:t>عند البدء باستخدام الانترنت والتقنية في عملية تنمية الموارد المالية يجب أن نضع في الاعتبار بعض النقاط كم ايلي:</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ماهي قناة التواصل المناسبة للمعهد القرآني.</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من هو المسؤول عن التواصل والنشر في هذه القنوات.</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ماهي خطة النشر  في هذه القنوات خلال العام.</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ما هو الوقت المناسب للنشر  حسب طبيعة كل قناة .</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ماهي الأشياء التي سوف ننشرها ونعلن عنها.</a:t>
            </a:r>
          </a:p>
          <a:p>
            <a:pPr marL="457189" indent="-457189" algn="just" defTabSz="457189">
              <a:spcBef>
                <a:spcPts val="667"/>
              </a:spcBef>
              <a:spcAft>
                <a:spcPts val="667"/>
              </a:spcAft>
              <a:buFont typeface="+mj-lt"/>
              <a:buAutoNum type="arabicPeriod"/>
            </a:pPr>
            <a:r>
              <a:rPr lang="ar-SA" sz="2133" dirty="0">
                <a:latin typeface="Simplified Arabic" panose="02020603050405020304" pitchFamily="18" charset="-78"/>
                <a:cs typeface="AL-Mohanad" pitchFamily="2" charset="-78"/>
              </a:rPr>
              <a:t>كيف سنقدم أنفسنا، وماهي الصورة الذهنية التي نريد أن نعززها لدى المجتمع</a:t>
            </a:r>
            <a:r>
              <a:rPr lang="ar-SA" sz="2133" dirty="0" smtClean="0">
                <a:latin typeface="Simplified Arabic" panose="02020603050405020304" pitchFamily="18" charset="-78"/>
                <a:cs typeface="AL-Mohanad" pitchFamily="2" charset="-78"/>
              </a:rPr>
              <a:t>.</a:t>
            </a:r>
            <a:endParaRPr lang="ar-SA" sz="2133" dirty="0">
              <a:latin typeface="Simplified Arabic" panose="02020603050405020304" pitchFamily="18" charset="-78"/>
              <a:cs typeface="AL-Mohanad" pitchFamily="2" charset="-78"/>
            </a:endParaRPr>
          </a:p>
        </p:txBody>
      </p:sp>
    </p:spTree>
    <p:extLst>
      <p:ext uri="{BB962C8B-B14F-4D97-AF65-F5344CB8AC3E}">
        <p14:creationId xmlns:p14="http://schemas.microsoft.com/office/powerpoint/2010/main" val="106661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مركز إياس\عروض ووثائق مشاريع\مركز معاهد\تنمية الموارد\CAzCr-PVIAEja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482" y="466757"/>
            <a:ext cx="6569747" cy="623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6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2424412744"/>
              </p:ext>
            </p:extLst>
          </p:nvPr>
        </p:nvGraphicFramePr>
        <p:xfrm>
          <a:off x="1104417" y="837141"/>
          <a:ext cx="7041727" cy="224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مركز إياس\عروض ووثائق مشاريع\مركز معاهد\تنمية الموارد\training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540" y="3433297"/>
            <a:ext cx="4009480" cy="2670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3749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مركز إياس\عروض ووثائق مشاريع\مركز معاهد\تنمية الموارد\CIg8lY2UEAARrT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451" y="804374"/>
            <a:ext cx="5699378" cy="53331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مركز إياس\عروض ووثائق مشاريع\مركز معاهد\تنمية الموارد\CI2zue1UAAEI5B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041" y="493855"/>
            <a:ext cx="6175130" cy="617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4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94373714"/>
              </p:ext>
            </p:extLst>
          </p:nvPr>
        </p:nvGraphicFramePr>
        <p:xfrm>
          <a:off x="620097" y="1582009"/>
          <a:ext cx="7976955" cy="3961323"/>
        </p:xfrm>
        <a:graphic>
          <a:graphicData uri="http://schemas.openxmlformats.org/drawingml/2006/table">
            <a:tbl>
              <a:tblPr>
                <a:tableStyleId>{D27102A9-8310-4765-A935-A1911B00CA55}</a:tableStyleId>
              </a:tblPr>
              <a:tblGrid>
                <a:gridCol w="1581391"/>
                <a:gridCol w="1161429"/>
                <a:gridCol w="1144837"/>
                <a:gridCol w="895959"/>
                <a:gridCol w="983969"/>
                <a:gridCol w="1028695"/>
                <a:gridCol w="1180675"/>
              </a:tblGrid>
              <a:tr h="291431">
                <a:tc>
                  <a:txBody>
                    <a:bodyPr/>
                    <a:lstStyle/>
                    <a:p>
                      <a:pPr algn="ctr" fontAlgn="b"/>
                      <a:r>
                        <a:rPr lang="ar-SA" sz="1900" u="none" strike="noStrike" dirty="0">
                          <a:effectLst/>
                          <a:cs typeface="AL-Mohanad" pitchFamily="2" charset="-78"/>
                        </a:rPr>
                        <a:t> </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1" fontAlgn="b"/>
                      <a:r>
                        <a:rPr lang="ar-SA" sz="1900" u="none" strike="noStrike" dirty="0">
                          <a:solidFill>
                            <a:schemeClr val="tx1"/>
                          </a:solidFill>
                          <a:effectLst/>
                          <a:cs typeface="AL-Mohanad Bold" pitchFamily="2" charset="-78"/>
                        </a:rPr>
                        <a:t>المسؤول</a:t>
                      </a:r>
                      <a:endParaRPr lang="ar-SA" sz="1900" b="1" i="0" u="none" strike="noStrike" dirty="0">
                        <a:solidFill>
                          <a:schemeClr val="tx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b"/>
                      <a:r>
                        <a:rPr lang="en-US" sz="1900" u="none" strike="noStrike" dirty="0">
                          <a:solidFill>
                            <a:schemeClr val="tx1"/>
                          </a:solidFill>
                          <a:effectLst/>
                          <a:cs typeface="AL-Mohanad Bold" pitchFamily="2" charset="-78"/>
                        </a:rPr>
                        <a:t>Facebook</a:t>
                      </a:r>
                      <a:endParaRPr lang="en-US" sz="1900" b="1" i="0" u="none" strike="noStrike" dirty="0">
                        <a:solidFill>
                          <a:schemeClr val="tx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b"/>
                      <a:r>
                        <a:rPr lang="en-US" sz="1900" u="none" strike="noStrike" dirty="0">
                          <a:solidFill>
                            <a:schemeClr val="tx1"/>
                          </a:solidFill>
                          <a:effectLst/>
                          <a:cs typeface="AL-Mohanad Bold" pitchFamily="2" charset="-78"/>
                        </a:rPr>
                        <a:t>Twitter</a:t>
                      </a:r>
                      <a:endParaRPr lang="en-US" sz="1900" b="1" i="0" u="none" strike="noStrike" dirty="0">
                        <a:solidFill>
                          <a:schemeClr val="tx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b"/>
                      <a:r>
                        <a:rPr lang="en-US" sz="1900" u="none" strike="noStrike" dirty="0">
                          <a:solidFill>
                            <a:schemeClr val="tx1"/>
                          </a:solidFill>
                          <a:effectLst/>
                          <a:cs typeface="AL-Mohanad Bold" pitchFamily="2" charset="-78"/>
                        </a:rPr>
                        <a:t>LinkedIn</a:t>
                      </a:r>
                      <a:endParaRPr lang="en-US" sz="1900" b="1" i="0" u="none" strike="noStrike" dirty="0">
                        <a:solidFill>
                          <a:schemeClr val="tx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b"/>
                      <a:r>
                        <a:rPr lang="en-US" sz="1900" u="none" strike="noStrike" dirty="0">
                          <a:solidFill>
                            <a:schemeClr val="tx1"/>
                          </a:solidFill>
                          <a:effectLst/>
                          <a:cs typeface="AL-Mohanad Bold" pitchFamily="2" charset="-78"/>
                        </a:rPr>
                        <a:t>Google+</a:t>
                      </a:r>
                      <a:endParaRPr lang="en-US" sz="1900" b="1" i="0" u="none" strike="noStrike" dirty="0">
                        <a:solidFill>
                          <a:schemeClr val="tx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c>
                  <a:txBody>
                    <a:bodyPr/>
                    <a:lstStyle/>
                    <a:p>
                      <a:pPr algn="ctr" fontAlgn="b"/>
                      <a:r>
                        <a:rPr lang="en-US" sz="1900" u="none" strike="noStrike" dirty="0">
                          <a:solidFill>
                            <a:schemeClr val="tx1"/>
                          </a:solidFill>
                          <a:effectLst/>
                          <a:cs typeface="AL-Mohanad Bold" pitchFamily="2" charset="-78"/>
                        </a:rPr>
                        <a:t>Instagram</a:t>
                      </a:r>
                      <a:endParaRPr lang="en-US" sz="1900" b="1" i="0" u="none" strike="noStrike" dirty="0">
                        <a:solidFill>
                          <a:schemeClr val="tx1"/>
                        </a:solidFill>
                        <a:effectLst/>
                        <a:latin typeface="Arial"/>
                        <a:cs typeface="AL-Mohanad Bold" pitchFamily="2" charset="-78"/>
                      </a:endParaRPr>
                    </a:p>
                  </a:txBody>
                  <a:tcPr marL="6951" marR="6951" marT="6951" marB="0"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92D050"/>
                    </a:solidFill>
                  </a:tcPr>
                </a:tc>
              </a:tr>
              <a:tr h="291431">
                <a:tc gridSpan="7">
                  <a:txBody>
                    <a:bodyPr/>
                    <a:lstStyle/>
                    <a:p>
                      <a:pPr algn="ctr" rtl="1" fontAlgn="b"/>
                      <a:r>
                        <a:rPr lang="ar-SA" sz="1900" u="none" strike="noStrike" dirty="0">
                          <a:solidFill>
                            <a:schemeClr val="bg1"/>
                          </a:solidFill>
                          <a:effectLst/>
                          <a:cs typeface="AL-Mohanad Bold" pitchFamily="2" charset="-78"/>
                        </a:rPr>
                        <a:t>الأحد</a:t>
                      </a:r>
                      <a:endParaRPr lang="ar-SA" sz="1900" b="1"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91431">
                <a:tc>
                  <a:txBody>
                    <a:bodyPr/>
                    <a:lstStyle/>
                    <a:p>
                      <a:pPr algn="ctr" rtl="1" fontAlgn="b"/>
                      <a:r>
                        <a:rPr lang="ar-SA" sz="1900" u="none" strike="noStrike" dirty="0">
                          <a:effectLst/>
                          <a:cs typeface="AL-Mohanad" pitchFamily="2" charset="-78"/>
                        </a:rPr>
                        <a:t>اعلان ترويجي</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dirty="0">
                          <a:effectLst/>
                          <a:cs typeface="AL-Mohanad" pitchFamily="2" charset="-78"/>
                        </a:rPr>
                        <a:t>خبر عن </a:t>
                      </a:r>
                      <a:r>
                        <a:rPr lang="ar-SA" sz="2000" u="none" strike="noStrike" dirty="0" smtClean="0">
                          <a:effectLst/>
                          <a:cs typeface="AL-Mohanad" pitchFamily="2" charset="-78"/>
                        </a:rPr>
                        <a:t>المعهد</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dirty="0">
                          <a:effectLst/>
                          <a:cs typeface="AL-Mohanad" pitchFamily="2" charset="-78"/>
                        </a:rPr>
                        <a:t>صورة </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dirty="0">
                          <a:effectLst/>
                          <a:cs typeface="AL-Mohanad" pitchFamily="2" charset="-78"/>
                        </a:rPr>
                        <a:t>مقالة أو فائدة </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gridSpan="7">
                  <a:txBody>
                    <a:bodyPr/>
                    <a:lstStyle/>
                    <a:p>
                      <a:pPr algn="ctr" rtl="1" fontAlgn="b"/>
                      <a:r>
                        <a:rPr lang="ar-SA" sz="1900" u="none" strike="noStrike" dirty="0">
                          <a:solidFill>
                            <a:schemeClr val="bg1"/>
                          </a:solidFill>
                          <a:effectLst/>
                          <a:cs typeface="AL-Mohanad Bold" pitchFamily="2" charset="-78"/>
                        </a:rPr>
                        <a:t>الاثنين</a:t>
                      </a:r>
                      <a:endParaRPr lang="ar-SA" sz="1900" b="1"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91431">
                <a:tc>
                  <a:txBody>
                    <a:bodyPr/>
                    <a:lstStyle/>
                    <a:p>
                      <a:pPr algn="ctr" rtl="1" fontAlgn="b"/>
                      <a:r>
                        <a:rPr lang="ar-SA" sz="1900" u="none" strike="noStrike">
                          <a:effectLst/>
                          <a:cs typeface="AL-Mohanad" pitchFamily="2" charset="-78"/>
                        </a:rPr>
                        <a:t>اعلان ترويجي</a:t>
                      </a:r>
                      <a:endParaRPr lang="ar-SA" sz="1900" b="0" i="0" u="none" strike="noStrike">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dirty="0">
                          <a:effectLst/>
                          <a:cs typeface="AL-Mohanad" pitchFamily="2" charset="-78"/>
                        </a:rPr>
                        <a:t>خبر عن </a:t>
                      </a:r>
                      <a:r>
                        <a:rPr lang="ar-SA" sz="2000" u="none" strike="noStrike" dirty="0" smtClean="0">
                          <a:effectLst/>
                          <a:cs typeface="AL-Mohanad" pitchFamily="2" charset="-78"/>
                        </a:rPr>
                        <a:t>المعهد</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a:effectLst/>
                          <a:cs typeface="AL-Mohanad" pitchFamily="2" charset="-78"/>
                        </a:rPr>
                        <a:t>صورة </a:t>
                      </a:r>
                      <a:endParaRPr lang="ar-SA" sz="1900" b="0" i="0" u="none" strike="noStrike">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a:txBody>
                    <a:bodyPr/>
                    <a:lstStyle/>
                    <a:p>
                      <a:pPr algn="ctr" rtl="1" fontAlgn="b"/>
                      <a:r>
                        <a:rPr lang="ar-SA" sz="1900" u="none" strike="noStrike" dirty="0">
                          <a:effectLst/>
                          <a:cs typeface="AL-Mohanad" pitchFamily="2" charset="-78"/>
                        </a:rPr>
                        <a:t>مقالة أو فائدة </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a:solidFill>
                            <a:schemeClr val="bg1"/>
                          </a:solidFill>
                          <a:effectLst/>
                          <a:cs typeface="AL-Mohanad Bold" pitchFamily="2" charset="-78"/>
                        </a:rPr>
                        <a:t> </a:t>
                      </a:r>
                      <a:endParaRPr lang="ar-SA" sz="1900" b="0" i="0" u="none" strike="noStrike">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431">
                <a:tc gridSpan="7">
                  <a:txBody>
                    <a:bodyPr/>
                    <a:lstStyle/>
                    <a:p>
                      <a:pPr algn="ctr" rtl="1" fontAlgn="b"/>
                      <a:r>
                        <a:rPr lang="ar-SA" sz="1900" u="none" strike="noStrike" dirty="0">
                          <a:solidFill>
                            <a:schemeClr val="bg1"/>
                          </a:solidFill>
                          <a:effectLst/>
                          <a:cs typeface="AL-Mohanad Bold" pitchFamily="2" charset="-78"/>
                        </a:rPr>
                        <a:t>الثلاثاء</a:t>
                      </a:r>
                      <a:endParaRPr lang="ar-SA" sz="1900" b="1"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4"/>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72711">
                <a:tc>
                  <a:txBody>
                    <a:bodyPr/>
                    <a:lstStyle/>
                    <a:p>
                      <a:pPr algn="ctr" rtl="1" fontAlgn="b"/>
                      <a:r>
                        <a:rPr lang="ar-SA" sz="1900" u="none" strike="noStrike" dirty="0">
                          <a:effectLst/>
                          <a:cs typeface="AL-Mohanad" pitchFamily="2" charset="-78"/>
                        </a:rPr>
                        <a:t>مقالة أو فائدة </a:t>
                      </a:r>
                      <a:endParaRPr lang="ar-SA" sz="1900" b="0" i="0" u="none" strike="noStrike" dirty="0">
                        <a:solidFill>
                          <a:srgbClr val="000000"/>
                        </a:solidFill>
                        <a:effectLst/>
                        <a:latin typeface="Arial"/>
                        <a:cs typeface="AL-Mohana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endParaRPr lang="ar-SA" sz="2400" dirty="0"/>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ar-SA" sz="1900" u="none" strike="noStrike" dirty="0">
                          <a:solidFill>
                            <a:schemeClr val="bg1"/>
                          </a:solidFill>
                          <a:effectLst/>
                          <a:cs typeface="AL-Mohanad Bold" pitchFamily="2" charset="-78"/>
                        </a:rPr>
                        <a:t> </a:t>
                      </a:r>
                      <a:endParaRPr lang="ar-SA" sz="1900" b="0" i="0" u="none" strike="noStrike" dirty="0">
                        <a:solidFill>
                          <a:schemeClr val="bg1"/>
                        </a:solidFill>
                        <a:effectLst/>
                        <a:latin typeface="Arial"/>
                        <a:cs typeface="AL-Mohanad Bold" pitchFamily="2" charset="-78"/>
                      </a:endParaRPr>
                    </a:p>
                  </a:txBody>
                  <a:tcPr marL="6951" marR="6951" marT="6951"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sp>
        <p:nvSpPr>
          <p:cNvPr id="3" name="مستطيل 2"/>
          <p:cNvSpPr/>
          <p:nvPr/>
        </p:nvSpPr>
        <p:spPr>
          <a:xfrm>
            <a:off x="2478112" y="799255"/>
            <a:ext cx="4260927" cy="400110"/>
          </a:xfrm>
          <a:prstGeom prst="rect">
            <a:avLst/>
          </a:prstGeom>
        </p:spPr>
        <p:txBody>
          <a:bodyPr wrap="square">
            <a:spAutoFit/>
          </a:bodyPr>
          <a:lstStyle/>
          <a:p>
            <a:pPr algn="ctr" defTabSz="457189">
              <a:spcBef>
                <a:spcPts val="800"/>
              </a:spcBef>
            </a:pPr>
            <a:r>
              <a:rPr lang="ar-SA" sz="2000" dirty="0">
                <a:latin typeface="Simplified Arabic" panose="02020603050405020304" pitchFamily="18" charset="-78"/>
                <a:cs typeface="AL-Mateen" pitchFamily="2" charset="-78"/>
              </a:rPr>
              <a:t>نموذج لخطة النشر على مواقع التواصل الاجتماعي</a:t>
            </a:r>
          </a:p>
        </p:txBody>
      </p:sp>
    </p:spTree>
    <p:extLst>
      <p:ext uri="{BB962C8B-B14F-4D97-AF65-F5344CB8AC3E}">
        <p14:creationId xmlns:p14="http://schemas.microsoft.com/office/powerpoint/2010/main" val="202263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847" y="1663748"/>
            <a:ext cx="3054611" cy="277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2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49082" y="1479398"/>
            <a:ext cx="4260927" cy="748988"/>
          </a:xfrm>
          <a:prstGeom prst="rect">
            <a:avLst/>
          </a:prstGeom>
        </p:spPr>
        <p:txBody>
          <a:bodyPr wrap="square">
            <a:spAutoFit/>
          </a:bodyPr>
          <a:lstStyle/>
          <a:p>
            <a:pPr algn="ctr" defTabSz="457189">
              <a:spcBef>
                <a:spcPts val="800"/>
              </a:spcBef>
            </a:pPr>
            <a:r>
              <a:rPr lang="ar-SA" sz="4267" dirty="0">
                <a:solidFill>
                  <a:schemeClr val="accent4">
                    <a:lumMod val="75000"/>
                  </a:schemeClr>
                </a:solidFill>
                <a:latin typeface="Simplified Arabic" panose="02020603050405020304" pitchFamily="18" charset="-78"/>
                <a:cs typeface="AL-Mateen" pitchFamily="2" charset="-78"/>
              </a:rPr>
              <a:t>حالات دراسية </a:t>
            </a:r>
          </a:p>
        </p:txBody>
      </p:sp>
      <p:pic>
        <p:nvPicPr>
          <p:cNvPr id="5122" name="Picture 2" descr="D:\مركز إياس\عروض ووثائق مشاريع\مركز معاهد\تنمية الموارد\case-stud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856" y="2597042"/>
            <a:ext cx="5421376" cy="271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4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0619" y="6039802"/>
            <a:ext cx="5346192" cy="502766"/>
          </a:xfrm>
          <a:prstGeom prst="rect">
            <a:avLst/>
          </a:prstGeom>
        </p:spPr>
        <p:txBody>
          <a:bodyPr wrap="square">
            <a:spAutoFit/>
          </a:bodyPr>
          <a:lstStyle/>
          <a:p>
            <a:pPr algn="ctr"/>
            <a:r>
              <a:rPr lang="en-US" sz="2667" dirty="0"/>
              <a:t>www.awqaftec.com</a:t>
            </a:r>
            <a:endParaRPr lang="ar-SA" sz="2667"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91" r="3719" b="5459"/>
          <a:stretch/>
        </p:blipFill>
        <p:spPr bwMode="auto">
          <a:xfrm>
            <a:off x="1283295" y="666538"/>
            <a:ext cx="6880839" cy="511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27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مركز إياس\عروض ووثائق مشاريع\مركز معاهد\تنمية الموارد\snapshot20150706131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948" y="1263902"/>
            <a:ext cx="6888932" cy="3875025"/>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hlinkClick r:id="rId3"/>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319" y="2544061"/>
            <a:ext cx="1343039" cy="1314705"/>
          </a:xfrm>
          <a:prstGeom prst="rect">
            <a:avLst/>
          </a:prstGeom>
        </p:spPr>
      </p:pic>
    </p:spTree>
    <p:extLst>
      <p:ext uri="{BB962C8B-B14F-4D97-AF65-F5344CB8AC3E}">
        <p14:creationId xmlns:p14="http://schemas.microsoft.com/office/powerpoint/2010/main" val="123586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0360" t="11792" r="32954" b="2208"/>
          <a:stretch/>
        </p:blipFill>
        <p:spPr bwMode="auto">
          <a:xfrm>
            <a:off x="232228" y="501851"/>
            <a:ext cx="5065486" cy="623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5486401" y="502605"/>
            <a:ext cx="3396342" cy="5509200"/>
          </a:xfrm>
          <a:prstGeom prst="rect">
            <a:avLst/>
          </a:prstGeom>
        </p:spPr>
        <p:txBody>
          <a:bodyPr wrap="square">
            <a:spAutoFit/>
          </a:bodyPr>
          <a:lstStyle/>
          <a:p>
            <a:pPr lvl="0" algn="just"/>
            <a:r>
              <a:rPr lang="ar-SA" sz="2200" dirty="0">
                <a:solidFill>
                  <a:prstClr val="black"/>
                </a:solidFill>
                <a:cs typeface="AL-Mohanad" pitchFamily="2" charset="-78"/>
              </a:rPr>
              <a:t>ارتفعت نسبة التبرعات التي تلقتها بوابة التبرعات للجمعيات الخيرية  </a:t>
            </a:r>
            <a:r>
              <a:rPr lang="en-US" sz="2200" dirty="0">
                <a:solidFill>
                  <a:prstClr val="black"/>
                </a:solidFill>
                <a:cs typeface="AL-Mohanad" pitchFamily="2" charset="-78"/>
              </a:rPr>
              <a:t>www.donate.om)، </a:t>
            </a:r>
            <a:r>
              <a:rPr lang="ar-SA" sz="2200" dirty="0">
                <a:solidFill>
                  <a:prstClr val="black"/>
                </a:solidFill>
                <a:cs typeface="AL-Mohanad" pitchFamily="2" charset="-78"/>
              </a:rPr>
              <a:t>والتي تعد أحد المشاريع الرائدة التي تبنتها هيئة تقنية المعلومات بدعم من وزارة التنمية الاجتماعية خلال شهر رمضان المبارك هذا العام؛ حيث بلغت حجم التبرعات منذ خلال شهر رمضان المبارك وأيام العيد أي خلال الفترة من 26 يونيو إلى 3 أغسطس 2014 نحو 290642 ريالا عمانيا، بمعدل 9389 تحويلة الكترونية تمت عن طريق البوابة، وذلك استنادا لآخر الإحصاءات التي أجرتها دائرة المدفوعات الإلكترونية بهيئة تقنية المعلومات. </a:t>
            </a:r>
            <a:endParaRPr lang="ar-SA" sz="2200" dirty="0">
              <a:cs typeface="AL-Mohanad" pitchFamily="2" charset="-78"/>
            </a:endParaRPr>
          </a:p>
        </p:txBody>
      </p:sp>
    </p:spTree>
    <p:extLst>
      <p:ext uri="{BB962C8B-B14F-4D97-AF65-F5344CB8AC3E}">
        <p14:creationId xmlns:p14="http://schemas.microsoft.com/office/powerpoint/2010/main" val="372178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مركز إياس\عروض ووثائق مشاريع\مركز معاهد\تنمية الموارد\11348390_728394720615858_90548620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870" y="673728"/>
            <a:ext cx="5336155" cy="5089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07" t="10292" r="22279" b="5709"/>
          <a:stretch/>
        </p:blipFill>
        <p:spPr bwMode="auto">
          <a:xfrm>
            <a:off x="1597729" y="673728"/>
            <a:ext cx="5998464" cy="578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749123" y="5585720"/>
            <a:ext cx="7851648" cy="748795"/>
          </a:xfrm>
          <a:prstGeom prst="rect">
            <a:avLst/>
          </a:prstGeom>
        </p:spPr>
        <p:txBody>
          <a:bodyPr wrap="square">
            <a:spAutoFit/>
          </a:bodyPr>
          <a:lstStyle/>
          <a:p>
            <a:pPr algn="ctr"/>
            <a:r>
              <a:rPr lang="ar-SA" sz="2133" dirty="0">
                <a:cs typeface="AL-Mohanad Bold" pitchFamily="2" charset="-78"/>
              </a:rPr>
              <a:t>للاطلاع على تفاصيل الحالة الدراسية ، ومعرفة المبلغ الذي تم جمعه زيارة الرابط التالي/</a:t>
            </a:r>
          </a:p>
          <a:p>
            <a:pPr algn="ctr"/>
            <a:r>
              <a:rPr lang="en-US" sz="2133" dirty="0">
                <a:cs typeface="AL-Mohanad Bold" pitchFamily="2" charset="-78"/>
              </a:rPr>
              <a:t>www.vodafone.qa/GivingChallenge</a:t>
            </a:r>
            <a:endParaRPr lang="ar-SA" sz="2133" dirty="0">
              <a:cs typeface="AL-Mohanad Bold" pitchFamily="2" charset="-78"/>
            </a:endParaRPr>
          </a:p>
        </p:txBody>
      </p:sp>
    </p:spTree>
    <p:extLst>
      <p:ext uri="{BB962C8B-B14F-4D97-AF65-F5344CB8AC3E}">
        <p14:creationId xmlns:p14="http://schemas.microsoft.com/office/powerpoint/2010/main" val="177883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032762356"/>
              </p:ext>
            </p:extLst>
          </p:nvPr>
        </p:nvGraphicFramePr>
        <p:xfrm>
          <a:off x="2196978" y="2179661"/>
          <a:ext cx="4653765" cy="179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7868" y="0"/>
            <a:ext cx="5713790" cy="6858000"/>
          </a:xfrm>
          <a:prstGeom prst="rect">
            <a:avLst/>
          </a:prstGeom>
        </p:spPr>
      </p:pic>
    </p:spTree>
    <p:extLst>
      <p:ext uri="{BB962C8B-B14F-4D97-AF65-F5344CB8AC3E}">
        <p14:creationId xmlns:p14="http://schemas.microsoft.com/office/powerpoint/2010/main" val="218136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05" y="1539167"/>
            <a:ext cx="2931234" cy="2931234"/>
          </a:xfrm>
          <a:prstGeom prst="rect">
            <a:avLst/>
          </a:prstGeom>
        </p:spPr>
      </p:pic>
    </p:spTree>
    <p:extLst>
      <p:ext uri="{BB962C8B-B14F-4D97-AF65-F5344CB8AC3E}">
        <p14:creationId xmlns:p14="http://schemas.microsoft.com/office/powerpoint/2010/main" val="401604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انا\Pictures\مجلد جديد ‫(2)‬\تصاميم\Rosette_Copper_Prize_Transparent_PNG_Clipart.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32"/>
          <a:stretch/>
        </p:blipFill>
        <p:spPr bwMode="auto">
          <a:xfrm rot="5400000">
            <a:off x="4039032" y="-287325"/>
            <a:ext cx="1783232" cy="6388608"/>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1"/>
          <p:cNvSpPr txBox="1">
            <a:spLocks/>
          </p:cNvSpPr>
          <p:nvPr/>
        </p:nvSpPr>
        <p:spPr>
          <a:xfrm>
            <a:off x="2160035" y="2413728"/>
            <a:ext cx="3922779" cy="986503"/>
          </a:xfrm>
          <a:prstGeom prst="rect">
            <a:avLst/>
          </a:prstGeom>
        </p:spPr>
        <p:txBody>
          <a:bodyPr vert="horz" lIns="121920" tIns="60960" rIns="121920" bIns="6096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400" dirty="0">
                <a:solidFill>
                  <a:schemeClr val="bg1"/>
                </a:solidFill>
                <a:cs typeface="AdvertisingExtraBold" pitchFamily="2" charset="-78"/>
              </a:rPr>
              <a:t>تعليمات المشاركات</a:t>
            </a:r>
          </a:p>
        </p:txBody>
      </p:sp>
    </p:spTree>
    <p:extLst>
      <p:ext uri="{BB962C8B-B14F-4D97-AF65-F5344CB8AC3E}">
        <p14:creationId xmlns:p14="http://schemas.microsoft.com/office/powerpoint/2010/main" val="236188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32836" y="2372506"/>
            <a:ext cx="7437120" cy="4031104"/>
          </a:xfrm>
          <a:prstGeom prst="rect">
            <a:avLst/>
          </a:prstGeom>
        </p:spPr>
        <p:txBody>
          <a:bodyPr wrap="square">
            <a:spAutoFit/>
          </a:bodyPr>
          <a:lstStyle/>
          <a:p>
            <a:pPr marL="457189" indent="-457189" algn="just">
              <a:buFont typeface="+mj-lt"/>
              <a:buAutoNum type="arabicPeriod"/>
            </a:pPr>
            <a:r>
              <a:rPr lang="ar-SA" sz="2133" dirty="0">
                <a:cs typeface="AL-Mohanad Bold" pitchFamily="2" charset="-78"/>
              </a:rPr>
              <a:t>المتبرعون الجدد، جريدة الاقتصادية، إبراهيم الحيدري .</a:t>
            </a:r>
          </a:p>
          <a:p>
            <a:pPr marL="457189" indent="-457189" algn="just">
              <a:buFont typeface="+mj-lt"/>
              <a:buAutoNum type="arabicPeriod"/>
            </a:pPr>
            <a:r>
              <a:rPr lang="ar-SA" sz="2133" dirty="0">
                <a:cs typeface="AL-Mohanad Bold" pitchFamily="2" charset="-78"/>
              </a:rPr>
              <a:t>الموارد المالية لمؤسسات العمل الخيري المعاصر، طالب عمر حيدرة الكثيري، دار العاصمة </a:t>
            </a:r>
          </a:p>
          <a:p>
            <a:pPr marL="457189" indent="-457189" algn="just">
              <a:buFont typeface="+mj-lt"/>
              <a:buAutoNum type="arabicPeriod"/>
            </a:pPr>
            <a:r>
              <a:rPr lang="ar-SA" sz="2133" dirty="0">
                <a:cs typeface="AL-Mohanad Bold" pitchFamily="2" charset="-78"/>
              </a:rPr>
              <a:t>جمع التبرعات للجمعيات الخيرية، إبراهيم محمد العبيدي، مؤسسة الملك خالد الخيرية.</a:t>
            </a:r>
          </a:p>
          <a:p>
            <a:pPr marL="457189" indent="-457189" algn="just">
              <a:buFont typeface="+mj-lt"/>
              <a:buAutoNum type="arabicPeriod"/>
            </a:pPr>
            <a:r>
              <a:rPr lang="ar-SA" sz="2133" dirty="0">
                <a:cs typeface="AL-Mohanad Bold" pitchFamily="2" charset="-78"/>
              </a:rPr>
              <a:t>التمويل الإسلامي للمشروعات الصغيرة دراسة لأهم مصادر التمويل إعداد محمد عبدالحميد محمد فرحان</a:t>
            </a:r>
          </a:p>
          <a:p>
            <a:pPr marL="457189" indent="-457189" algn="just">
              <a:buFont typeface="+mj-lt"/>
              <a:buAutoNum type="arabicPeriod"/>
            </a:pPr>
            <a:r>
              <a:rPr lang="ar-SA" sz="2133" dirty="0">
                <a:cs typeface="AL-Mohanad Bold" pitchFamily="2" charset="-78"/>
              </a:rPr>
              <a:t>التمويل الخيري العقبات المعاصرة والحلول البديلة، محمد ناجي عطية.</a:t>
            </a:r>
          </a:p>
          <a:p>
            <a:pPr marL="457189" indent="-457189" algn="just">
              <a:buFont typeface="+mj-lt"/>
              <a:buAutoNum type="arabicPeriod"/>
            </a:pPr>
            <a:r>
              <a:rPr lang="ar-SA" sz="2133" dirty="0">
                <a:cs typeface="AL-Mohanad Bold" pitchFamily="2" charset="-78"/>
              </a:rPr>
              <a:t>مدى فعالية سياسة تدبير التمويل في منظمات المجتمع المدني المحلي العاملة في مدينة غزة، الجامعة الإسلامية، 2013م، محروس عبد الشافي الشوبكي ومحمد عبد الحي أبو شمالة.</a:t>
            </a:r>
          </a:p>
          <a:p>
            <a:pPr marL="457189" indent="-457189" algn="just">
              <a:buFont typeface="+mj-lt"/>
              <a:buAutoNum type="arabicPeriod"/>
            </a:pPr>
            <a:endParaRPr lang="en-US" sz="2133" dirty="0">
              <a:cs typeface="AL-Mohanad Bold" pitchFamily="2" charset="-78"/>
            </a:endParaRPr>
          </a:p>
        </p:txBody>
      </p:sp>
      <p:graphicFrame>
        <p:nvGraphicFramePr>
          <p:cNvPr id="4" name="رسم تخطيطي 3"/>
          <p:cNvGraphicFramePr/>
          <p:nvPr>
            <p:extLst>
              <p:ext uri="{D42A27DB-BD31-4B8C-83A1-F6EECF244321}">
                <p14:modId xmlns:p14="http://schemas.microsoft.com/office/powerpoint/2010/main" val="607669578"/>
              </p:ext>
            </p:extLst>
          </p:nvPr>
        </p:nvGraphicFramePr>
        <p:xfrm>
          <a:off x="2282228" y="669593"/>
          <a:ext cx="4288399" cy="147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03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983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247" y="2120946"/>
            <a:ext cx="2024109" cy="184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6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808263845"/>
              </p:ext>
            </p:extLst>
          </p:nvPr>
        </p:nvGraphicFramePr>
        <p:xfrm>
          <a:off x="1588773" y="137352"/>
          <a:ext cx="6727643" cy="57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82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2340</TotalTime>
  <Words>1473</Words>
  <Application>Microsoft Office PowerPoint</Application>
  <PresentationFormat>عرض على الشاشة (3:4)‏</PresentationFormat>
  <Paragraphs>395</Paragraphs>
  <Slides>71</Slides>
  <Notes>0</Notes>
  <HiddenSlides>0</HiddenSlides>
  <MMClips>0</MMClips>
  <ScaleCrop>false</ScaleCrop>
  <HeadingPairs>
    <vt:vector size="4" baseType="variant">
      <vt:variant>
        <vt:lpstr>نسق</vt:lpstr>
      </vt:variant>
      <vt:variant>
        <vt:i4>1</vt:i4>
      </vt:variant>
      <vt:variant>
        <vt:lpstr>عناوين الشرائح</vt:lpstr>
      </vt:variant>
      <vt:variant>
        <vt:i4>71</vt:i4>
      </vt:variant>
    </vt:vector>
  </HeadingPairs>
  <TitlesOfParts>
    <vt:vector size="72"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المدير التنقيذي لمركز إياس</dc:creator>
  <cp:lastModifiedBy>fadel</cp:lastModifiedBy>
  <cp:revision>661</cp:revision>
  <dcterms:created xsi:type="dcterms:W3CDTF">2015-06-17T08:48:28Z</dcterms:created>
  <dcterms:modified xsi:type="dcterms:W3CDTF">2016-01-04T19:52:45Z</dcterms:modified>
</cp:coreProperties>
</file>