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91" r:id="rId1"/>
  </p:sldMasterIdLst>
  <p:notesMasterIdLst>
    <p:notesMasterId r:id="rId66"/>
  </p:notesMasterIdLst>
  <p:handoutMasterIdLst>
    <p:handoutMasterId r:id="rId67"/>
  </p:handoutMasterIdLst>
  <p:sldIdLst>
    <p:sldId id="416" r:id="rId2"/>
    <p:sldId id="418" r:id="rId3"/>
    <p:sldId id="417" r:id="rId4"/>
    <p:sldId id="421" r:id="rId5"/>
    <p:sldId id="427" r:id="rId6"/>
    <p:sldId id="426" r:id="rId7"/>
    <p:sldId id="430" r:id="rId8"/>
    <p:sldId id="603" r:id="rId9"/>
    <p:sldId id="560" r:id="rId10"/>
    <p:sldId id="598" r:id="rId11"/>
    <p:sldId id="582" r:id="rId12"/>
    <p:sldId id="604" r:id="rId13"/>
    <p:sldId id="469" r:id="rId14"/>
    <p:sldId id="566" r:id="rId15"/>
    <p:sldId id="567" r:id="rId16"/>
    <p:sldId id="568" r:id="rId17"/>
    <p:sldId id="593" r:id="rId18"/>
    <p:sldId id="602" r:id="rId19"/>
    <p:sldId id="564" r:id="rId20"/>
    <p:sldId id="599" r:id="rId21"/>
    <p:sldId id="583" r:id="rId22"/>
    <p:sldId id="463" r:id="rId23"/>
    <p:sldId id="606" r:id="rId24"/>
    <p:sldId id="475" r:id="rId25"/>
    <p:sldId id="548" r:id="rId26"/>
    <p:sldId id="594" r:id="rId27"/>
    <p:sldId id="549" r:id="rId28"/>
    <p:sldId id="550" r:id="rId29"/>
    <p:sldId id="541" r:id="rId30"/>
    <p:sldId id="542" r:id="rId31"/>
    <p:sldId id="607" r:id="rId32"/>
    <p:sldId id="585" r:id="rId33"/>
    <p:sldId id="553" r:id="rId34"/>
    <p:sldId id="570" r:id="rId35"/>
    <p:sldId id="608" r:id="rId36"/>
    <p:sldId id="556" r:id="rId37"/>
    <p:sldId id="609" r:id="rId38"/>
    <p:sldId id="595" r:id="rId39"/>
    <p:sldId id="596" r:id="rId40"/>
    <p:sldId id="569" r:id="rId41"/>
    <p:sldId id="572" r:id="rId42"/>
    <p:sldId id="571" r:id="rId43"/>
    <p:sldId id="610" r:id="rId44"/>
    <p:sldId id="590" r:id="rId45"/>
    <p:sldId id="601" r:id="rId46"/>
    <p:sldId id="565" r:id="rId47"/>
    <p:sldId id="605" r:id="rId48"/>
    <p:sldId id="600" r:id="rId49"/>
    <p:sldId id="584" r:id="rId50"/>
    <p:sldId id="476" r:id="rId51"/>
    <p:sldId id="471" r:id="rId52"/>
    <p:sldId id="611" r:id="rId53"/>
    <p:sldId id="472" r:id="rId54"/>
    <p:sldId id="473" r:id="rId55"/>
    <p:sldId id="591" r:id="rId56"/>
    <p:sldId id="487" r:id="rId57"/>
    <p:sldId id="612" r:id="rId58"/>
    <p:sldId id="505" r:id="rId59"/>
    <p:sldId id="613" r:id="rId60"/>
    <p:sldId id="540" r:id="rId61"/>
    <p:sldId id="614" r:id="rId62"/>
    <p:sldId id="592" r:id="rId63"/>
    <p:sldId id="589" r:id="rId64"/>
    <p:sldId id="468" r:id="rId6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F9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83" autoAdjust="0"/>
    <p:restoredTop sz="93522" autoAdjust="0"/>
  </p:normalViewPr>
  <p:slideViewPr>
    <p:cSldViewPr>
      <p:cViewPr varScale="1">
        <p:scale>
          <a:sx n="74" d="100"/>
          <a:sy n="74" d="100"/>
        </p:scale>
        <p:origin x="-1398" y="-9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4.xml.rels><?xml version="1.0" encoding="UTF-8" standalone="yes"?>
<Relationships xmlns="http://schemas.openxmlformats.org/package/2006/relationships"><Relationship Id="rId1" Type="http://schemas.openxmlformats.org/officeDocument/2006/relationships/image" Target="../media/image29.jpeg"/></Relationships>
</file>

<file path=ppt/diagrams/_rels/data15.xml.rels><?xml version="1.0" encoding="UTF-8" standalone="yes"?>
<Relationships xmlns="http://schemas.openxmlformats.org/package/2006/relationships"><Relationship Id="rId1" Type="http://schemas.openxmlformats.org/officeDocument/2006/relationships/image" Target="../media/image36.png"/></Relationships>
</file>

<file path=ppt/diagrams/_rels/data16.xml.rels><?xml version="1.0" encoding="UTF-8" standalone="yes"?>
<Relationships xmlns="http://schemas.openxmlformats.org/package/2006/relationships"><Relationship Id="rId1" Type="http://schemas.openxmlformats.org/officeDocument/2006/relationships/image" Target="../media/image37.png"/></Relationships>
</file>

<file path=ppt/diagrams/_rels/data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g"/></Relationships>
</file>

<file path=ppt/diagrams/_rels/data18.xml.rels><?xml version="1.0" encoding="UTF-8" standalone="yes"?>
<Relationships xmlns="http://schemas.openxmlformats.org/package/2006/relationships"><Relationship Id="rId1"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diagrams/_rels/data21.xml.rels><?xml version="1.0" encoding="UTF-8" standalone="yes"?>
<Relationships xmlns="http://schemas.openxmlformats.org/package/2006/relationships"><Relationship Id="rId1" Type="http://schemas.openxmlformats.org/officeDocument/2006/relationships/image" Target="../media/image48.jpeg"/></Relationships>
</file>

<file path=ppt/diagrams/_rels/data3.xml.rels><?xml version="1.0" encoding="UTF-8" standalone="yes"?>
<Relationships xmlns="http://schemas.openxmlformats.org/package/2006/relationships"><Relationship Id="rId1" Type="http://schemas.openxmlformats.org/officeDocument/2006/relationships/image" Target="../media/image18.jpe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1" Type="http://schemas.openxmlformats.org/officeDocument/2006/relationships/image" Target="../media/image29.jpeg"/></Relationships>
</file>

<file path=ppt/diagrams/_rels/data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6AC49-E169-4E92-878F-AB7BFE09AF3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pPr rtl="1"/>
          <a:endParaRPr lang="ar-SA"/>
        </a:p>
      </dgm:t>
    </dgm:pt>
    <dgm:pt modelId="{D7F98675-0619-44AB-B647-092FD08AF57B}">
      <dgm:prSet phldrT="[نص]" custT="1"/>
      <dgm:spPr/>
      <dgm:t>
        <a:bodyPr/>
        <a:lstStyle/>
        <a:p>
          <a:pPr rtl="1"/>
          <a:r>
            <a:rPr lang="ar-SA" sz="2300" b="0" dirty="0" smtClean="0">
              <a:latin typeface="Traditional Arabic" panose="02020603050405020304" pitchFamily="18" charset="-78"/>
              <a:cs typeface="(AA) Sendebad" pitchFamily="2" charset="-78"/>
            </a:rPr>
            <a:t>تأمل</a:t>
          </a:r>
          <a:endParaRPr lang="ar-SA" sz="2300" b="0" dirty="0">
            <a:latin typeface="Traditional Arabic" panose="02020603050405020304" pitchFamily="18" charset="-78"/>
            <a:cs typeface="(AA) Sendebad" pitchFamily="2" charset="-78"/>
          </a:endParaRPr>
        </a:p>
      </dgm:t>
    </dgm:pt>
    <dgm:pt modelId="{C83FFA3B-24F7-47A6-8614-083B0435F39F}" type="parTrans" cxnId="{EA2830AE-8FAE-49FF-AA06-297C1E0D7C5B}">
      <dgm:prSet/>
      <dgm:spPr/>
      <dgm:t>
        <a:bodyPr/>
        <a:lstStyle/>
        <a:p>
          <a:pPr rtl="1"/>
          <a:endParaRPr lang="ar-SA" sz="2300" b="0">
            <a:latin typeface="Traditional Arabic" panose="02020603050405020304" pitchFamily="18" charset="-78"/>
            <a:cs typeface="(AA) Sendebad" pitchFamily="2" charset="-78"/>
          </a:endParaRPr>
        </a:p>
      </dgm:t>
    </dgm:pt>
    <dgm:pt modelId="{886A0C99-3BCE-4AF3-8540-F9B0778A26DE}" type="sibTrans" cxnId="{EA2830AE-8FAE-49FF-AA06-297C1E0D7C5B}">
      <dgm:prSet/>
      <dgm:spPr/>
      <dgm:t>
        <a:bodyPr/>
        <a:lstStyle/>
        <a:p>
          <a:pPr rtl="1"/>
          <a:endParaRPr lang="ar-SA" sz="2300" b="0">
            <a:latin typeface="Traditional Arabic" panose="02020603050405020304" pitchFamily="18" charset="-78"/>
            <a:cs typeface="(AA) Sendebad" pitchFamily="2" charset="-78"/>
          </a:endParaRPr>
        </a:p>
      </dgm:t>
    </dgm:pt>
    <dgm:pt modelId="{3890C7EF-5F2D-48A8-AAB6-054E01DCE00D}">
      <dgm:prSet phldrT="[نص]" custT="1"/>
      <dgm:spPr/>
      <dgm:t>
        <a:bodyPr/>
        <a:lstStyle/>
        <a:p>
          <a:pPr rtl="1"/>
          <a:r>
            <a:rPr lang="ar-SA" sz="2300" b="0">
              <a:latin typeface="Traditional Arabic" panose="02020603050405020304" pitchFamily="18" charset="-78"/>
              <a:cs typeface="(AA) Sendebad" pitchFamily="2" charset="-78"/>
            </a:rPr>
            <a:t>ناقش</a:t>
          </a:r>
        </a:p>
      </dgm:t>
    </dgm:pt>
    <dgm:pt modelId="{9BC38F54-DCEA-4E01-85DB-D31EB37919D3}" type="parTrans" cxnId="{1654623E-485F-4291-8EB5-EB1991C62539}">
      <dgm:prSet/>
      <dgm:spPr/>
      <dgm:t>
        <a:bodyPr/>
        <a:lstStyle/>
        <a:p>
          <a:pPr rtl="1"/>
          <a:endParaRPr lang="ar-SA" sz="2300" b="0">
            <a:latin typeface="Traditional Arabic" panose="02020603050405020304" pitchFamily="18" charset="-78"/>
            <a:cs typeface="(AA) Sendebad" pitchFamily="2" charset="-78"/>
          </a:endParaRPr>
        </a:p>
      </dgm:t>
    </dgm:pt>
    <dgm:pt modelId="{C5B0A9CC-AFBC-4B76-8A13-016B9F0E29CA}" type="sibTrans" cxnId="{1654623E-485F-4291-8EB5-EB1991C62539}">
      <dgm:prSet/>
      <dgm:spPr/>
      <dgm:t>
        <a:bodyPr/>
        <a:lstStyle/>
        <a:p>
          <a:pPr rtl="1"/>
          <a:endParaRPr lang="ar-SA" sz="2300" b="0">
            <a:latin typeface="Traditional Arabic" panose="02020603050405020304" pitchFamily="18" charset="-78"/>
            <a:cs typeface="(AA) Sendebad" pitchFamily="2" charset="-78"/>
          </a:endParaRPr>
        </a:p>
      </dgm:t>
    </dgm:pt>
    <dgm:pt modelId="{C0C4AF2B-C152-40A6-B960-BC76BC07B325}">
      <dgm:prSet phldrT="[نص]" custT="1"/>
      <dgm:spPr/>
      <dgm:t>
        <a:bodyPr/>
        <a:lstStyle/>
        <a:p>
          <a:pPr rtl="1"/>
          <a:r>
            <a:rPr lang="ar-SA" sz="2300" b="0">
              <a:latin typeface="Traditional Arabic" panose="02020603050405020304" pitchFamily="18" charset="-78"/>
              <a:cs typeface="(AA) Sendebad" pitchFamily="2" charset="-78"/>
            </a:rPr>
            <a:t>شارك</a:t>
          </a:r>
        </a:p>
      </dgm:t>
    </dgm:pt>
    <dgm:pt modelId="{9F08EE20-A794-4E70-A870-DB6BDB03A77D}" type="parTrans" cxnId="{A75CC0BD-C54F-4FCA-A18B-94A43EC61B90}">
      <dgm:prSet/>
      <dgm:spPr/>
      <dgm:t>
        <a:bodyPr/>
        <a:lstStyle/>
        <a:p>
          <a:pPr rtl="1"/>
          <a:endParaRPr lang="ar-SA" sz="2300" b="0">
            <a:latin typeface="Traditional Arabic" panose="02020603050405020304" pitchFamily="18" charset="-78"/>
            <a:cs typeface="(AA) Sendebad" pitchFamily="2" charset="-78"/>
          </a:endParaRPr>
        </a:p>
      </dgm:t>
    </dgm:pt>
    <dgm:pt modelId="{6EA39275-44E7-422E-B65E-76398477F02D}" type="sibTrans" cxnId="{A75CC0BD-C54F-4FCA-A18B-94A43EC61B90}">
      <dgm:prSet/>
      <dgm:spPr/>
      <dgm:t>
        <a:bodyPr/>
        <a:lstStyle/>
        <a:p>
          <a:pPr rtl="1"/>
          <a:endParaRPr lang="ar-SA" sz="2300" b="0">
            <a:latin typeface="Traditional Arabic" panose="02020603050405020304" pitchFamily="18" charset="-78"/>
            <a:cs typeface="(AA) Sendebad" pitchFamily="2" charset="-78"/>
          </a:endParaRPr>
        </a:p>
      </dgm:t>
    </dgm:pt>
    <dgm:pt modelId="{6ED3B488-6DAA-432A-8349-32DB134DF875}">
      <dgm:prSet custT="1"/>
      <dgm:spPr/>
      <dgm:t>
        <a:bodyPr/>
        <a:lstStyle/>
        <a:p>
          <a:pPr rtl="1"/>
          <a:r>
            <a:rPr lang="ar-SA" sz="2300" b="0">
              <a:latin typeface="Traditional Arabic" panose="02020603050405020304" pitchFamily="18" charset="-78"/>
              <a:cs typeface="(AA) Sendebad" pitchFamily="2" charset="-78"/>
            </a:rPr>
            <a:t>تفاعل</a:t>
          </a:r>
        </a:p>
      </dgm:t>
    </dgm:pt>
    <dgm:pt modelId="{B7B5561F-32C8-469A-9CD5-41027F67F8BB}" type="parTrans" cxnId="{1820195D-A939-4870-82D9-2DEDF11D69BF}">
      <dgm:prSet/>
      <dgm:spPr/>
      <dgm:t>
        <a:bodyPr/>
        <a:lstStyle/>
        <a:p>
          <a:pPr rtl="1"/>
          <a:endParaRPr lang="ar-SA" sz="2300" b="0">
            <a:latin typeface="Traditional Arabic" panose="02020603050405020304" pitchFamily="18" charset="-78"/>
            <a:cs typeface="(AA) Sendebad" pitchFamily="2" charset="-78"/>
          </a:endParaRPr>
        </a:p>
      </dgm:t>
    </dgm:pt>
    <dgm:pt modelId="{0D1E07B7-D6E1-4048-A8E4-5DEAE0EA3F65}" type="sibTrans" cxnId="{1820195D-A939-4870-82D9-2DEDF11D69BF}">
      <dgm:prSet/>
      <dgm:spPr/>
      <dgm:t>
        <a:bodyPr/>
        <a:lstStyle/>
        <a:p>
          <a:pPr rtl="1"/>
          <a:endParaRPr lang="ar-SA" sz="2300" b="0">
            <a:latin typeface="Traditional Arabic" panose="02020603050405020304" pitchFamily="18" charset="-78"/>
            <a:cs typeface="(AA) Sendebad" pitchFamily="2" charset="-78"/>
          </a:endParaRPr>
        </a:p>
      </dgm:t>
    </dgm:pt>
    <dgm:pt modelId="{D58EE8A9-67D9-43E5-B674-E96DF983EA01}">
      <dgm:prSet custT="1"/>
      <dgm:spPr/>
      <dgm:t>
        <a:bodyPr/>
        <a:lstStyle/>
        <a:p>
          <a:pPr rtl="1"/>
          <a:r>
            <a:rPr lang="ar-SA" sz="2300" b="0">
              <a:latin typeface="Traditional Arabic" panose="02020603050405020304" pitchFamily="18" charset="-78"/>
              <a:cs typeface="(AA) Sendebad" pitchFamily="2" charset="-78"/>
            </a:rPr>
            <a:t>استمتع</a:t>
          </a:r>
        </a:p>
      </dgm:t>
    </dgm:pt>
    <dgm:pt modelId="{D99DDF2C-3CF4-4FBF-9E3C-66837D8E8571}" type="parTrans" cxnId="{B8282EE7-ECCD-4AEC-838D-357BFF4DF547}">
      <dgm:prSet/>
      <dgm:spPr/>
      <dgm:t>
        <a:bodyPr/>
        <a:lstStyle/>
        <a:p>
          <a:pPr rtl="1"/>
          <a:endParaRPr lang="ar-SA" sz="2300" b="0">
            <a:latin typeface="Traditional Arabic" panose="02020603050405020304" pitchFamily="18" charset="-78"/>
            <a:cs typeface="(AA) Sendebad" pitchFamily="2" charset="-78"/>
          </a:endParaRPr>
        </a:p>
      </dgm:t>
    </dgm:pt>
    <dgm:pt modelId="{086CF92E-3BBE-48B6-984B-1A8C86CA6029}" type="sibTrans" cxnId="{B8282EE7-ECCD-4AEC-838D-357BFF4DF547}">
      <dgm:prSet/>
      <dgm:spPr/>
      <dgm:t>
        <a:bodyPr/>
        <a:lstStyle/>
        <a:p>
          <a:pPr rtl="1"/>
          <a:endParaRPr lang="ar-SA" sz="2300" b="0">
            <a:latin typeface="Traditional Arabic" panose="02020603050405020304" pitchFamily="18" charset="-78"/>
            <a:cs typeface="(AA) Sendebad" pitchFamily="2" charset="-78"/>
          </a:endParaRPr>
        </a:p>
      </dgm:t>
    </dgm:pt>
    <dgm:pt modelId="{BECC93DB-986B-499E-B399-BD7E4513A2F4}" type="pres">
      <dgm:prSet presAssocID="{2216AC49-E169-4E92-878F-AB7BFE09AF37}" presName="Name0" presStyleCnt="0">
        <dgm:presLayoutVars>
          <dgm:chMax val="11"/>
          <dgm:chPref val="11"/>
          <dgm:dir val="rev"/>
          <dgm:resizeHandles/>
        </dgm:presLayoutVars>
      </dgm:prSet>
      <dgm:spPr/>
      <dgm:t>
        <a:bodyPr/>
        <a:lstStyle/>
        <a:p>
          <a:pPr rtl="1"/>
          <a:endParaRPr lang="ar-SA"/>
        </a:p>
      </dgm:t>
    </dgm:pt>
    <dgm:pt modelId="{7E70AAD8-AFA9-4A6B-BA5A-6A6178532955}" type="pres">
      <dgm:prSet presAssocID="{D58EE8A9-67D9-43E5-B674-E96DF983EA01}" presName="Accent5" presStyleCnt="0"/>
      <dgm:spPr/>
      <dgm:t>
        <a:bodyPr/>
        <a:lstStyle/>
        <a:p>
          <a:pPr rtl="1"/>
          <a:endParaRPr lang="ar-SA"/>
        </a:p>
      </dgm:t>
    </dgm:pt>
    <dgm:pt modelId="{2DD1ECBE-B878-4976-B5FF-A6242BE6E011}" type="pres">
      <dgm:prSet presAssocID="{D58EE8A9-67D9-43E5-B674-E96DF983EA01}" presName="Accent" presStyleLbl="node1" presStyleIdx="0" presStyleCnt="5"/>
      <dgm:spPr/>
      <dgm:t>
        <a:bodyPr/>
        <a:lstStyle/>
        <a:p>
          <a:pPr rtl="1"/>
          <a:endParaRPr lang="ar-SA"/>
        </a:p>
      </dgm:t>
    </dgm:pt>
    <dgm:pt modelId="{2BE1F1FA-CB7F-4B25-8B6D-AD531797832E}" type="pres">
      <dgm:prSet presAssocID="{D58EE8A9-67D9-43E5-B674-E96DF983EA01}" presName="ParentBackground5" presStyleCnt="0"/>
      <dgm:spPr/>
      <dgm:t>
        <a:bodyPr/>
        <a:lstStyle/>
        <a:p>
          <a:pPr rtl="1"/>
          <a:endParaRPr lang="ar-SA"/>
        </a:p>
      </dgm:t>
    </dgm:pt>
    <dgm:pt modelId="{015F6813-1C4C-4CC0-94FF-8B61F1F0AB0D}" type="pres">
      <dgm:prSet presAssocID="{D58EE8A9-67D9-43E5-B674-E96DF983EA01}" presName="ParentBackground" presStyleLbl="fgAcc1" presStyleIdx="0" presStyleCnt="5"/>
      <dgm:spPr/>
      <dgm:t>
        <a:bodyPr/>
        <a:lstStyle/>
        <a:p>
          <a:pPr rtl="1"/>
          <a:endParaRPr lang="ar-SA"/>
        </a:p>
      </dgm:t>
    </dgm:pt>
    <dgm:pt modelId="{5B6D76C9-168E-4953-B279-A753957663BB}" type="pres">
      <dgm:prSet presAssocID="{D58EE8A9-67D9-43E5-B674-E96DF983EA01}" presName="Parent5" presStyleLbl="revTx" presStyleIdx="0" presStyleCnt="0">
        <dgm:presLayoutVars>
          <dgm:chMax val="1"/>
          <dgm:chPref val="1"/>
          <dgm:bulletEnabled val="1"/>
        </dgm:presLayoutVars>
      </dgm:prSet>
      <dgm:spPr/>
      <dgm:t>
        <a:bodyPr/>
        <a:lstStyle/>
        <a:p>
          <a:pPr rtl="1"/>
          <a:endParaRPr lang="ar-SA"/>
        </a:p>
      </dgm:t>
    </dgm:pt>
    <dgm:pt modelId="{8C3E55B2-BB01-4365-91DD-5D1B2190B843}" type="pres">
      <dgm:prSet presAssocID="{6ED3B488-6DAA-432A-8349-32DB134DF875}" presName="Accent4" presStyleCnt="0"/>
      <dgm:spPr/>
      <dgm:t>
        <a:bodyPr/>
        <a:lstStyle/>
        <a:p>
          <a:pPr rtl="1"/>
          <a:endParaRPr lang="ar-SA"/>
        </a:p>
      </dgm:t>
    </dgm:pt>
    <dgm:pt modelId="{1FB0E880-B083-4D12-A1CF-482E54AB7A79}" type="pres">
      <dgm:prSet presAssocID="{6ED3B488-6DAA-432A-8349-32DB134DF875}" presName="Accent" presStyleLbl="node1" presStyleIdx="1" presStyleCnt="5"/>
      <dgm:spPr/>
      <dgm:t>
        <a:bodyPr/>
        <a:lstStyle/>
        <a:p>
          <a:pPr rtl="1"/>
          <a:endParaRPr lang="ar-SA"/>
        </a:p>
      </dgm:t>
    </dgm:pt>
    <dgm:pt modelId="{05D8DD4A-0F68-41AB-B343-BEA1DFEAED1F}" type="pres">
      <dgm:prSet presAssocID="{6ED3B488-6DAA-432A-8349-32DB134DF875}" presName="ParentBackground4" presStyleCnt="0"/>
      <dgm:spPr/>
      <dgm:t>
        <a:bodyPr/>
        <a:lstStyle/>
        <a:p>
          <a:pPr rtl="1"/>
          <a:endParaRPr lang="ar-SA"/>
        </a:p>
      </dgm:t>
    </dgm:pt>
    <dgm:pt modelId="{C41BAF60-A1EF-4084-B27F-F7D621437EC8}" type="pres">
      <dgm:prSet presAssocID="{6ED3B488-6DAA-432A-8349-32DB134DF875}" presName="ParentBackground" presStyleLbl="fgAcc1" presStyleIdx="1" presStyleCnt="5"/>
      <dgm:spPr/>
      <dgm:t>
        <a:bodyPr/>
        <a:lstStyle/>
        <a:p>
          <a:pPr rtl="1"/>
          <a:endParaRPr lang="ar-SA"/>
        </a:p>
      </dgm:t>
    </dgm:pt>
    <dgm:pt modelId="{E2D97CE3-9E0F-43A2-8B27-01D258A7FA6E}" type="pres">
      <dgm:prSet presAssocID="{6ED3B488-6DAA-432A-8349-32DB134DF875}" presName="Parent4" presStyleLbl="revTx" presStyleIdx="0" presStyleCnt="0">
        <dgm:presLayoutVars>
          <dgm:chMax val="1"/>
          <dgm:chPref val="1"/>
          <dgm:bulletEnabled val="1"/>
        </dgm:presLayoutVars>
      </dgm:prSet>
      <dgm:spPr/>
      <dgm:t>
        <a:bodyPr/>
        <a:lstStyle/>
        <a:p>
          <a:pPr rtl="1"/>
          <a:endParaRPr lang="ar-SA"/>
        </a:p>
      </dgm:t>
    </dgm:pt>
    <dgm:pt modelId="{4EC6E434-4469-4D80-9E4A-3CBE099A6BB7}" type="pres">
      <dgm:prSet presAssocID="{C0C4AF2B-C152-40A6-B960-BC76BC07B325}" presName="Accent3" presStyleCnt="0"/>
      <dgm:spPr/>
      <dgm:t>
        <a:bodyPr/>
        <a:lstStyle/>
        <a:p>
          <a:pPr rtl="1"/>
          <a:endParaRPr lang="ar-SA"/>
        </a:p>
      </dgm:t>
    </dgm:pt>
    <dgm:pt modelId="{5B3D8375-3040-49CD-B45C-6907ED3B4D97}" type="pres">
      <dgm:prSet presAssocID="{C0C4AF2B-C152-40A6-B960-BC76BC07B325}" presName="Accent" presStyleLbl="node1" presStyleIdx="2" presStyleCnt="5"/>
      <dgm:spPr/>
      <dgm:t>
        <a:bodyPr/>
        <a:lstStyle/>
        <a:p>
          <a:pPr rtl="1"/>
          <a:endParaRPr lang="ar-SA"/>
        </a:p>
      </dgm:t>
    </dgm:pt>
    <dgm:pt modelId="{4C4EAAAF-1D8A-4F25-AC4F-09EE30AB8330}" type="pres">
      <dgm:prSet presAssocID="{C0C4AF2B-C152-40A6-B960-BC76BC07B325}" presName="ParentBackground3" presStyleCnt="0"/>
      <dgm:spPr/>
      <dgm:t>
        <a:bodyPr/>
        <a:lstStyle/>
        <a:p>
          <a:pPr rtl="1"/>
          <a:endParaRPr lang="ar-SA"/>
        </a:p>
      </dgm:t>
    </dgm:pt>
    <dgm:pt modelId="{698AB6E4-7A67-4DBE-B06A-4C1C95962E7A}" type="pres">
      <dgm:prSet presAssocID="{C0C4AF2B-C152-40A6-B960-BC76BC07B325}" presName="ParentBackground" presStyleLbl="fgAcc1" presStyleIdx="2" presStyleCnt="5"/>
      <dgm:spPr/>
      <dgm:t>
        <a:bodyPr/>
        <a:lstStyle/>
        <a:p>
          <a:pPr rtl="1"/>
          <a:endParaRPr lang="ar-SA"/>
        </a:p>
      </dgm:t>
    </dgm:pt>
    <dgm:pt modelId="{1954BB96-5B45-4024-BEAD-58789D51627A}" type="pres">
      <dgm:prSet presAssocID="{C0C4AF2B-C152-40A6-B960-BC76BC07B325}" presName="Parent3" presStyleLbl="revTx" presStyleIdx="0" presStyleCnt="0">
        <dgm:presLayoutVars>
          <dgm:chMax val="1"/>
          <dgm:chPref val="1"/>
          <dgm:bulletEnabled val="1"/>
        </dgm:presLayoutVars>
      </dgm:prSet>
      <dgm:spPr/>
      <dgm:t>
        <a:bodyPr/>
        <a:lstStyle/>
        <a:p>
          <a:pPr rtl="1"/>
          <a:endParaRPr lang="ar-SA"/>
        </a:p>
      </dgm:t>
    </dgm:pt>
    <dgm:pt modelId="{E1A62AAD-EE09-4489-B866-292D0CDDA702}" type="pres">
      <dgm:prSet presAssocID="{3890C7EF-5F2D-48A8-AAB6-054E01DCE00D}" presName="Accent2" presStyleCnt="0"/>
      <dgm:spPr/>
      <dgm:t>
        <a:bodyPr/>
        <a:lstStyle/>
        <a:p>
          <a:pPr rtl="1"/>
          <a:endParaRPr lang="ar-SA"/>
        </a:p>
      </dgm:t>
    </dgm:pt>
    <dgm:pt modelId="{E04C6D69-ECF6-41FB-A79A-411C5C4FCDFE}" type="pres">
      <dgm:prSet presAssocID="{3890C7EF-5F2D-48A8-AAB6-054E01DCE00D}" presName="Accent" presStyleLbl="node1" presStyleIdx="3" presStyleCnt="5"/>
      <dgm:spPr/>
      <dgm:t>
        <a:bodyPr/>
        <a:lstStyle/>
        <a:p>
          <a:pPr rtl="1"/>
          <a:endParaRPr lang="ar-SA"/>
        </a:p>
      </dgm:t>
    </dgm:pt>
    <dgm:pt modelId="{87F16811-272F-4637-A5D9-0D27EDB07A05}" type="pres">
      <dgm:prSet presAssocID="{3890C7EF-5F2D-48A8-AAB6-054E01DCE00D}" presName="ParentBackground2" presStyleCnt="0"/>
      <dgm:spPr/>
      <dgm:t>
        <a:bodyPr/>
        <a:lstStyle/>
        <a:p>
          <a:pPr rtl="1"/>
          <a:endParaRPr lang="ar-SA"/>
        </a:p>
      </dgm:t>
    </dgm:pt>
    <dgm:pt modelId="{DCF20F1C-1446-45A7-BB2D-18409DBEA06C}" type="pres">
      <dgm:prSet presAssocID="{3890C7EF-5F2D-48A8-AAB6-054E01DCE00D}" presName="ParentBackground" presStyleLbl="fgAcc1" presStyleIdx="3" presStyleCnt="5"/>
      <dgm:spPr/>
      <dgm:t>
        <a:bodyPr/>
        <a:lstStyle/>
        <a:p>
          <a:pPr rtl="1"/>
          <a:endParaRPr lang="ar-SA"/>
        </a:p>
      </dgm:t>
    </dgm:pt>
    <dgm:pt modelId="{40DADF26-76C6-45F2-9EDF-1970C3F43ACA}" type="pres">
      <dgm:prSet presAssocID="{3890C7EF-5F2D-48A8-AAB6-054E01DCE00D}" presName="Parent2" presStyleLbl="revTx" presStyleIdx="0" presStyleCnt="0">
        <dgm:presLayoutVars>
          <dgm:chMax val="1"/>
          <dgm:chPref val="1"/>
          <dgm:bulletEnabled val="1"/>
        </dgm:presLayoutVars>
      </dgm:prSet>
      <dgm:spPr/>
      <dgm:t>
        <a:bodyPr/>
        <a:lstStyle/>
        <a:p>
          <a:pPr rtl="1"/>
          <a:endParaRPr lang="ar-SA"/>
        </a:p>
      </dgm:t>
    </dgm:pt>
    <dgm:pt modelId="{52C3139B-C388-44D9-8393-79CF50840C46}" type="pres">
      <dgm:prSet presAssocID="{D7F98675-0619-44AB-B647-092FD08AF57B}" presName="Accent1" presStyleCnt="0"/>
      <dgm:spPr/>
      <dgm:t>
        <a:bodyPr/>
        <a:lstStyle/>
        <a:p>
          <a:pPr rtl="1"/>
          <a:endParaRPr lang="ar-SA"/>
        </a:p>
      </dgm:t>
    </dgm:pt>
    <dgm:pt modelId="{6B5ACB3A-90F8-4D8E-9C25-3A074943880E}" type="pres">
      <dgm:prSet presAssocID="{D7F98675-0619-44AB-B647-092FD08AF57B}" presName="Accent" presStyleLbl="node1" presStyleIdx="4" presStyleCnt="5"/>
      <dgm:spPr/>
      <dgm:t>
        <a:bodyPr/>
        <a:lstStyle/>
        <a:p>
          <a:pPr rtl="1"/>
          <a:endParaRPr lang="ar-SA"/>
        </a:p>
      </dgm:t>
    </dgm:pt>
    <dgm:pt modelId="{ACF19D39-439C-431E-BC13-78FBDBB65C03}" type="pres">
      <dgm:prSet presAssocID="{D7F98675-0619-44AB-B647-092FD08AF57B}" presName="ParentBackground1" presStyleCnt="0"/>
      <dgm:spPr/>
      <dgm:t>
        <a:bodyPr/>
        <a:lstStyle/>
        <a:p>
          <a:pPr rtl="1"/>
          <a:endParaRPr lang="ar-SA"/>
        </a:p>
      </dgm:t>
    </dgm:pt>
    <dgm:pt modelId="{E60B8CE5-365F-470C-A615-1F8701773E83}" type="pres">
      <dgm:prSet presAssocID="{D7F98675-0619-44AB-B647-092FD08AF57B}" presName="ParentBackground" presStyleLbl="fgAcc1" presStyleIdx="4" presStyleCnt="5"/>
      <dgm:spPr/>
      <dgm:t>
        <a:bodyPr/>
        <a:lstStyle/>
        <a:p>
          <a:pPr rtl="1"/>
          <a:endParaRPr lang="ar-SA"/>
        </a:p>
      </dgm:t>
    </dgm:pt>
    <dgm:pt modelId="{DC39D056-041B-4068-AF8E-2E77358F0D60}" type="pres">
      <dgm:prSet presAssocID="{D7F98675-0619-44AB-B647-092FD08AF57B}" presName="Parent1" presStyleLbl="revTx" presStyleIdx="0" presStyleCnt="0">
        <dgm:presLayoutVars>
          <dgm:chMax val="1"/>
          <dgm:chPref val="1"/>
          <dgm:bulletEnabled val="1"/>
        </dgm:presLayoutVars>
      </dgm:prSet>
      <dgm:spPr/>
      <dgm:t>
        <a:bodyPr/>
        <a:lstStyle/>
        <a:p>
          <a:pPr rtl="1"/>
          <a:endParaRPr lang="ar-SA"/>
        </a:p>
      </dgm:t>
    </dgm:pt>
  </dgm:ptLst>
  <dgm:cxnLst>
    <dgm:cxn modelId="{EA2830AE-8FAE-49FF-AA06-297C1E0D7C5B}" srcId="{2216AC49-E169-4E92-878F-AB7BFE09AF37}" destId="{D7F98675-0619-44AB-B647-092FD08AF57B}" srcOrd="0" destOrd="0" parTransId="{C83FFA3B-24F7-47A6-8614-083B0435F39F}" sibTransId="{886A0C99-3BCE-4AF3-8540-F9B0778A26DE}"/>
    <dgm:cxn modelId="{8EB6F92F-A66B-47D0-A26C-95F2B15AEF53}" type="presOf" srcId="{6ED3B488-6DAA-432A-8349-32DB134DF875}" destId="{C41BAF60-A1EF-4084-B27F-F7D621437EC8}" srcOrd="0" destOrd="0" presId="urn:microsoft.com/office/officeart/2011/layout/CircleProcess"/>
    <dgm:cxn modelId="{35214E96-B898-4547-94D1-C551CF7D9EC3}" type="presOf" srcId="{C0C4AF2B-C152-40A6-B960-BC76BC07B325}" destId="{698AB6E4-7A67-4DBE-B06A-4C1C95962E7A}" srcOrd="0" destOrd="0" presId="urn:microsoft.com/office/officeart/2011/layout/CircleProcess"/>
    <dgm:cxn modelId="{39198747-9EA8-4399-AF87-F07E95B2942F}" type="presOf" srcId="{D7F98675-0619-44AB-B647-092FD08AF57B}" destId="{DC39D056-041B-4068-AF8E-2E77358F0D60}" srcOrd="1" destOrd="0" presId="urn:microsoft.com/office/officeart/2011/layout/CircleProcess"/>
    <dgm:cxn modelId="{3B101DD5-1E19-4854-9B02-FEB471C0B5C0}" type="presOf" srcId="{3890C7EF-5F2D-48A8-AAB6-054E01DCE00D}" destId="{40DADF26-76C6-45F2-9EDF-1970C3F43ACA}" srcOrd="1" destOrd="0" presId="urn:microsoft.com/office/officeart/2011/layout/CircleProcess"/>
    <dgm:cxn modelId="{E5F3E3F6-AEB0-46C4-A10A-16EE92AEC5C2}" type="presOf" srcId="{3890C7EF-5F2D-48A8-AAB6-054E01DCE00D}" destId="{DCF20F1C-1446-45A7-BB2D-18409DBEA06C}" srcOrd="0" destOrd="0" presId="urn:microsoft.com/office/officeart/2011/layout/CircleProcess"/>
    <dgm:cxn modelId="{149B2106-1487-441E-A888-AFAB99F0FC3F}" type="presOf" srcId="{D58EE8A9-67D9-43E5-B674-E96DF983EA01}" destId="{015F6813-1C4C-4CC0-94FF-8B61F1F0AB0D}" srcOrd="0" destOrd="0" presId="urn:microsoft.com/office/officeart/2011/layout/CircleProcess"/>
    <dgm:cxn modelId="{1820195D-A939-4870-82D9-2DEDF11D69BF}" srcId="{2216AC49-E169-4E92-878F-AB7BFE09AF37}" destId="{6ED3B488-6DAA-432A-8349-32DB134DF875}" srcOrd="3" destOrd="0" parTransId="{B7B5561F-32C8-469A-9CD5-41027F67F8BB}" sibTransId="{0D1E07B7-D6E1-4048-A8E4-5DEAE0EA3F65}"/>
    <dgm:cxn modelId="{32DFA146-CCB3-4A9F-A386-83232356343F}" type="presOf" srcId="{6ED3B488-6DAA-432A-8349-32DB134DF875}" destId="{E2D97CE3-9E0F-43A2-8B27-01D258A7FA6E}" srcOrd="1" destOrd="0" presId="urn:microsoft.com/office/officeart/2011/layout/CircleProcess"/>
    <dgm:cxn modelId="{1654623E-485F-4291-8EB5-EB1991C62539}" srcId="{2216AC49-E169-4E92-878F-AB7BFE09AF37}" destId="{3890C7EF-5F2D-48A8-AAB6-054E01DCE00D}" srcOrd="1" destOrd="0" parTransId="{9BC38F54-DCEA-4E01-85DB-D31EB37919D3}" sibTransId="{C5B0A9CC-AFBC-4B76-8A13-016B9F0E29CA}"/>
    <dgm:cxn modelId="{DD954505-21A8-4BA1-A140-E2F838525E37}" type="presOf" srcId="{C0C4AF2B-C152-40A6-B960-BC76BC07B325}" destId="{1954BB96-5B45-4024-BEAD-58789D51627A}" srcOrd="1" destOrd="0" presId="urn:microsoft.com/office/officeart/2011/layout/CircleProcess"/>
    <dgm:cxn modelId="{C9932383-D547-413C-AD41-6818C0BACF00}" type="presOf" srcId="{D58EE8A9-67D9-43E5-B674-E96DF983EA01}" destId="{5B6D76C9-168E-4953-B279-A753957663BB}" srcOrd="1" destOrd="0" presId="urn:microsoft.com/office/officeart/2011/layout/CircleProcess"/>
    <dgm:cxn modelId="{B8282EE7-ECCD-4AEC-838D-357BFF4DF547}" srcId="{2216AC49-E169-4E92-878F-AB7BFE09AF37}" destId="{D58EE8A9-67D9-43E5-B674-E96DF983EA01}" srcOrd="4" destOrd="0" parTransId="{D99DDF2C-3CF4-4FBF-9E3C-66837D8E8571}" sibTransId="{086CF92E-3BBE-48B6-984B-1A8C86CA6029}"/>
    <dgm:cxn modelId="{41A54041-1D50-4E84-BF89-98F054A8A0C0}" type="presOf" srcId="{D7F98675-0619-44AB-B647-092FD08AF57B}" destId="{E60B8CE5-365F-470C-A615-1F8701773E83}" srcOrd="0" destOrd="0" presId="urn:microsoft.com/office/officeart/2011/layout/CircleProcess"/>
    <dgm:cxn modelId="{A75CC0BD-C54F-4FCA-A18B-94A43EC61B90}" srcId="{2216AC49-E169-4E92-878F-AB7BFE09AF37}" destId="{C0C4AF2B-C152-40A6-B960-BC76BC07B325}" srcOrd="2" destOrd="0" parTransId="{9F08EE20-A794-4E70-A870-DB6BDB03A77D}" sibTransId="{6EA39275-44E7-422E-B65E-76398477F02D}"/>
    <dgm:cxn modelId="{FFDB3A1F-6947-46C0-9F63-CB8C0E2E8EE9}" type="presOf" srcId="{2216AC49-E169-4E92-878F-AB7BFE09AF37}" destId="{BECC93DB-986B-499E-B399-BD7E4513A2F4}" srcOrd="0" destOrd="0" presId="urn:microsoft.com/office/officeart/2011/layout/CircleProcess"/>
    <dgm:cxn modelId="{B3D9A280-F56E-49D5-9CDD-B09AE26F7E8D}" type="presParOf" srcId="{BECC93DB-986B-499E-B399-BD7E4513A2F4}" destId="{7E70AAD8-AFA9-4A6B-BA5A-6A6178532955}" srcOrd="0" destOrd="0" presId="urn:microsoft.com/office/officeart/2011/layout/CircleProcess"/>
    <dgm:cxn modelId="{44C213E3-8249-44AD-AA93-B8668CC1617B}" type="presParOf" srcId="{7E70AAD8-AFA9-4A6B-BA5A-6A6178532955}" destId="{2DD1ECBE-B878-4976-B5FF-A6242BE6E011}" srcOrd="0" destOrd="0" presId="urn:microsoft.com/office/officeart/2011/layout/CircleProcess"/>
    <dgm:cxn modelId="{2F4ED98B-42DD-4373-BB27-5F10AB01C81A}" type="presParOf" srcId="{BECC93DB-986B-499E-B399-BD7E4513A2F4}" destId="{2BE1F1FA-CB7F-4B25-8B6D-AD531797832E}" srcOrd="1" destOrd="0" presId="urn:microsoft.com/office/officeart/2011/layout/CircleProcess"/>
    <dgm:cxn modelId="{4FCC4C14-5355-4ED4-9AFA-FD29542EFBCE}" type="presParOf" srcId="{2BE1F1FA-CB7F-4B25-8B6D-AD531797832E}" destId="{015F6813-1C4C-4CC0-94FF-8B61F1F0AB0D}" srcOrd="0" destOrd="0" presId="urn:microsoft.com/office/officeart/2011/layout/CircleProcess"/>
    <dgm:cxn modelId="{6E3EDBCE-DACE-4692-9C63-5EF67C26D8C6}" type="presParOf" srcId="{BECC93DB-986B-499E-B399-BD7E4513A2F4}" destId="{5B6D76C9-168E-4953-B279-A753957663BB}" srcOrd="2" destOrd="0" presId="urn:microsoft.com/office/officeart/2011/layout/CircleProcess"/>
    <dgm:cxn modelId="{8A056A33-FBFF-428E-BF58-9E9D80E0B09D}" type="presParOf" srcId="{BECC93DB-986B-499E-B399-BD7E4513A2F4}" destId="{8C3E55B2-BB01-4365-91DD-5D1B2190B843}" srcOrd="3" destOrd="0" presId="urn:microsoft.com/office/officeart/2011/layout/CircleProcess"/>
    <dgm:cxn modelId="{1033D851-D5E3-4206-8147-9E61E534F4EE}" type="presParOf" srcId="{8C3E55B2-BB01-4365-91DD-5D1B2190B843}" destId="{1FB0E880-B083-4D12-A1CF-482E54AB7A79}" srcOrd="0" destOrd="0" presId="urn:microsoft.com/office/officeart/2011/layout/CircleProcess"/>
    <dgm:cxn modelId="{1AAD101F-2568-476D-A0BF-BE07938F32F4}" type="presParOf" srcId="{BECC93DB-986B-499E-B399-BD7E4513A2F4}" destId="{05D8DD4A-0F68-41AB-B343-BEA1DFEAED1F}" srcOrd="4" destOrd="0" presId="urn:microsoft.com/office/officeart/2011/layout/CircleProcess"/>
    <dgm:cxn modelId="{236FD971-2BCC-49C8-A877-335AD9FEE5DB}" type="presParOf" srcId="{05D8DD4A-0F68-41AB-B343-BEA1DFEAED1F}" destId="{C41BAF60-A1EF-4084-B27F-F7D621437EC8}" srcOrd="0" destOrd="0" presId="urn:microsoft.com/office/officeart/2011/layout/CircleProcess"/>
    <dgm:cxn modelId="{654FB11C-08D4-4647-A6B0-87A6CE0FDFE8}" type="presParOf" srcId="{BECC93DB-986B-499E-B399-BD7E4513A2F4}" destId="{E2D97CE3-9E0F-43A2-8B27-01D258A7FA6E}" srcOrd="5" destOrd="0" presId="urn:microsoft.com/office/officeart/2011/layout/CircleProcess"/>
    <dgm:cxn modelId="{D5A664A8-DB6A-4883-911E-C73F7130473F}" type="presParOf" srcId="{BECC93DB-986B-499E-B399-BD7E4513A2F4}" destId="{4EC6E434-4469-4D80-9E4A-3CBE099A6BB7}" srcOrd="6" destOrd="0" presId="urn:microsoft.com/office/officeart/2011/layout/CircleProcess"/>
    <dgm:cxn modelId="{389F3E94-7958-4AC7-817A-BFB4EB2E2B15}" type="presParOf" srcId="{4EC6E434-4469-4D80-9E4A-3CBE099A6BB7}" destId="{5B3D8375-3040-49CD-B45C-6907ED3B4D97}" srcOrd="0" destOrd="0" presId="urn:microsoft.com/office/officeart/2011/layout/CircleProcess"/>
    <dgm:cxn modelId="{1EE18BD5-EC5F-4896-8A43-80D7E66200E9}" type="presParOf" srcId="{BECC93DB-986B-499E-B399-BD7E4513A2F4}" destId="{4C4EAAAF-1D8A-4F25-AC4F-09EE30AB8330}" srcOrd="7" destOrd="0" presId="urn:microsoft.com/office/officeart/2011/layout/CircleProcess"/>
    <dgm:cxn modelId="{48C08013-ABEB-418B-A08D-009E4CD4FEEE}" type="presParOf" srcId="{4C4EAAAF-1D8A-4F25-AC4F-09EE30AB8330}" destId="{698AB6E4-7A67-4DBE-B06A-4C1C95962E7A}" srcOrd="0" destOrd="0" presId="urn:microsoft.com/office/officeart/2011/layout/CircleProcess"/>
    <dgm:cxn modelId="{08C3B30A-176E-4D3E-82CA-4C51A6C0D838}" type="presParOf" srcId="{BECC93DB-986B-499E-B399-BD7E4513A2F4}" destId="{1954BB96-5B45-4024-BEAD-58789D51627A}" srcOrd="8" destOrd="0" presId="urn:microsoft.com/office/officeart/2011/layout/CircleProcess"/>
    <dgm:cxn modelId="{EBE10241-3E7D-4378-9B84-85271FC2BA4E}" type="presParOf" srcId="{BECC93DB-986B-499E-B399-BD7E4513A2F4}" destId="{E1A62AAD-EE09-4489-B866-292D0CDDA702}" srcOrd="9" destOrd="0" presId="urn:microsoft.com/office/officeart/2011/layout/CircleProcess"/>
    <dgm:cxn modelId="{48C04880-650A-4A01-ABB2-539A5E209AB3}" type="presParOf" srcId="{E1A62AAD-EE09-4489-B866-292D0CDDA702}" destId="{E04C6D69-ECF6-41FB-A79A-411C5C4FCDFE}" srcOrd="0" destOrd="0" presId="urn:microsoft.com/office/officeart/2011/layout/CircleProcess"/>
    <dgm:cxn modelId="{EE70D937-48EE-4F73-B143-FAC13A05BEAE}" type="presParOf" srcId="{BECC93DB-986B-499E-B399-BD7E4513A2F4}" destId="{87F16811-272F-4637-A5D9-0D27EDB07A05}" srcOrd="10" destOrd="0" presId="urn:microsoft.com/office/officeart/2011/layout/CircleProcess"/>
    <dgm:cxn modelId="{EBC8C5DE-7E66-4DE7-9617-5A7950839B10}" type="presParOf" srcId="{87F16811-272F-4637-A5D9-0D27EDB07A05}" destId="{DCF20F1C-1446-45A7-BB2D-18409DBEA06C}" srcOrd="0" destOrd="0" presId="urn:microsoft.com/office/officeart/2011/layout/CircleProcess"/>
    <dgm:cxn modelId="{55780D16-CD35-4E56-BFC5-86FDD05F5097}" type="presParOf" srcId="{BECC93DB-986B-499E-B399-BD7E4513A2F4}" destId="{40DADF26-76C6-45F2-9EDF-1970C3F43ACA}" srcOrd="11" destOrd="0" presId="urn:microsoft.com/office/officeart/2011/layout/CircleProcess"/>
    <dgm:cxn modelId="{E4B78BE8-3BF1-4DFF-8325-43903C779FED}" type="presParOf" srcId="{BECC93DB-986B-499E-B399-BD7E4513A2F4}" destId="{52C3139B-C388-44D9-8393-79CF50840C46}" srcOrd="12" destOrd="0" presId="urn:microsoft.com/office/officeart/2011/layout/CircleProcess"/>
    <dgm:cxn modelId="{C4CAAD85-E4CE-45CE-8C7D-3011E7E5BE12}" type="presParOf" srcId="{52C3139B-C388-44D9-8393-79CF50840C46}" destId="{6B5ACB3A-90F8-4D8E-9C25-3A074943880E}" srcOrd="0" destOrd="0" presId="urn:microsoft.com/office/officeart/2011/layout/CircleProcess"/>
    <dgm:cxn modelId="{E3B5686D-6B90-4C79-AFF0-2EA69C85420B}" type="presParOf" srcId="{BECC93DB-986B-499E-B399-BD7E4513A2F4}" destId="{ACF19D39-439C-431E-BC13-78FBDBB65C03}" srcOrd="13" destOrd="0" presId="urn:microsoft.com/office/officeart/2011/layout/CircleProcess"/>
    <dgm:cxn modelId="{58E828F6-14E1-48D5-BF4B-4F670BA4C430}" type="presParOf" srcId="{ACF19D39-439C-431E-BC13-78FBDBB65C03}" destId="{E60B8CE5-365F-470C-A615-1F8701773E83}" srcOrd="0" destOrd="0" presId="urn:microsoft.com/office/officeart/2011/layout/CircleProcess"/>
    <dgm:cxn modelId="{28CFF5C7-C4C9-4C47-8D68-144AA1199453}" type="presParOf" srcId="{BECC93DB-986B-499E-B399-BD7E4513A2F4}" destId="{DC39D056-041B-4068-AF8E-2E77358F0D60}"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95A180-39F0-4669-857C-C6DD883A9E13}" type="doc">
      <dgm:prSet loTypeId="urn:microsoft.com/office/officeart/2005/8/layout/hChevron3" loCatId="process" qsTypeId="urn:microsoft.com/office/officeart/2005/8/quickstyle/simple2" qsCatId="simple" csTypeId="urn:microsoft.com/office/officeart/2005/8/colors/accent1_1" csCatId="accent1" phldr="1"/>
      <dgm:spPr/>
      <dgm:t>
        <a:bodyPr/>
        <a:lstStyle/>
        <a:p>
          <a:pPr rtl="1"/>
          <a:endParaRPr lang="ar-SA"/>
        </a:p>
      </dgm:t>
    </dgm:pt>
    <dgm:pt modelId="{009B3835-1E69-438F-B509-AC811EA003BF}">
      <dgm:prSet phldrT="[نص]" custT="1"/>
      <dgm:spPr/>
      <dgm:t>
        <a:bodyPr/>
        <a:lstStyle/>
        <a:p>
          <a:pPr rtl="1"/>
          <a:r>
            <a:rPr lang="ar-SA" sz="2400" dirty="0" smtClean="0">
              <a:cs typeface="AL-Mohanad Bold" pitchFamily="2" charset="-78"/>
            </a:rPr>
            <a:t>تحديد الوثيقة ورمزها</a:t>
          </a:r>
          <a:endParaRPr lang="ar-SA" sz="2400" dirty="0">
            <a:cs typeface="AL-Mohanad Bold" pitchFamily="2" charset="-78"/>
          </a:endParaRPr>
        </a:p>
      </dgm:t>
    </dgm:pt>
    <dgm:pt modelId="{E6C54294-3FC5-411A-87E8-3B7DC6F56E55}" type="parTrans" cxnId="{8520AEB4-90EE-4AA6-93FC-8814362FEF71}">
      <dgm:prSet/>
      <dgm:spPr/>
      <dgm:t>
        <a:bodyPr/>
        <a:lstStyle/>
        <a:p>
          <a:pPr rtl="1"/>
          <a:endParaRPr lang="ar-SA" sz="2400">
            <a:cs typeface="AL-Mohanad Bold" pitchFamily="2" charset="-78"/>
          </a:endParaRPr>
        </a:p>
      </dgm:t>
    </dgm:pt>
    <dgm:pt modelId="{33337E4E-0BAA-4858-A4EC-374D18BC67B3}" type="sibTrans" cxnId="{8520AEB4-90EE-4AA6-93FC-8814362FEF71}">
      <dgm:prSet/>
      <dgm:spPr/>
      <dgm:t>
        <a:bodyPr/>
        <a:lstStyle/>
        <a:p>
          <a:pPr rtl="1"/>
          <a:endParaRPr lang="ar-SA" sz="2400">
            <a:cs typeface="AL-Mohanad Bold" pitchFamily="2" charset="-78"/>
          </a:endParaRPr>
        </a:p>
      </dgm:t>
    </dgm:pt>
    <dgm:pt modelId="{D688380A-B2BB-4784-8B72-24A584146B8F}">
      <dgm:prSet phldrT="[نص]" custT="1"/>
      <dgm:spPr/>
      <dgm:t>
        <a:bodyPr/>
        <a:lstStyle/>
        <a:p>
          <a:pPr rtl="1"/>
          <a:r>
            <a:rPr lang="ar-SA" sz="2400" dirty="0" smtClean="0">
              <a:cs typeface="AL-Mohanad Bold" pitchFamily="2" charset="-78"/>
            </a:rPr>
            <a:t>تحديد طريقة الحفظ</a:t>
          </a:r>
          <a:endParaRPr lang="ar-SA" sz="2400" dirty="0">
            <a:cs typeface="AL-Mohanad Bold" pitchFamily="2" charset="-78"/>
          </a:endParaRPr>
        </a:p>
      </dgm:t>
    </dgm:pt>
    <dgm:pt modelId="{F979F091-8EFA-4EE8-B3E4-3FEBC2AEBEE6}" type="parTrans" cxnId="{E3266F25-EA04-4A6D-A777-B7ADF7D01C1E}">
      <dgm:prSet/>
      <dgm:spPr/>
      <dgm:t>
        <a:bodyPr/>
        <a:lstStyle/>
        <a:p>
          <a:pPr rtl="1"/>
          <a:endParaRPr lang="ar-SA" sz="2400">
            <a:cs typeface="AL-Mohanad Bold" pitchFamily="2" charset="-78"/>
          </a:endParaRPr>
        </a:p>
      </dgm:t>
    </dgm:pt>
    <dgm:pt modelId="{31FB7192-016F-495D-8CCE-8D4F1DE383F1}" type="sibTrans" cxnId="{E3266F25-EA04-4A6D-A777-B7ADF7D01C1E}">
      <dgm:prSet/>
      <dgm:spPr/>
      <dgm:t>
        <a:bodyPr/>
        <a:lstStyle/>
        <a:p>
          <a:pPr rtl="1"/>
          <a:endParaRPr lang="ar-SA" sz="2400">
            <a:cs typeface="AL-Mohanad Bold" pitchFamily="2" charset="-78"/>
          </a:endParaRPr>
        </a:p>
      </dgm:t>
    </dgm:pt>
    <dgm:pt modelId="{24700326-AE60-42D1-BB4C-4926A7A411DC}">
      <dgm:prSet phldrT="[نص]" custT="1"/>
      <dgm:spPr/>
      <dgm:t>
        <a:bodyPr/>
        <a:lstStyle/>
        <a:p>
          <a:pPr rtl="1"/>
          <a:r>
            <a:rPr lang="ar-SA" sz="2400" dirty="0" smtClean="0">
              <a:cs typeface="AL-Mohanad Bold" pitchFamily="2" charset="-78"/>
            </a:rPr>
            <a:t>تحديد مدة الحفظ </a:t>
          </a:r>
          <a:endParaRPr lang="ar-SA" sz="2400" dirty="0">
            <a:cs typeface="AL-Mohanad Bold" pitchFamily="2" charset="-78"/>
          </a:endParaRPr>
        </a:p>
      </dgm:t>
    </dgm:pt>
    <dgm:pt modelId="{1D73B155-7D45-463A-A12D-9D610925B035}" type="parTrans" cxnId="{5CDE9C76-3404-4E07-931F-3DEA6E66D90B}">
      <dgm:prSet/>
      <dgm:spPr/>
      <dgm:t>
        <a:bodyPr/>
        <a:lstStyle/>
        <a:p>
          <a:pPr rtl="1"/>
          <a:endParaRPr lang="ar-SA" sz="2400">
            <a:cs typeface="AL-Mohanad Bold" pitchFamily="2" charset="-78"/>
          </a:endParaRPr>
        </a:p>
      </dgm:t>
    </dgm:pt>
    <dgm:pt modelId="{D8266DA5-D846-4D32-82BA-1C35FC081374}" type="sibTrans" cxnId="{5CDE9C76-3404-4E07-931F-3DEA6E66D90B}">
      <dgm:prSet/>
      <dgm:spPr/>
      <dgm:t>
        <a:bodyPr/>
        <a:lstStyle/>
        <a:p>
          <a:pPr rtl="1"/>
          <a:endParaRPr lang="ar-SA" sz="2400">
            <a:cs typeface="AL-Mohanad Bold" pitchFamily="2" charset="-78"/>
          </a:endParaRPr>
        </a:p>
      </dgm:t>
    </dgm:pt>
    <dgm:pt modelId="{C5092B93-D875-4A09-B73E-8B5F7456E9CA}">
      <dgm:prSet custT="1"/>
      <dgm:spPr/>
      <dgm:t>
        <a:bodyPr/>
        <a:lstStyle/>
        <a:p>
          <a:pPr rtl="1"/>
          <a:r>
            <a:rPr lang="ar-SA" sz="2400" dirty="0" smtClean="0">
              <a:cs typeface="AL-Mohanad Bold" pitchFamily="2" charset="-78"/>
            </a:rPr>
            <a:t>تحديد مسؤول الحفظ</a:t>
          </a:r>
          <a:endParaRPr lang="ar-SA" sz="2400" dirty="0">
            <a:cs typeface="AL-Mohanad Bold" pitchFamily="2" charset="-78"/>
          </a:endParaRPr>
        </a:p>
      </dgm:t>
    </dgm:pt>
    <dgm:pt modelId="{9C557B4B-3FF0-4189-948D-7380D157EF69}" type="parTrans" cxnId="{BB902DE8-10FD-4E38-8B23-27129AC889C1}">
      <dgm:prSet/>
      <dgm:spPr/>
      <dgm:t>
        <a:bodyPr/>
        <a:lstStyle/>
        <a:p>
          <a:pPr rtl="1"/>
          <a:endParaRPr lang="ar-SA" sz="2400">
            <a:cs typeface="AL-Mohanad Bold" pitchFamily="2" charset="-78"/>
          </a:endParaRPr>
        </a:p>
      </dgm:t>
    </dgm:pt>
    <dgm:pt modelId="{92584D0E-49FE-4EEF-9956-5AD137DBD78D}" type="sibTrans" cxnId="{BB902DE8-10FD-4E38-8B23-27129AC889C1}">
      <dgm:prSet/>
      <dgm:spPr/>
      <dgm:t>
        <a:bodyPr/>
        <a:lstStyle/>
        <a:p>
          <a:pPr rtl="1"/>
          <a:endParaRPr lang="ar-SA" sz="2400">
            <a:cs typeface="AL-Mohanad Bold" pitchFamily="2" charset="-78"/>
          </a:endParaRPr>
        </a:p>
      </dgm:t>
    </dgm:pt>
    <dgm:pt modelId="{76755F1A-070A-4F89-89EC-2551ADD795CE}" type="pres">
      <dgm:prSet presAssocID="{3495A180-39F0-4669-857C-C6DD883A9E13}" presName="Name0" presStyleCnt="0">
        <dgm:presLayoutVars>
          <dgm:dir val="rev"/>
          <dgm:resizeHandles val="exact"/>
        </dgm:presLayoutVars>
      </dgm:prSet>
      <dgm:spPr/>
      <dgm:t>
        <a:bodyPr/>
        <a:lstStyle/>
        <a:p>
          <a:pPr rtl="1"/>
          <a:endParaRPr lang="ar-SA"/>
        </a:p>
      </dgm:t>
    </dgm:pt>
    <dgm:pt modelId="{33CA7876-E775-4F51-A64A-475BDD30F7A0}" type="pres">
      <dgm:prSet presAssocID="{009B3835-1E69-438F-B509-AC811EA003BF}" presName="parTxOnly" presStyleLbl="node1" presStyleIdx="0" presStyleCnt="4">
        <dgm:presLayoutVars>
          <dgm:bulletEnabled val="1"/>
        </dgm:presLayoutVars>
      </dgm:prSet>
      <dgm:spPr/>
      <dgm:t>
        <a:bodyPr/>
        <a:lstStyle/>
        <a:p>
          <a:pPr rtl="1"/>
          <a:endParaRPr lang="ar-SA"/>
        </a:p>
      </dgm:t>
    </dgm:pt>
    <dgm:pt modelId="{713F9685-0CBB-43B8-AF03-85413A033CD8}" type="pres">
      <dgm:prSet presAssocID="{33337E4E-0BAA-4858-A4EC-374D18BC67B3}" presName="parSpace" presStyleCnt="0"/>
      <dgm:spPr/>
      <dgm:t>
        <a:bodyPr/>
        <a:lstStyle/>
        <a:p>
          <a:pPr rtl="1"/>
          <a:endParaRPr lang="ar-SA"/>
        </a:p>
      </dgm:t>
    </dgm:pt>
    <dgm:pt modelId="{CAF08332-4367-42CE-B301-F343EFBCDCE2}" type="pres">
      <dgm:prSet presAssocID="{D688380A-B2BB-4784-8B72-24A584146B8F}" presName="parTxOnly" presStyleLbl="node1" presStyleIdx="1" presStyleCnt="4">
        <dgm:presLayoutVars>
          <dgm:bulletEnabled val="1"/>
        </dgm:presLayoutVars>
      </dgm:prSet>
      <dgm:spPr/>
      <dgm:t>
        <a:bodyPr/>
        <a:lstStyle/>
        <a:p>
          <a:pPr rtl="1"/>
          <a:endParaRPr lang="ar-SA"/>
        </a:p>
      </dgm:t>
    </dgm:pt>
    <dgm:pt modelId="{8CEB3B64-C03C-456D-B2B9-9049E30107D7}" type="pres">
      <dgm:prSet presAssocID="{31FB7192-016F-495D-8CCE-8D4F1DE383F1}" presName="parSpace" presStyleCnt="0"/>
      <dgm:spPr/>
      <dgm:t>
        <a:bodyPr/>
        <a:lstStyle/>
        <a:p>
          <a:pPr rtl="1"/>
          <a:endParaRPr lang="ar-SA"/>
        </a:p>
      </dgm:t>
    </dgm:pt>
    <dgm:pt modelId="{B3D448EA-38CC-42D9-B1C1-757682860E15}" type="pres">
      <dgm:prSet presAssocID="{24700326-AE60-42D1-BB4C-4926A7A411DC}" presName="parTxOnly" presStyleLbl="node1" presStyleIdx="2" presStyleCnt="4">
        <dgm:presLayoutVars>
          <dgm:bulletEnabled val="1"/>
        </dgm:presLayoutVars>
      </dgm:prSet>
      <dgm:spPr/>
      <dgm:t>
        <a:bodyPr/>
        <a:lstStyle/>
        <a:p>
          <a:pPr rtl="1"/>
          <a:endParaRPr lang="ar-SA"/>
        </a:p>
      </dgm:t>
    </dgm:pt>
    <dgm:pt modelId="{D942707D-34DC-496B-83FE-4916502F2F36}" type="pres">
      <dgm:prSet presAssocID="{D8266DA5-D846-4D32-82BA-1C35FC081374}" presName="parSpace" presStyleCnt="0"/>
      <dgm:spPr/>
      <dgm:t>
        <a:bodyPr/>
        <a:lstStyle/>
        <a:p>
          <a:pPr rtl="1"/>
          <a:endParaRPr lang="ar-SA"/>
        </a:p>
      </dgm:t>
    </dgm:pt>
    <dgm:pt modelId="{E0B659E9-6A62-4340-B0E6-52ED1E6A238A}" type="pres">
      <dgm:prSet presAssocID="{C5092B93-D875-4A09-B73E-8B5F7456E9CA}" presName="parTxOnly" presStyleLbl="node1" presStyleIdx="3" presStyleCnt="4">
        <dgm:presLayoutVars>
          <dgm:bulletEnabled val="1"/>
        </dgm:presLayoutVars>
      </dgm:prSet>
      <dgm:spPr/>
      <dgm:t>
        <a:bodyPr/>
        <a:lstStyle/>
        <a:p>
          <a:pPr rtl="1"/>
          <a:endParaRPr lang="ar-SA"/>
        </a:p>
      </dgm:t>
    </dgm:pt>
  </dgm:ptLst>
  <dgm:cxnLst>
    <dgm:cxn modelId="{E3266F25-EA04-4A6D-A777-B7ADF7D01C1E}" srcId="{3495A180-39F0-4669-857C-C6DD883A9E13}" destId="{D688380A-B2BB-4784-8B72-24A584146B8F}" srcOrd="1" destOrd="0" parTransId="{F979F091-8EFA-4EE8-B3E4-3FEBC2AEBEE6}" sibTransId="{31FB7192-016F-495D-8CCE-8D4F1DE383F1}"/>
    <dgm:cxn modelId="{5CDE9C76-3404-4E07-931F-3DEA6E66D90B}" srcId="{3495A180-39F0-4669-857C-C6DD883A9E13}" destId="{24700326-AE60-42D1-BB4C-4926A7A411DC}" srcOrd="2" destOrd="0" parTransId="{1D73B155-7D45-463A-A12D-9D610925B035}" sibTransId="{D8266DA5-D846-4D32-82BA-1C35FC081374}"/>
    <dgm:cxn modelId="{7607FFE0-D7D5-40A0-9259-79E8137F18A5}" type="presOf" srcId="{D688380A-B2BB-4784-8B72-24A584146B8F}" destId="{CAF08332-4367-42CE-B301-F343EFBCDCE2}" srcOrd="0" destOrd="0" presId="urn:microsoft.com/office/officeart/2005/8/layout/hChevron3"/>
    <dgm:cxn modelId="{8520AEB4-90EE-4AA6-93FC-8814362FEF71}" srcId="{3495A180-39F0-4669-857C-C6DD883A9E13}" destId="{009B3835-1E69-438F-B509-AC811EA003BF}" srcOrd="0" destOrd="0" parTransId="{E6C54294-3FC5-411A-87E8-3B7DC6F56E55}" sibTransId="{33337E4E-0BAA-4858-A4EC-374D18BC67B3}"/>
    <dgm:cxn modelId="{D438411A-F810-4AC8-887D-F46098B334C0}" type="presOf" srcId="{3495A180-39F0-4669-857C-C6DD883A9E13}" destId="{76755F1A-070A-4F89-89EC-2551ADD795CE}" srcOrd="0" destOrd="0" presId="urn:microsoft.com/office/officeart/2005/8/layout/hChevron3"/>
    <dgm:cxn modelId="{1F99A7FD-5B2D-4F6A-AE26-8AEC6A0DA9EB}" type="presOf" srcId="{24700326-AE60-42D1-BB4C-4926A7A411DC}" destId="{B3D448EA-38CC-42D9-B1C1-757682860E15}" srcOrd="0" destOrd="0" presId="urn:microsoft.com/office/officeart/2005/8/layout/hChevron3"/>
    <dgm:cxn modelId="{6917FBD3-0D1D-470C-A5B4-62D6CEDC0738}" type="presOf" srcId="{C5092B93-D875-4A09-B73E-8B5F7456E9CA}" destId="{E0B659E9-6A62-4340-B0E6-52ED1E6A238A}" srcOrd="0" destOrd="0" presId="urn:microsoft.com/office/officeart/2005/8/layout/hChevron3"/>
    <dgm:cxn modelId="{BB902DE8-10FD-4E38-8B23-27129AC889C1}" srcId="{3495A180-39F0-4669-857C-C6DD883A9E13}" destId="{C5092B93-D875-4A09-B73E-8B5F7456E9CA}" srcOrd="3" destOrd="0" parTransId="{9C557B4B-3FF0-4189-948D-7380D157EF69}" sibTransId="{92584D0E-49FE-4EEF-9956-5AD137DBD78D}"/>
    <dgm:cxn modelId="{AEBBD24A-6CBF-483B-ABB2-21163222A46F}" type="presOf" srcId="{009B3835-1E69-438F-B509-AC811EA003BF}" destId="{33CA7876-E775-4F51-A64A-475BDD30F7A0}" srcOrd="0" destOrd="0" presId="urn:microsoft.com/office/officeart/2005/8/layout/hChevron3"/>
    <dgm:cxn modelId="{3B8FFB69-5FE2-4CEF-BA8F-21A2879A30BA}" type="presParOf" srcId="{76755F1A-070A-4F89-89EC-2551ADD795CE}" destId="{33CA7876-E775-4F51-A64A-475BDD30F7A0}" srcOrd="0" destOrd="0" presId="urn:microsoft.com/office/officeart/2005/8/layout/hChevron3"/>
    <dgm:cxn modelId="{68C16885-FD19-4B3F-ADD2-966205549019}" type="presParOf" srcId="{76755F1A-070A-4F89-89EC-2551ADD795CE}" destId="{713F9685-0CBB-43B8-AF03-85413A033CD8}" srcOrd="1" destOrd="0" presId="urn:microsoft.com/office/officeart/2005/8/layout/hChevron3"/>
    <dgm:cxn modelId="{7930EDF1-390C-4A1F-B1F3-8F390ADFA570}" type="presParOf" srcId="{76755F1A-070A-4F89-89EC-2551ADD795CE}" destId="{CAF08332-4367-42CE-B301-F343EFBCDCE2}" srcOrd="2" destOrd="0" presId="urn:microsoft.com/office/officeart/2005/8/layout/hChevron3"/>
    <dgm:cxn modelId="{633AF532-1C49-4C1C-BC0F-CAA936634A4A}" type="presParOf" srcId="{76755F1A-070A-4F89-89EC-2551ADD795CE}" destId="{8CEB3B64-C03C-456D-B2B9-9049E30107D7}" srcOrd="3" destOrd="0" presId="urn:microsoft.com/office/officeart/2005/8/layout/hChevron3"/>
    <dgm:cxn modelId="{6C873A80-C0A1-481F-A841-77EB8C44054C}" type="presParOf" srcId="{76755F1A-070A-4F89-89EC-2551ADD795CE}" destId="{B3D448EA-38CC-42D9-B1C1-757682860E15}" srcOrd="4" destOrd="0" presId="urn:microsoft.com/office/officeart/2005/8/layout/hChevron3"/>
    <dgm:cxn modelId="{0B38E430-7D54-4A61-AE38-9A57FD7C6980}" type="presParOf" srcId="{76755F1A-070A-4F89-89EC-2551ADD795CE}" destId="{D942707D-34DC-496B-83FE-4916502F2F36}" srcOrd="5" destOrd="0" presId="urn:microsoft.com/office/officeart/2005/8/layout/hChevron3"/>
    <dgm:cxn modelId="{C5BC43A9-5085-4091-86E8-608019B78C2A}" type="presParOf" srcId="{76755F1A-070A-4F89-89EC-2551ADD795CE}" destId="{E0B659E9-6A62-4340-B0E6-52ED1E6A238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9DF980-1028-4BC3-A3FB-1036CB299854}" type="doc">
      <dgm:prSet loTypeId="urn:microsoft.com/office/officeart/2005/8/layout/hList6" loCatId="list" qsTypeId="urn:microsoft.com/office/officeart/2005/8/quickstyle/simple1" qsCatId="simple" csTypeId="urn:microsoft.com/office/officeart/2005/8/colors/accent1_1" csCatId="accent1" phldr="1"/>
      <dgm:spPr/>
      <dgm:t>
        <a:bodyPr/>
        <a:lstStyle/>
        <a:p>
          <a:pPr rtl="1"/>
          <a:endParaRPr lang="ar-SA"/>
        </a:p>
      </dgm:t>
    </dgm:pt>
    <dgm:pt modelId="{75A3872B-1E2A-4334-9620-1E87A5C7FC14}">
      <dgm:prSet phldrT="[نص]" custT="1"/>
      <dgm:spPr/>
      <dgm:t>
        <a:bodyPr/>
        <a:lstStyle/>
        <a:p>
          <a:pPr rtl="1"/>
          <a:r>
            <a:rPr lang="ar-SA" sz="2000" dirty="0" smtClean="0">
              <a:latin typeface="Times New Roman" panose="02020603050405020304" pitchFamily="18" charset="0"/>
              <a:ea typeface="Times New Roman" panose="02020603050405020304" pitchFamily="18" charset="0"/>
              <a:cs typeface="AL-Mohanad" pitchFamily="2" charset="-78"/>
            </a:rPr>
            <a:t>يجب أن تحدد نوعية المعلومات التي يتم استرجاعها</a:t>
          </a:r>
          <a:endParaRPr lang="ar-SA" sz="2000" dirty="0"/>
        </a:p>
      </dgm:t>
    </dgm:pt>
    <dgm:pt modelId="{64F9AAC5-8F6F-4D71-97C2-B87AD724F984}" type="parTrans" cxnId="{BBFD5E0E-96F8-4570-9B0E-12A2196FB941}">
      <dgm:prSet/>
      <dgm:spPr/>
      <dgm:t>
        <a:bodyPr/>
        <a:lstStyle/>
        <a:p>
          <a:pPr rtl="1"/>
          <a:endParaRPr lang="ar-SA" sz="2000"/>
        </a:p>
      </dgm:t>
    </dgm:pt>
    <dgm:pt modelId="{39426DE8-8CEA-4D07-8D94-CCB2A631AEF6}" type="sibTrans" cxnId="{BBFD5E0E-96F8-4570-9B0E-12A2196FB941}">
      <dgm:prSet/>
      <dgm:spPr/>
      <dgm:t>
        <a:bodyPr/>
        <a:lstStyle/>
        <a:p>
          <a:pPr rtl="1"/>
          <a:endParaRPr lang="ar-SA" sz="2000"/>
        </a:p>
      </dgm:t>
    </dgm:pt>
    <dgm:pt modelId="{82D9601A-86AF-45DF-BD0D-389A5EA59BCC}">
      <dgm:prSet custT="1"/>
      <dgm:spPr/>
      <dgm:t>
        <a:bodyPr/>
        <a:lstStyle/>
        <a:p>
          <a:pPr rtl="1"/>
          <a:r>
            <a:rPr lang="ar-SA" sz="2000" dirty="0" smtClean="0">
              <a:latin typeface="Times New Roman" panose="02020603050405020304" pitchFamily="18" charset="0"/>
              <a:ea typeface="Times New Roman" panose="02020603050405020304" pitchFamily="18" charset="0"/>
              <a:cs typeface="AL-Mohanad" pitchFamily="2" charset="-78"/>
            </a:rPr>
            <a:t>أن تحدد مدة معينة ل</a:t>
          </a:r>
          <a:r>
            <a:rPr lang="ar-JO" sz="2000" dirty="0" smtClean="0">
              <a:latin typeface="Times New Roman" panose="02020603050405020304" pitchFamily="18" charset="0"/>
              <a:ea typeface="Times New Roman" panose="02020603050405020304" pitchFamily="18" charset="0"/>
              <a:cs typeface="AL-Mohanad" pitchFamily="2" charset="-78"/>
            </a:rPr>
            <a:t>لا</a:t>
          </a:r>
          <a:r>
            <a:rPr lang="ar-SA" sz="2000" dirty="0" err="1" smtClean="0">
              <a:latin typeface="Times New Roman" panose="02020603050405020304" pitchFamily="18" charset="0"/>
              <a:ea typeface="Times New Roman" panose="02020603050405020304" pitchFamily="18" charset="0"/>
              <a:cs typeface="AL-Mohanad" pitchFamily="2" charset="-78"/>
            </a:rPr>
            <a:t>سترجاع</a:t>
          </a:r>
          <a:r>
            <a:rPr lang="ar-SA" sz="2000" dirty="0" smtClean="0">
              <a:latin typeface="Times New Roman" panose="02020603050405020304" pitchFamily="18" charset="0"/>
              <a:ea typeface="Times New Roman" panose="02020603050405020304" pitchFamily="18" charset="0"/>
              <a:cs typeface="AL-Mohanad" pitchFamily="2" charset="-78"/>
            </a:rPr>
            <a:t> (تحديد مدة حفظ الوثائق)</a:t>
          </a:r>
          <a:endParaRPr lang="en-US" sz="2000" dirty="0">
            <a:latin typeface="Times New Roman" panose="02020603050405020304" pitchFamily="18" charset="0"/>
            <a:ea typeface="Times New Roman" panose="02020603050405020304" pitchFamily="18" charset="0"/>
            <a:cs typeface="AL-Mohanad" pitchFamily="2" charset="-78"/>
          </a:endParaRPr>
        </a:p>
      </dgm:t>
    </dgm:pt>
    <dgm:pt modelId="{A3C20F85-EC44-4AF4-A1F5-8AA506F2EFDB}" type="parTrans" cxnId="{815EBDE0-B916-466A-9EDE-3790684A120D}">
      <dgm:prSet/>
      <dgm:spPr/>
      <dgm:t>
        <a:bodyPr/>
        <a:lstStyle/>
        <a:p>
          <a:pPr rtl="1"/>
          <a:endParaRPr lang="ar-SA" sz="2000"/>
        </a:p>
      </dgm:t>
    </dgm:pt>
    <dgm:pt modelId="{0F28C4D7-8CC4-4E3C-A743-23ED8DA16783}" type="sibTrans" cxnId="{815EBDE0-B916-466A-9EDE-3790684A120D}">
      <dgm:prSet/>
      <dgm:spPr/>
      <dgm:t>
        <a:bodyPr/>
        <a:lstStyle/>
        <a:p>
          <a:pPr rtl="1"/>
          <a:endParaRPr lang="ar-SA" sz="2000"/>
        </a:p>
      </dgm:t>
    </dgm:pt>
    <dgm:pt modelId="{062C5677-F69B-41BA-851A-9520070887E7}">
      <dgm:prSet custT="1"/>
      <dgm:spPr/>
      <dgm:t>
        <a:bodyPr/>
        <a:lstStyle/>
        <a:p>
          <a:pPr rtl="1"/>
          <a:r>
            <a:rPr lang="ar-SA" sz="2000" dirty="0" smtClean="0">
              <a:latin typeface="Times New Roman" panose="02020603050405020304" pitchFamily="18" charset="0"/>
              <a:ea typeface="Times New Roman" panose="02020603050405020304" pitchFamily="18" charset="0"/>
              <a:cs typeface="AL-Mohanad" pitchFamily="2" charset="-78"/>
            </a:rPr>
            <a:t>أن يخصص مكان معين ل</a:t>
          </a:r>
          <a:r>
            <a:rPr lang="ar-JO" sz="2000" dirty="0" smtClean="0">
              <a:latin typeface="Times New Roman" panose="02020603050405020304" pitchFamily="18" charset="0"/>
              <a:ea typeface="Times New Roman" panose="02020603050405020304" pitchFamily="18" charset="0"/>
              <a:cs typeface="AL-Mohanad" pitchFamily="2" charset="-78"/>
            </a:rPr>
            <a:t>لا</a:t>
          </a:r>
          <a:r>
            <a:rPr lang="ar-SA" sz="2000" dirty="0" smtClean="0">
              <a:latin typeface="Times New Roman" panose="02020603050405020304" pitchFamily="18" charset="0"/>
              <a:ea typeface="Times New Roman" panose="02020603050405020304" pitchFamily="18" charset="0"/>
              <a:cs typeface="AL-Mohanad" pitchFamily="2" charset="-78"/>
            </a:rPr>
            <a:t>طلاع على الأوراق والوثائق</a:t>
          </a:r>
          <a:endParaRPr lang="en-US" sz="2000" dirty="0">
            <a:latin typeface="Times New Roman" panose="02020603050405020304" pitchFamily="18" charset="0"/>
            <a:ea typeface="Times New Roman" panose="02020603050405020304" pitchFamily="18" charset="0"/>
            <a:cs typeface="AL-Mohanad" pitchFamily="2" charset="-78"/>
          </a:endParaRPr>
        </a:p>
      </dgm:t>
    </dgm:pt>
    <dgm:pt modelId="{27B70FBB-B4A2-48D2-8A1B-9F0061878F03}" type="parTrans" cxnId="{C96FC414-1D69-4C10-80B7-5A917F55B0A2}">
      <dgm:prSet/>
      <dgm:spPr/>
      <dgm:t>
        <a:bodyPr/>
        <a:lstStyle/>
        <a:p>
          <a:pPr rtl="1"/>
          <a:endParaRPr lang="ar-SA" sz="2000"/>
        </a:p>
      </dgm:t>
    </dgm:pt>
    <dgm:pt modelId="{A51710A7-DEE6-409B-8333-F4C4B2FD6CC1}" type="sibTrans" cxnId="{C96FC414-1D69-4C10-80B7-5A917F55B0A2}">
      <dgm:prSet/>
      <dgm:spPr/>
      <dgm:t>
        <a:bodyPr/>
        <a:lstStyle/>
        <a:p>
          <a:pPr rtl="1"/>
          <a:endParaRPr lang="ar-SA" sz="2000"/>
        </a:p>
      </dgm:t>
    </dgm:pt>
    <dgm:pt modelId="{06B45A56-C5B9-4E17-AD99-53006762757A}">
      <dgm:prSet custT="1"/>
      <dgm:spPr/>
      <dgm:t>
        <a:bodyPr/>
        <a:lstStyle/>
        <a:p>
          <a:pPr rtl="1"/>
          <a:r>
            <a:rPr lang="ar-SA" sz="2000" dirty="0" smtClean="0">
              <a:latin typeface="Times New Roman" panose="02020603050405020304" pitchFamily="18" charset="0"/>
              <a:ea typeface="Times New Roman" panose="02020603050405020304" pitchFamily="18" charset="0"/>
              <a:cs typeface="AL-Mohanad" pitchFamily="2" charset="-78"/>
            </a:rPr>
            <a:t>أن يتم ضبط عملية ا</a:t>
          </a:r>
          <a:r>
            <a:rPr lang="ar-JO" sz="2000" dirty="0" smtClean="0">
              <a:latin typeface="Times New Roman" panose="02020603050405020304" pitchFamily="18" charset="0"/>
              <a:ea typeface="Times New Roman" panose="02020603050405020304" pitchFamily="18" charset="0"/>
              <a:cs typeface="AL-Mohanad" pitchFamily="2" charset="-78"/>
            </a:rPr>
            <a:t>لا</a:t>
          </a:r>
          <a:r>
            <a:rPr lang="ar-SA" sz="2000" dirty="0" err="1" smtClean="0">
              <a:latin typeface="Times New Roman" panose="02020603050405020304" pitchFamily="18" charset="0"/>
              <a:ea typeface="Times New Roman" panose="02020603050405020304" pitchFamily="18" charset="0"/>
              <a:cs typeface="AL-Mohanad" pitchFamily="2" charset="-78"/>
            </a:rPr>
            <a:t>سترجاع</a:t>
          </a:r>
          <a:r>
            <a:rPr lang="ar-SA" sz="2000" dirty="0" smtClean="0">
              <a:latin typeface="Times New Roman" panose="02020603050405020304" pitchFamily="18" charset="0"/>
              <a:ea typeface="Times New Roman" panose="02020603050405020304" pitchFamily="18" charset="0"/>
              <a:cs typeface="AL-Mohanad" pitchFamily="2" charset="-78"/>
            </a:rPr>
            <a:t> بنماذج معينة</a:t>
          </a:r>
          <a:endParaRPr lang="en-US" sz="2000" dirty="0">
            <a:latin typeface="Times New Roman" panose="02020603050405020304" pitchFamily="18" charset="0"/>
            <a:ea typeface="Times New Roman" panose="02020603050405020304" pitchFamily="18" charset="0"/>
            <a:cs typeface="AL-Mohanad" pitchFamily="2" charset="-78"/>
          </a:endParaRPr>
        </a:p>
      </dgm:t>
    </dgm:pt>
    <dgm:pt modelId="{97D5E608-F8AF-430E-A4DB-50AB7331AE80}" type="parTrans" cxnId="{D2F1F26A-5061-4F35-A3A8-98ED305518FF}">
      <dgm:prSet/>
      <dgm:spPr/>
      <dgm:t>
        <a:bodyPr/>
        <a:lstStyle/>
        <a:p>
          <a:pPr rtl="1"/>
          <a:endParaRPr lang="ar-SA" sz="2000"/>
        </a:p>
      </dgm:t>
    </dgm:pt>
    <dgm:pt modelId="{96A831CD-B65F-4FDA-80FA-C4E5436E03E2}" type="sibTrans" cxnId="{D2F1F26A-5061-4F35-A3A8-98ED305518FF}">
      <dgm:prSet/>
      <dgm:spPr/>
      <dgm:t>
        <a:bodyPr/>
        <a:lstStyle/>
        <a:p>
          <a:pPr rtl="1"/>
          <a:endParaRPr lang="ar-SA" sz="2000"/>
        </a:p>
      </dgm:t>
    </dgm:pt>
    <dgm:pt modelId="{4CE9489C-6482-46F5-870E-F0C7BB3DA8F3}">
      <dgm:prSet custT="1"/>
      <dgm:spPr/>
      <dgm:t>
        <a:bodyPr/>
        <a:lstStyle/>
        <a:p>
          <a:pPr rtl="1"/>
          <a:r>
            <a:rPr lang="ar-SA" sz="2000" dirty="0" smtClean="0">
              <a:latin typeface="Times New Roman" panose="02020603050405020304" pitchFamily="18" charset="0"/>
              <a:ea typeface="Times New Roman" panose="02020603050405020304" pitchFamily="18" charset="0"/>
              <a:cs typeface="AL-Mohanad" pitchFamily="2" charset="-78"/>
            </a:rPr>
            <a:t>أن تكون عملية ا</a:t>
          </a:r>
          <a:r>
            <a:rPr lang="ar-JO" sz="2000" dirty="0" smtClean="0">
              <a:latin typeface="Times New Roman" panose="02020603050405020304" pitchFamily="18" charset="0"/>
              <a:ea typeface="Times New Roman" panose="02020603050405020304" pitchFamily="18" charset="0"/>
              <a:cs typeface="AL-Mohanad" pitchFamily="2" charset="-78"/>
            </a:rPr>
            <a:t>لا</a:t>
          </a:r>
          <a:r>
            <a:rPr lang="ar-SA" sz="2000" dirty="0" err="1" smtClean="0">
              <a:latin typeface="Times New Roman" panose="02020603050405020304" pitchFamily="18" charset="0"/>
              <a:ea typeface="Times New Roman" panose="02020603050405020304" pitchFamily="18" charset="0"/>
              <a:cs typeface="AL-Mohanad" pitchFamily="2" charset="-78"/>
            </a:rPr>
            <a:t>سترجاع</a:t>
          </a:r>
          <a:r>
            <a:rPr lang="ar-SA" sz="2000" dirty="0" smtClean="0">
              <a:latin typeface="Times New Roman" panose="02020603050405020304" pitchFamily="18" charset="0"/>
              <a:ea typeface="Times New Roman" panose="02020603050405020304" pitchFamily="18" charset="0"/>
              <a:cs typeface="AL-Mohanad" pitchFamily="2" charset="-78"/>
            </a:rPr>
            <a:t> للوثائق تحت إشراف مس</a:t>
          </a:r>
          <a:r>
            <a:rPr lang="ar-JO" sz="2000" dirty="0" smtClean="0">
              <a:latin typeface="Times New Roman" panose="02020603050405020304" pitchFamily="18" charset="0"/>
              <a:ea typeface="Times New Roman" panose="02020603050405020304" pitchFamily="18" charset="0"/>
              <a:cs typeface="AL-Mohanad" pitchFamily="2" charset="-78"/>
            </a:rPr>
            <a:t>ؤ</a:t>
          </a:r>
          <a:r>
            <a:rPr lang="ar-SA" sz="2000" dirty="0" err="1" smtClean="0">
              <a:latin typeface="Times New Roman" panose="02020603050405020304" pitchFamily="18" charset="0"/>
              <a:ea typeface="Times New Roman" panose="02020603050405020304" pitchFamily="18" charset="0"/>
              <a:cs typeface="AL-Mohanad" pitchFamily="2" charset="-78"/>
            </a:rPr>
            <a:t>ولة</a:t>
          </a:r>
          <a:r>
            <a:rPr lang="ar-SA" sz="2000" dirty="0" smtClean="0">
              <a:latin typeface="Times New Roman" panose="02020603050405020304" pitchFamily="18" charset="0"/>
              <a:ea typeface="Times New Roman" panose="02020603050405020304" pitchFamily="18" charset="0"/>
              <a:cs typeface="AL-Mohanad" pitchFamily="2" charset="-78"/>
            </a:rPr>
            <a:t> الحفظ</a:t>
          </a:r>
          <a:endParaRPr lang="en-US" sz="2000" dirty="0">
            <a:latin typeface="Times New Roman" panose="02020603050405020304" pitchFamily="18" charset="0"/>
            <a:ea typeface="Times New Roman" panose="02020603050405020304" pitchFamily="18" charset="0"/>
            <a:cs typeface="AL-Mohanad" pitchFamily="2" charset="-78"/>
          </a:endParaRPr>
        </a:p>
      </dgm:t>
    </dgm:pt>
    <dgm:pt modelId="{ED08D29B-1D68-4801-B3E0-4F2BAB03682C}" type="parTrans" cxnId="{46BD969A-ABEA-4B19-8EFC-AE06897225D1}">
      <dgm:prSet/>
      <dgm:spPr/>
      <dgm:t>
        <a:bodyPr/>
        <a:lstStyle/>
        <a:p>
          <a:pPr rtl="1"/>
          <a:endParaRPr lang="ar-SA" sz="2000"/>
        </a:p>
      </dgm:t>
    </dgm:pt>
    <dgm:pt modelId="{08E4CC8C-3F80-4DB3-A631-88E15B12C119}" type="sibTrans" cxnId="{46BD969A-ABEA-4B19-8EFC-AE06897225D1}">
      <dgm:prSet/>
      <dgm:spPr/>
      <dgm:t>
        <a:bodyPr/>
        <a:lstStyle/>
        <a:p>
          <a:pPr rtl="1"/>
          <a:endParaRPr lang="ar-SA" sz="2000"/>
        </a:p>
      </dgm:t>
    </dgm:pt>
    <dgm:pt modelId="{CD2CF51C-6D53-4D08-B7AC-11A46E276258}" type="pres">
      <dgm:prSet presAssocID="{BF9DF980-1028-4BC3-A3FB-1036CB299854}" presName="Name0" presStyleCnt="0">
        <dgm:presLayoutVars>
          <dgm:dir val="rev"/>
          <dgm:resizeHandles val="exact"/>
        </dgm:presLayoutVars>
      </dgm:prSet>
      <dgm:spPr/>
      <dgm:t>
        <a:bodyPr/>
        <a:lstStyle/>
        <a:p>
          <a:pPr rtl="1"/>
          <a:endParaRPr lang="ar-SA"/>
        </a:p>
      </dgm:t>
    </dgm:pt>
    <dgm:pt modelId="{A007141D-E69B-4414-BBA1-6BBFA7A2519D}" type="pres">
      <dgm:prSet presAssocID="{75A3872B-1E2A-4334-9620-1E87A5C7FC14}" presName="node" presStyleLbl="node1" presStyleIdx="0" presStyleCnt="5">
        <dgm:presLayoutVars>
          <dgm:bulletEnabled val="1"/>
        </dgm:presLayoutVars>
      </dgm:prSet>
      <dgm:spPr/>
      <dgm:t>
        <a:bodyPr/>
        <a:lstStyle/>
        <a:p>
          <a:pPr rtl="1"/>
          <a:endParaRPr lang="ar-SA"/>
        </a:p>
      </dgm:t>
    </dgm:pt>
    <dgm:pt modelId="{2FBEC3B9-809E-44F0-A7EA-1F375DB65C1E}" type="pres">
      <dgm:prSet presAssocID="{39426DE8-8CEA-4D07-8D94-CCB2A631AEF6}" presName="sibTrans" presStyleCnt="0"/>
      <dgm:spPr/>
      <dgm:t>
        <a:bodyPr/>
        <a:lstStyle/>
        <a:p>
          <a:pPr rtl="1"/>
          <a:endParaRPr lang="ar-SA"/>
        </a:p>
      </dgm:t>
    </dgm:pt>
    <dgm:pt modelId="{C745BB74-869A-437C-92E2-AE95D83525CC}" type="pres">
      <dgm:prSet presAssocID="{82D9601A-86AF-45DF-BD0D-389A5EA59BCC}" presName="node" presStyleLbl="node1" presStyleIdx="1" presStyleCnt="5">
        <dgm:presLayoutVars>
          <dgm:bulletEnabled val="1"/>
        </dgm:presLayoutVars>
      </dgm:prSet>
      <dgm:spPr/>
      <dgm:t>
        <a:bodyPr/>
        <a:lstStyle/>
        <a:p>
          <a:pPr rtl="1"/>
          <a:endParaRPr lang="ar-SA"/>
        </a:p>
      </dgm:t>
    </dgm:pt>
    <dgm:pt modelId="{0B0873F1-9606-4312-BCCF-B114F9217676}" type="pres">
      <dgm:prSet presAssocID="{0F28C4D7-8CC4-4E3C-A743-23ED8DA16783}" presName="sibTrans" presStyleCnt="0"/>
      <dgm:spPr/>
      <dgm:t>
        <a:bodyPr/>
        <a:lstStyle/>
        <a:p>
          <a:pPr rtl="1"/>
          <a:endParaRPr lang="ar-SA"/>
        </a:p>
      </dgm:t>
    </dgm:pt>
    <dgm:pt modelId="{2FE431C0-1E15-448A-A0E5-3B13818CF91D}" type="pres">
      <dgm:prSet presAssocID="{062C5677-F69B-41BA-851A-9520070887E7}" presName="node" presStyleLbl="node1" presStyleIdx="2" presStyleCnt="5">
        <dgm:presLayoutVars>
          <dgm:bulletEnabled val="1"/>
        </dgm:presLayoutVars>
      </dgm:prSet>
      <dgm:spPr/>
      <dgm:t>
        <a:bodyPr/>
        <a:lstStyle/>
        <a:p>
          <a:pPr rtl="1"/>
          <a:endParaRPr lang="ar-SA"/>
        </a:p>
      </dgm:t>
    </dgm:pt>
    <dgm:pt modelId="{3CEA8CD3-3308-4912-81EA-03AFF9EFD715}" type="pres">
      <dgm:prSet presAssocID="{A51710A7-DEE6-409B-8333-F4C4B2FD6CC1}" presName="sibTrans" presStyleCnt="0"/>
      <dgm:spPr/>
      <dgm:t>
        <a:bodyPr/>
        <a:lstStyle/>
        <a:p>
          <a:pPr rtl="1"/>
          <a:endParaRPr lang="ar-SA"/>
        </a:p>
      </dgm:t>
    </dgm:pt>
    <dgm:pt modelId="{060A74E6-2B40-4EA9-9726-2AF52E1A1FFC}" type="pres">
      <dgm:prSet presAssocID="{06B45A56-C5B9-4E17-AD99-53006762757A}" presName="node" presStyleLbl="node1" presStyleIdx="3" presStyleCnt="5">
        <dgm:presLayoutVars>
          <dgm:bulletEnabled val="1"/>
        </dgm:presLayoutVars>
      </dgm:prSet>
      <dgm:spPr/>
      <dgm:t>
        <a:bodyPr/>
        <a:lstStyle/>
        <a:p>
          <a:pPr rtl="1"/>
          <a:endParaRPr lang="ar-SA"/>
        </a:p>
      </dgm:t>
    </dgm:pt>
    <dgm:pt modelId="{913C456E-E439-43E3-9A7C-874027FCE4DD}" type="pres">
      <dgm:prSet presAssocID="{96A831CD-B65F-4FDA-80FA-C4E5436E03E2}" presName="sibTrans" presStyleCnt="0"/>
      <dgm:spPr/>
      <dgm:t>
        <a:bodyPr/>
        <a:lstStyle/>
        <a:p>
          <a:pPr rtl="1"/>
          <a:endParaRPr lang="ar-SA"/>
        </a:p>
      </dgm:t>
    </dgm:pt>
    <dgm:pt modelId="{F2BC2DF2-CB4D-4693-80A6-B94B8B176F7E}" type="pres">
      <dgm:prSet presAssocID="{4CE9489C-6482-46F5-870E-F0C7BB3DA8F3}" presName="node" presStyleLbl="node1" presStyleIdx="4" presStyleCnt="5">
        <dgm:presLayoutVars>
          <dgm:bulletEnabled val="1"/>
        </dgm:presLayoutVars>
      </dgm:prSet>
      <dgm:spPr/>
      <dgm:t>
        <a:bodyPr/>
        <a:lstStyle/>
        <a:p>
          <a:pPr rtl="1"/>
          <a:endParaRPr lang="ar-SA"/>
        </a:p>
      </dgm:t>
    </dgm:pt>
  </dgm:ptLst>
  <dgm:cxnLst>
    <dgm:cxn modelId="{B8F0C43C-58E9-4BD7-9D6E-88B4123B5A8A}" type="presOf" srcId="{82D9601A-86AF-45DF-BD0D-389A5EA59BCC}" destId="{C745BB74-869A-437C-92E2-AE95D83525CC}" srcOrd="0" destOrd="0" presId="urn:microsoft.com/office/officeart/2005/8/layout/hList6"/>
    <dgm:cxn modelId="{815EBDE0-B916-466A-9EDE-3790684A120D}" srcId="{BF9DF980-1028-4BC3-A3FB-1036CB299854}" destId="{82D9601A-86AF-45DF-BD0D-389A5EA59BCC}" srcOrd="1" destOrd="0" parTransId="{A3C20F85-EC44-4AF4-A1F5-8AA506F2EFDB}" sibTransId="{0F28C4D7-8CC4-4E3C-A743-23ED8DA16783}"/>
    <dgm:cxn modelId="{C96FC414-1D69-4C10-80B7-5A917F55B0A2}" srcId="{BF9DF980-1028-4BC3-A3FB-1036CB299854}" destId="{062C5677-F69B-41BA-851A-9520070887E7}" srcOrd="2" destOrd="0" parTransId="{27B70FBB-B4A2-48D2-8A1B-9F0061878F03}" sibTransId="{A51710A7-DEE6-409B-8333-F4C4B2FD6CC1}"/>
    <dgm:cxn modelId="{AA00338B-E171-4F04-895F-2ADCCC38E594}" type="presOf" srcId="{75A3872B-1E2A-4334-9620-1E87A5C7FC14}" destId="{A007141D-E69B-4414-BBA1-6BBFA7A2519D}" srcOrd="0" destOrd="0" presId="urn:microsoft.com/office/officeart/2005/8/layout/hList6"/>
    <dgm:cxn modelId="{BBFD5E0E-96F8-4570-9B0E-12A2196FB941}" srcId="{BF9DF980-1028-4BC3-A3FB-1036CB299854}" destId="{75A3872B-1E2A-4334-9620-1E87A5C7FC14}" srcOrd="0" destOrd="0" parTransId="{64F9AAC5-8F6F-4D71-97C2-B87AD724F984}" sibTransId="{39426DE8-8CEA-4D07-8D94-CCB2A631AEF6}"/>
    <dgm:cxn modelId="{0DAA89BC-C710-400D-87B8-F355D0DEBEDF}" type="presOf" srcId="{BF9DF980-1028-4BC3-A3FB-1036CB299854}" destId="{CD2CF51C-6D53-4D08-B7AC-11A46E276258}" srcOrd="0" destOrd="0" presId="urn:microsoft.com/office/officeart/2005/8/layout/hList6"/>
    <dgm:cxn modelId="{C2B970A0-320C-40EA-A0E0-6A8239999A81}" type="presOf" srcId="{06B45A56-C5B9-4E17-AD99-53006762757A}" destId="{060A74E6-2B40-4EA9-9726-2AF52E1A1FFC}" srcOrd="0" destOrd="0" presId="urn:microsoft.com/office/officeart/2005/8/layout/hList6"/>
    <dgm:cxn modelId="{D2F1F26A-5061-4F35-A3A8-98ED305518FF}" srcId="{BF9DF980-1028-4BC3-A3FB-1036CB299854}" destId="{06B45A56-C5B9-4E17-AD99-53006762757A}" srcOrd="3" destOrd="0" parTransId="{97D5E608-F8AF-430E-A4DB-50AB7331AE80}" sibTransId="{96A831CD-B65F-4FDA-80FA-C4E5436E03E2}"/>
    <dgm:cxn modelId="{EB215B16-DDF1-49EB-9650-BF3E2D49E079}" type="presOf" srcId="{4CE9489C-6482-46F5-870E-F0C7BB3DA8F3}" destId="{F2BC2DF2-CB4D-4693-80A6-B94B8B176F7E}" srcOrd="0" destOrd="0" presId="urn:microsoft.com/office/officeart/2005/8/layout/hList6"/>
    <dgm:cxn modelId="{46BD969A-ABEA-4B19-8EFC-AE06897225D1}" srcId="{BF9DF980-1028-4BC3-A3FB-1036CB299854}" destId="{4CE9489C-6482-46F5-870E-F0C7BB3DA8F3}" srcOrd="4" destOrd="0" parTransId="{ED08D29B-1D68-4801-B3E0-4F2BAB03682C}" sibTransId="{08E4CC8C-3F80-4DB3-A631-88E15B12C119}"/>
    <dgm:cxn modelId="{C2D57DAF-086F-43E0-9CAB-12D728719390}" type="presOf" srcId="{062C5677-F69B-41BA-851A-9520070887E7}" destId="{2FE431C0-1E15-448A-A0E5-3B13818CF91D}" srcOrd="0" destOrd="0" presId="urn:microsoft.com/office/officeart/2005/8/layout/hList6"/>
    <dgm:cxn modelId="{7D2C5372-616F-440E-9ADB-38E9A9040D09}" type="presParOf" srcId="{CD2CF51C-6D53-4D08-B7AC-11A46E276258}" destId="{A007141D-E69B-4414-BBA1-6BBFA7A2519D}" srcOrd="0" destOrd="0" presId="urn:microsoft.com/office/officeart/2005/8/layout/hList6"/>
    <dgm:cxn modelId="{F8803B1B-5663-4F8B-B6E1-C58AE0C13C2C}" type="presParOf" srcId="{CD2CF51C-6D53-4D08-B7AC-11A46E276258}" destId="{2FBEC3B9-809E-44F0-A7EA-1F375DB65C1E}" srcOrd="1" destOrd="0" presId="urn:microsoft.com/office/officeart/2005/8/layout/hList6"/>
    <dgm:cxn modelId="{74414B5A-F70D-48B8-9C60-ADF2C309E617}" type="presParOf" srcId="{CD2CF51C-6D53-4D08-B7AC-11A46E276258}" destId="{C745BB74-869A-437C-92E2-AE95D83525CC}" srcOrd="2" destOrd="0" presId="urn:microsoft.com/office/officeart/2005/8/layout/hList6"/>
    <dgm:cxn modelId="{B1FFA152-3FB8-4488-BD93-9671CE5B9CDD}" type="presParOf" srcId="{CD2CF51C-6D53-4D08-B7AC-11A46E276258}" destId="{0B0873F1-9606-4312-BCCF-B114F9217676}" srcOrd="3" destOrd="0" presId="urn:microsoft.com/office/officeart/2005/8/layout/hList6"/>
    <dgm:cxn modelId="{4C858F74-4200-435D-8575-10F36C0263E9}" type="presParOf" srcId="{CD2CF51C-6D53-4D08-B7AC-11A46E276258}" destId="{2FE431C0-1E15-448A-A0E5-3B13818CF91D}" srcOrd="4" destOrd="0" presId="urn:microsoft.com/office/officeart/2005/8/layout/hList6"/>
    <dgm:cxn modelId="{48AA61C6-E75F-4F23-BAED-572EB26ED04D}" type="presParOf" srcId="{CD2CF51C-6D53-4D08-B7AC-11A46E276258}" destId="{3CEA8CD3-3308-4912-81EA-03AFF9EFD715}" srcOrd="5" destOrd="0" presId="urn:microsoft.com/office/officeart/2005/8/layout/hList6"/>
    <dgm:cxn modelId="{6DD22709-58A0-46C2-B59C-6A17CF8F13E7}" type="presParOf" srcId="{CD2CF51C-6D53-4D08-B7AC-11A46E276258}" destId="{060A74E6-2B40-4EA9-9726-2AF52E1A1FFC}" srcOrd="6" destOrd="0" presId="urn:microsoft.com/office/officeart/2005/8/layout/hList6"/>
    <dgm:cxn modelId="{A55A2BE4-7FBD-4936-B0AC-A68AE09EBD31}" type="presParOf" srcId="{CD2CF51C-6D53-4D08-B7AC-11A46E276258}" destId="{913C456E-E439-43E3-9A7C-874027FCE4DD}" srcOrd="7" destOrd="0" presId="urn:microsoft.com/office/officeart/2005/8/layout/hList6"/>
    <dgm:cxn modelId="{A8220D48-E9B4-4AC8-B4AB-A2CE9350932C}" type="presParOf" srcId="{CD2CF51C-6D53-4D08-B7AC-11A46E276258}" destId="{F2BC2DF2-CB4D-4693-80A6-B94B8B176F7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C523B6-8529-44BE-8D98-7C3FD6523C09}" type="doc">
      <dgm:prSet loTypeId="urn:microsoft.com/office/officeart/2005/8/layout/process5" loCatId="process" qsTypeId="urn:microsoft.com/office/officeart/2005/8/quickstyle/simple1" qsCatId="simple" csTypeId="urn:microsoft.com/office/officeart/2005/8/colors/accent1_1" csCatId="accent1" phldr="1"/>
      <dgm:spPr/>
    </dgm:pt>
    <dgm:pt modelId="{72B2DFE9-7CDA-4D89-988F-67817D2EF20A}">
      <dgm:prSet phldrT="[نص]" custT="1"/>
      <dgm:spPr/>
      <dgm:t>
        <a:bodyPr/>
        <a:lstStyle/>
        <a:p>
          <a:pPr rtl="1">
            <a:lnSpc>
              <a:spcPct val="100000"/>
            </a:lnSpc>
          </a:pPr>
          <a:r>
            <a:rPr lang="ar-SA" sz="1500" dirty="0" smtClean="0">
              <a:latin typeface="Times New Roman" panose="02020603050405020304" pitchFamily="18" charset="0"/>
              <a:ea typeface="Times New Roman" panose="02020603050405020304" pitchFamily="18" charset="0"/>
              <a:cs typeface="AL-Mohanad" pitchFamily="2" charset="-78"/>
            </a:rPr>
            <a:t>تحديد نوعية البيانات والمعلومات</a:t>
          </a:r>
          <a:endParaRPr lang="ar-SA" sz="1500" dirty="0"/>
        </a:p>
      </dgm:t>
    </dgm:pt>
    <dgm:pt modelId="{FFAA014D-ED88-4607-B406-235E69DFDB00}" type="parTrans" cxnId="{96997C9C-D0FB-4112-BBBF-3023C8C50690}">
      <dgm:prSet/>
      <dgm:spPr/>
      <dgm:t>
        <a:bodyPr/>
        <a:lstStyle/>
        <a:p>
          <a:pPr rtl="1">
            <a:lnSpc>
              <a:spcPct val="100000"/>
            </a:lnSpc>
          </a:pPr>
          <a:endParaRPr lang="ar-SA" sz="1500"/>
        </a:p>
      </dgm:t>
    </dgm:pt>
    <dgm:pt modelId="{41A4AC0B-5253-4E16-8426-8E296481A438}" type="sibTrans" cxnId="{96997C9C-D0FB-4112-BBBF-3023C8C50690}">
      <dgm:prSet/>
      <dgm:spPr/>
      <dgm:t>
        <a:bodyPr/>
        <a:lstStyle/>
        <a:p>
          <a:pPr rtl="1">
            <a:lnSpc>
              <a:spcPct val="100000"/>
            </a:lnSpc>
          </a:pPr>
          <a:endParaRPr lang="ar-SA" sz="1500"/>
        </a:p>
      </dgm:t>
    </dgm:pt>
    <dgm:pt modelId="{7603B46E-86BD-4195-8834-388ACB582E31}">
      <dgm:prSet custT="1"/>
      <dgm:spPr/>
      <dgm:t>
        <a:bodyPr/>
        <a:lstStyle/>
        <a:p>
          <a:pPr rtl="1">
            <a:lnSpc>
              <a:spcPct val="100000"/>
            </a:lnSpc>
          </a:pPr>
          <a:r>
            <a:rPr lang="ar-SA" sz="1500" dirty="0" smtClean="0">
              <a:latin typeface="Times New Roman" panose="02020603050405020304" pitchFamily="18" charset="0"/>
              <a:ea typeface="Times New Roman" panose="02020603050405020304" pitchFamily="18" charset="0"/>
              <a:cs typeface="AL-Mohanad" pitchFamily="2" charset="-78"/>
            </a:rPr>
            <a:t>استخراجها من مكان حفظها</a:t>
          </a:r>
          <a:endParaRPr lang="en-US" sz="1500" dirty="0">
            <a:latin typeface="Times New Roman" panose="02020603050405020304" pitchFamily="18" charset="0"/>
            <a:ea typeface="Times New Roman" panose="02020603050405020304" pitchFamily="18" charset="0"/>
            <a:cs typeface="AL-Mohanad" pitchFamily="2" charset="-78"/>
          </a:endParaRPr>
        </a:p>
      </dgm:t>
    </dgm:pt>
    <dgm:pt modelId="{700C1EED-89AB-40CA-9683-840E6BD2DF85}" type="parTrans" cxnId="{B1F3E52D-B9F2-44F4-B2F8-EB1E8DF10C59}">
      <dgm:prSet/>
      <dgm:spPr/>
      <dgm:t>
        <a:bodyPr/>
        <a:lstStyle/>
        <a:p>
          <a:pPr rtl="1">
            <a:lnSpc>
              <a:spcPct val="100000"/>
            </a:lnSpc>
          </a:pPr>
          <a:endParaRPr lang="ar-SA" sz="1500"/>
        </a:p>
      </dgm:t>
    </dgm:pt>
    <dgm:pt modelId="{4F005520-BC7F-44E2-A391-0E35C587BE60}" type="sibTrans" cxnId="{B1F3E52D-B9F2-44F4-B2F8-EB1E8DF10C59}">
      <dgm:prSet/>
      <dgm:spPr/>
      <dgm:t>
        <a:bodyPr/>
        <a:lstStyle/>
        <a:p>
          <a:pPr rtl="1">
            <a:lnSpc>
              <a:spcPct val="100000"/>
            </a:lnSpc>
          </a:pPr>
          <a:endParaRPr lang="ar-SA" sz="1500"/>
        </a:p>
      </dgm:t>
    </dgm:pt>
    <dgm:pt modelId="{7F668E28-DFBF-45F0-847A-9F3DC9DF60FA}">
      <dgm:prSet custT="1"/>
      <dgm:spPr/>
      <dgm:t>
        <a:bodyPr/>
        <a:lstStyle/>
        <a:p>
          <a:pPr rtl="1">
            <a:lnSpc>
              <a:spcPct val="100000"/>
            </a:lnSpc>
          </a:pPr>
          <a:r>
            <a:rPr lang="ar-SA" sz="1500" dirty="0" smtClean="0">
              <a:latin typeface="Times New Roman" panose="02020603050405020304" pitchFamily="18" charset="0"/>
              <a:ea typeface="Times New Roman" panose="02020603050405020304" pitchFamily="18" charset="0"/>
              <a:cs typeface="AL-Mohanad" pitchFamily="2" charset="-78"/>
            </a:rPr>
            <a:t>ضبط عملية الاسترجاع في بيان أو سجل الاطلاع</a:t>
          </a:r>
          <a:endParaRPr lang="en-US" sz="1500" dirty="0">
            <a:latin typeface="Times New Roman" panose="02020603050405020304" pitchFamily="18" charset="0"/>
            <a:ea typeface="Times New Roman" panose="02020603050405020304" pitchFamily="18" charset="0"/>
            <a:cs typeface="AL-Mohanad" pitchFamily="2" charset="-78"/>
          </a:endParaRPr>
        </a:p>
      </dgm:t>
    </dgm:pt>
    <dgm:pt modelId="{4BA334E9-17F9-4209-889F-75E3A52853FC}" type="parTrans" cxnId="{8D6B0FC4-D6B5-4401-A82B-31487CD67BF0}">
      <dgm:prSet/>
      <dgm:spPr/>
      <dgm:t>
        <a:bodyPr/>
        <a:lstStyle/>
        <a:p>
          <a:pPr rtl="1">
            <a:lnSpc>
              <a:spcPct val="100000"/>
            </a:lnSpc>
          </a:pPr>
          <a:endParaRPr lang="ar-SA" sz="1500"/>
        </a:p>
      </dgm:t>
    </dgm:pt>
    <dgm:pt modelId="{3E2D9313-3A68-4F40-967E-83917A913DF1}" type="sibTrans" cxnId="{8D6B0FC4-D6B5-4401-A82B-31487CD67BF0}">
      <dgm:prSet/>
      <dgm:spPr/>
      <dgm:t>
        <a:bodyPr/>
        <a:lstStyle/>
        <a:p>
          <a:pPr rtl="1">
            <a:lnSpc>
              <a:spcPct val="100000"/>
            </a:lnSpc>
          </a:pPr>
          <a:endParaRPr lang="ar-SA" sz="1500"/>
        </a:p>
      </dgm:t>
    </dgm:pt>
    <dgm:pt modelId="{8707EEAB-73FA-420C-8BE2-BCCC7EDD96B1}">
      <dgm:prSet custT="1"/>
      <dgm:spPr/>
      <dgm:t>
        <a:bodyPr/>
        <a:lstStyle/>
        <a:p>
          <a:pPr rtl="1">
            <a:lnSpc>
              <a:spcPct val="100000"/>
            </a:lnSpc>
          </a:pPr>
          <a:r>
            <a:rPr lang="ar-SA" sz="1500" dirty="0" smtClean="0">
              <a:latin typeface="Times New Roman" panose="02020603050405020304" pitchFamily="18" charset="0"/>
              <a:ea typeface="Times New Roman" panose="02020603050405020304" pitchFamily="18" charset="0"/>
              <a:cs typeface="AL-Mohanad" pitchFamily="2" charset="-78"/>
            </a:rPr>
            <a:t>إعادة الأوراق والوثائق إلى مكان حفظها</a:t>
          </a:r>
          <a:endParaRPr lang="en-US" sz="1500" dirty="0">
            <a:latin typeface="Times New Roman" panose="02020603050405020304" pitchFamily="18" charset="0"/>
            <a:ea typeface="Times New Roman" panose="02020603050405020304" pitchFamily="18" charset="0"/>
            <a:cs typeface="AL-Mohanad" pitchFamily="2" charset="-78"/>
          </a:endParaRPr>
        </a:p>
      </dgm:t>
    </dgm:pt>
    <dgm:pt modelId="{FDB167AB-08CA-493B-9190-DED9BDBF23B7}" type="parTrans" cxnId="{63F0A4C6-8526-4FCC-BBE7-845F107B89B8}">
      <dgm:prSet/>
      <dgm:spPr/>
      <dgm:t>
        <a:bodyPr/>
        <a:lstStyle/>
        <a:p>
          <a:pPr rtl="1">
            <a:lnSpc>
              <a:spcPct val="100000"/>
            </a:lnSpc>
          </a:pPr>
          <a:endParaRPr lang="ar-SA" sz="1500"/>
        </a:p>
      </dgm:t>
    </dgm:pt>
    <dgm:pt modelId="{CFA51848-5894-4958-8FB3-1DF2CED6268C}" type="sibTrans" cxnId="{63F0A4C6-8526-4FCC-BBE7-845F107B89B8}">
      <dgm:prSet/>
      <dgm:spPr/>
      <dgm:t>
        <a:bodyPr/>
        <a:lstStyle/>
        <a:p>
          <a:pPr rtl="1">
            <a:lnSpc>
              <a:spcPct val="100000"/>
            </a:lnSpc>
          </a:pPr>
          <a:endParaRPr lang="ar-SA" sz="1500"/>
        </a:p>
      </dgm:t>
    </dgm:pt>
    <dgm:pt modelId="{EE04D4B2-7808-45BA-8AFA-8FC7E73C23C2}">
      <dgm:prSet custT="1"/>
      <dgm:spPr/>
      <dgm:t>
        <a:bodyPr/>
        <a:lstStyle/>
        <a:p>
          <a:pPr rtl="1">
            <a:lnSpc>
              <a:spcPct val="100000"/>
            </a:lnSpc>
          </a:pPr>
          <a:r>
            <a:rPr lang="ar-SA" sz="1500" dirty="0" smtClean="0">
              <a:latin typeface="Times New Roman" panose="02020603050405020304" pitchFamily="18" charset="0"/>
              <a:ea typeface="Times New Roman" panose="02020603050405020304" pitchFamily="18" charset="0"/>
              <a:cs typeface="AL-Mohanad" pitchFamily="2" charset="-78"/>
            </a:rPr>
            <a:t>التوقيع من المستعير في النموذج الخاص بالإعارة</a:t>
          </a:r>
          <a:endParaRPr lang="ar-SA" sz="1500" dirty="0"/>
        </a:p>
      </dgm:t>
    </dgm:pt>
    <dgm:pt modelId="{55E2E697-5601-48BB-9757-74ED7A332E0E}" type="parTrans" cxnId="{434D874B-3BDF-468D-8A13-E329D4C25696}">
      <dgm:prSet/>
      <dgm:spPr/>
      <dgm:t>
        <a:bodyPr/>
        <a:lstStyle/>
        <a:p>
          <a:pPr rtl="1">
            <a:lnSpc>
              <a:spcPct val="100000"/>
            </a:lnSpc>
          </a:pPr>
          <a:endParaRPr lang="ar-SA" sz="1500"/>
        </a:p>
      </dgm:t>
    </dgm:pt>
    <dgm:pt modelId="{9438C643-F559-45A9-B7AF-1851282FC314}" type="sibTrans" cxnId="{434D874B-3BDF-468D-8A13-E329D4C25696}">
      <dgm:prSet/>
      <dgm:spPr/>
      <dgm:t>
        <a:bodyPr/>
        <a:lstStyle/>
        <a:p>
          <a:pPr rtl="1">
            <a:lnSpc>
              <a:spcPct val="100000"/>
            </a:lnSpc>
          </a:pPr>
          <a:endParaRPr lang="ar-SA" sz="1500"/>
        </a:p>
      </dgm:t>
    </dgm:pt>
    <dgm:pt modelId="{E0F9F7FE-E897-4E43-ACA3-1F5E4D95C5F4}">
      <dgm:prSet custT="1"/>
      <dgm:spPr/>
      <dgm:t>
        <a:bodyPr/>
        <a:lstStyle/>
        <a:p>
          <a:pPr rtl="1">
            <a:lnSpc>
              <a:spcPct val="100000"/>
            </a:lnSpc>
          </a:pPr>
          <a:r>
            <a:rPr lang="ar-SA" sz="1500" dirty="0" smtClean="0">
              <a:latin typeface="Times New Roman" panose="02020603050405020304" pitchFamily="18" charset="0"/>
              <a:ea typeface="Times New Roman" panose="02020603050405020304" pitchFamily="18" charset="0"/>
              <a:cs typeface="AL-Mohanad" pitchFamily="2" charset="-78"/>
            </a:rPr>
            <a:t>تسليم الوثيقة للمستعير</a:t>
          </a:r>
          <a:endParaRPr lang="ar-SA" sz="1500" dirty="0">
            <a:latin typeface="Times New Roman" panose="02020603050405020304" pitchFamily="18" charset="0"/>
            <a:ea typeface="Times New Roman" panose="02020603050405020304" pitchFamily="18" charset="0"/>
            <a:cs typeface="AL-Mohanad" pitchFamily="2" charset="-78"/>
          </a:endParaRPr>
        </a:p>
      </dgm:t>
    </dgm:pt>
    <dgm:pt modelId="{267CB9CA-6FFC-40E9-8640-58059B89228D}" type="parTrans" cxnId="{6FB67D9F-8251-45FD-92C7-846ED6ACBBD3}">
      <dgm:prSet/>
      <dgm:spPr/>
      <dgm:t>
        <a:bodyPr/>
        <a:lstStyle/>
        <a:p>
          <a:pPr rtl="1">
            <a:lnSpc>
              <a:spcPct val="100000"/>
            </a:lnSpc>
          </a:pPr>
          <a:endParaRPr lang="ar-SA" sz="1500"/>
        </a:p>
      </dgm:t>
    </dgm:pt>
    <dgm:pt modelId="{5FE88C1F-80BA-4019-88BD-3EAAAE93F6A3}" type="sibTrans" cxnId="{6FB67D9F-8251-45FD-92C7-846ED6ACBBD3}">
      <dgm:prSet/>
      <dgm:spPr/>
      <dgm:t>
        <a:bodyPr/>
        <a:lstStyle/>
        <a:p>
          <a:pPr rtl="1">
            <a:lnSpc>
              <a:spcPct val="100000"/>
            </a:lnSpc>
          </a:pPr>
          <a:endParaRPr lang="ar-SA" sz="1500"/>
        </a:p>
      </dgm:t>
    </dgm:pt>
    <dgm:pt modelId="{03A41014-5DEE-4F04-850F-1B40F6273AB2}" type="pres">
      <dgm:prSet presAssocID="{D3C523B6-8529-44BE-8D98-7C3FD6523C09}" presName="diagram" presStyleCnt="0">
        <dgm:presLayoutVars>
          <dgm:dir val="rev"/>
          <dgm:resizeHandles val="exact"/>
        </dgm:presLayoutVars>
      </dgm:prSet>
      <dgm:spPr/>
    </dgm:pt>
    <dgm:pt modelId="{83DFBDF3-3330-4731-9902-8025D24E37FB}" type="pres">
      <dgm:prSet presAssocID="{72B2DFE9-7CDA-4D89-988F-67817D2EF20A}" presName="node" presStyleLbl="node1" presStyleIdx="0" presStyleCnt="6">
        <dgm:presLayoutVars>
          <dgm:bulletEnabled val="1"/>
        </dgm:presLayoutVars>
      </dgm:prSet>
      <dgm:spPr/>
      <dgm:t>
        <a:bodyPr/>
        <a:lstStyle/>
        <a:p>
          <a:pPr rtl="1"/>
          <a:endParaRPr lang="ar-SA"/>
        </a:p>
      </dgm:t>
    </dgm:pt>
    <dgm:pt modelId="{D9B49D4C-1805-4B02-914A-F473CBECF17C}" type="pres">
      <dgm:prSet presAssocID="{41A4AC0B-5253-4E16-8426-8E296481A438}" presName="sibTrans" presStyleLbl="sibTrans2D1" presStyleIdx="0" presStyleCnt="5"/>
      <dgm:spPr/>
      <dgm:t>
        <a:bodyPr/>
        <a:lstStyle/>
        <a:p>
          <a:pPr rtl="1"/>
          <a:endParaRPr lang="ar-SA"/>
        </a:p>
      </dgm:t>
    </dgm:pt>
    <dgm:pt modelId="{7152DEC6-D237-467D-8D8F-705558810974}" type="pres">
      <dgm:prSet presAssocID="{41A4AC0B-5253-4E16-8426-8E296481A438}" presName="connectorText" presStyleLbl="sibTrans2D1" presStyleIdx="0" presStyleCnt="5"/>
      <dgm:spPr/>
      <dgm:t>
        <a:bodyPr/>
        <a:lstStyle/>
        <a:p>
          <a:pPr rtl="1"/>
          <a:endParaRPr lang="ar-SA"/>
        </a:p>
      </dgm:t>
    </dgm:pt>
    <dgm:pt modelId="{D7D3010B-92B2-41E2-B90D-2DBA8D7CBACB}" type="pres">
      <dgm:prSet presAssocID="{7603B46E-86BD-4195-8834-388ACB582E31}" presName="node" presStyleLbl="node1" presStyleIdx="1" presStyleCnt="6">
        <dgm:presLayoutVars>
          <dgm:bulletEnabled val="1"/>
        </dgm:presLayoutVars>
      </dgm:prSet>
      <dgm:spPr/>
      <dgm:t>
        <a:bodyPr/>
        <a:lstStyle/>
        <a:p>
          <a:pPr rtl="1"/>
          <a:endParaRPr lang="ar-SA"/>
        </a:p>
      </dgm:t>
    </dgm:pt>
    <dgm:pt modelId="{8E8DAEEC-BFB9-4F2F-80DA-E36919F923BD}" type="pres">
      <dgm:prSet presAssocID="{4F005520-BC7F-44E2-A391-0E35C587BE60}" presName="sibTrans" presStyleLbl="sibTrans2D1" presStyleIdx="1" presStyleCnt="5"/>
      <dgm:spPr/>
      <dgm:t>
        <a:bodyPr/>
        <a:lstStyle/>
        <a:p>
          <a:pPr rtl="1"/>
          <a:endParaRPr lang="ar-SA"/>
        </a:p>
      </dgm:t>
    </dgm:pt>
    <dgm:pt modelId="{41066A34-84DA-4401-A30A-AF24FEBF6BAF}" type="pres">
      <dgm:prSet presAssocID="{4F005520-BC7F-44E2-A391-0E35C587BE60}" presName="connectorText" presStyleLbl="sibTrans2D1" presStyleIdx="1" presStyleCnt="5"/>
      <dgm:spPr/>
      <dgm:t>
        <a:bodyPr/>
        <a:lstStyle/>
        <a:p>
          <a:pPr rtl="1"/>
          <a:endParaRPr lang="ar-SA"/>
        </a:p>
      </dgm:t>
    </dgm:pt>
    <dgm:pt modelId="{35D28DFF-8604-4575-9F4B-644ADED6B899}" type="pres">
      <dgm:prSet presAssocID="{7F668E28-DFBF-45F0-847A-9F3DC9DF60FA}" presName="node" presStyleLbl="node1" presStyleIdx="2" presStyleCnt="6">
        <dgm:presLayoutVars>
          <dgm:bulletEnabled val="1"/>
        </dgm:presLayoutVars>
      </dgm:prSet>
      <dgm:spPr/>
      <dgm:t>
        <a:bodyPr/>
        <a:lstStyle/>
        <a:p>
          <a:pPr rtl="1"/>
          <a:endParaRPr lang="ar-SA"/>
        </a:p>
      </dgm:t>
    </dgm:pt>
    <dgm:pt modelId="{111FDA18-A0CC-426C-BFA3-B1B685AE1103}" type="pres">
      <dgm:prSet presAssocID="{3E2D9313-3A68-4F40-967E-83917A913DF1}" presName="sibTrans" presStyleLbl="sibTrans2D1" presStyleIdx="2" presStyleCnt="5"/>
      <dgm:spPr/>
      <dgm:t>
        <a:bodyPr/>
        <a:lstStyle/>
        <a:p>
          <a:pPr rtl="1"/>
          <a:endParaRPr lang="ar-SA"/>
        </a:p>
      </dgm:t>
    </dgm:pt>
    <dgm:pt modelId="{1625EE5D-36D3-430B-B0AC-0EDC5AEA895A}" type="pres">
      <dgm:prSet presAssocID="{3E2D9313-3A68-4F40-967E-83917A913DF1}" presName="connectorText" presStyleLbl="sibTrans2D1" presStyleIdx="2" presStyleCnt="5"/>
      <dgm:spPr/>
      <dgm:t>
        <a:bodyPr/>
        <a:lstStyle/>
        <a:p>
          <a:pPr rtl="1"/>
          <a:endParaRPr lang="ar-SA"/>
        </a:p>
      </dgm:t>
    </dgm:pt>
    <dgm:pt modelId="{455319A7-FA5F-4DB7-9791-4461B47CB1AF}" type="pres">
      <dgm:prSet presAssocID="{EE04D4B2-7808-45BA-8AFA-8FC7E73C23C2}" presName="node" presStyleLbl="node1" presStyleIdx="3" presStyleCnt="6">
        <dgm:presLayoutVars>
          <dgm:bulletEnabled val="1"/>
        </dgm:presLayoutVars>
      </dgm:prSet>
      <dgm:spPr/>
      <dgm:t>
        <a:bodyPr/>
        <a:lstStyle/>
        <a:p>
          <a:pPr rtl="1"/>
          <a:endParaRPr lang="ar-SA"/>
        </a:p>
      </dgm:t>
    </dgm:pt>
    <dgm:pt modelId="{F4E1654F-2F4F-4F68-9921-B95A2A15A93D}" type="pres">
      <dgm:prSet presAssocID="{9438C643-F559-45A9-B7AF-1851282FC314}" presName="sibTrans" presStyleLbl="sibTrans2D1" presStyleIdx="3" presStyleCnt="5"/>
      <dgm:spPr/>
      <dgm:t>
        <a:bodyPr/>
        <a:lstStyle/>
        <a:p>
          <a:pPr rtl="1"/>
          <a:endParaRPr lang="ar-SA"/>
        </a:p>
      </dgm:t>
    </dgm:pt>
    <dgm:pt modelId="{B961B313-0B1A-43EB-A908-DBF18EABEE3D}" type="pres">
      <dgm:prSet presAssocID="{9438C643-F559-45A9-B7AF-1851282FC314}" presName="connectorText" presStyleLbl="sibTrans2D1" presStyleIdx="3" presStyleCnt="5"/>
      <dgm:spPr/>
      <dgm:t>
        <a:bodyPr/>
        <a:lstStyle/>
        <a:p>
          <a:pPr rtl="1"/>
          <a:endParaRPr lang="ar-SA"/>
        </a:p>
      </dgm:t>
    </dgm:pt>
    <dgm:pt modelId="{F6A72338-D849-4B8F-AD14-5324F29628E0}" type="pres">
      <dgm:prSet presAssocID="{E0F9F7FE-E897-4E43-ACA3-1F5E4D95C5F4}" presName="node" presStyleLbl="node1" presStyleIdx="4" presStyleCnt="6">
        <dgm:presLayoutVars>
          <dgm:bulletEnabled val="1"/>
        </dgm:presLayoutVars>
      </dgm:prSet>
      <dgm:spPr/>
      <dgm:t>
        <a:bodyPr/>
        <a:lstStyle/>
        <a:p>
          <a:pPr rtl="1"/>
          <a:endParaRPr lang="ar-SA"/>
        </a:p>
      </dgm:t>
    </dgm:pt>
    <dgm:pt modelId="{0E0C7663-8172-4D23-A1AA-8AC551CAA290}" type="pres">
      <dgm:prSet presAssocID="{5FE88C1F-80BA-4019-88BD-3EAAAE93F6A3}" presName="sibTrans" presStyleLbl="sibTrans2D1" presStyleIdx="4" presStyleCnt="5"/>
      <dgm:spPr/>
      <dgm:t>
        <a:bodyPr/>
        <a:lstStyle/>
        <a:p>
          <a:pPr rtl="1"/>
          <a:endParaRPr lang="ar-SA"/>
        </a:p>
      </dgm:t>
    </dgm:pt>
    <dgm:pt modelId="{AD08ACA4-139B-4CD5-BF9A-EB62C56816A6}" type="pres">
      <dgm:prSet presAssocID="{5FE88C1F-80BA-4019-88BD-3EAAAE93F6A3}" presName="connectorText" presStyleLbl="sibTrans2D1" presStyleIdx="4" presStyleCnt="5"/>
      <dgm:spPr/>
      <dgm:t>
        <a:bodyPr/>
        <a:lstStyle/>
        <a:p>
          <a:pPr rtl="1"/>
          <a:endParaRPr lang="ar-SA"/>
        </a:p>
      </dgm:t>
    </dgm:pt>
    <dgm:pt modelId="{DB094C12-A0A1-41B6-B664-B22802A93E73}" type="pres">
      <dgm:prSet presAssocID="{8707EEAB-73FA-420C-8BE2-BCCC7EDD96B1}" presName="node" presStyleLbl="node1" presStyleIdx="5" presStyleCnt="6">
        <dgm:presLayoutVars>
          <dgm:bulletEnabled val="1"/>
        </dgm:presLayoutVars>
      </dgm:prSet>
      <dgm:spPr/>
      <dgm:t>
        <a:bodyPr/>
        <a:lstStyle/>
        <a:p>
          <a:pPr rtl="1"/>
          <a:endParaRPr lang="ar-SA"/>
        </a:p>
      </dgm:t>
    </dgm:pt>
  </dgm:ptLst>
  <dgm:cxnLst>
    <dgm:cxn modelId="{B1F3E52D-B9F2-44F4-B2F8-EB1E8DF10C59}" srcId="{D3C523B6-8529-44BE-8D98-7C3FD6523C09}" destId="{7603B46E-86BD-4195-8834-388ACB582E31}" srcOrd="1" destOrd="0" parTransId="{700C1EED-89AB-40CA-9683-840E6BD2DF85}" sibTransId="{4F005520-BC7F-44E2-A391-0E35C587BE60}"/>
    <dgm:cxn modelId="{A6AD55D0-78E9-430E-9B30-26D766FF534A}" type="presOf" srcId="{7F668E28-DFBF-45F0-847A-9F3DC9DF60FA}" destId="{35D28DFF-8604-4575-9F4B-644ADED6B899}" srcOrd="0" destOrd="0" presId="urn:microsoft.com/office/officeart/2005/8/layout/process5"/>
    <dgm:cxn modelId="{A3C7A0BD-29E1-4B1A-81F1-2C22276971ED}" type="presOf" srcId="{4F005520-BC7F-44E2-A391-0E35C587BE60}" destId="{8E8DAEEC-BFB9-4F2F-80DA-E36919F923BD}" srcOrd="0" destOrd="0" presId="urn:microsoft.com/office/officeart/2005/8/layout/process5"/>
    <dgm:cxn modelId="{6FB67D9F-8251-45FD-92C7-846ED6ACBBD3}" srcId="{D3C523B6-8529-44BE-8D98-7C3FD6523C09}" destId="{E0F9F7FE-E897-4E43-ACA3-1F5E4D95C5F4}" srcOrd="4" destOrd="0" parTransId="{267CB9CA-6FFC-40E9-8640-58059B89228D}" sibTransId="{5FE88C1F-80BA-4019-88BD-3EAAAE93F6A3}"/>
    <dgm:cxn modelId="{434D874B-3BDF-468D-8A13-E329D4C25696}" srcId="{D3C523B6-8529-44BE-8D98-7C3FD6523C09}" destId="{EE04D4B2-7808-45BA-8AFA-8FC7E73C23C2}" srcOrd="3" destOrd="0" parTransId="{55E2E697-5601-48BB-9757-74ED7A332E0E}" sibTransId="{9438C643-F559-45A9-B7AF-1851282FC314}"/>
    <dgm:cxn modelId="{96997C9C-D0FB-4112-BBBF-3023C8C50690}" srcId="{D3C523B6-8529-44BE-8D98-7C3FD6523C09}" destId="{72B2DFE9-7CDA-4D89-988F-67817D2EF20A}" srcOrd="0" destOrd="0" parTransId="{FFAA014D-ED88-4607-B406-235E69DFDB00}" sibTransId="{41A4AC0B-5253-4E16-8426-8E296481A438}"/>
    <dgm:cxn modelId="{F27A4B65-1E4B-4259-868B-1A81B05677CA}" type="presOf" srcId="{9438C643-F559-45A9-B7AF-1851282FC314}" destId="{F4E1654F-2F4F-4F68-9921-B95A2A15A93D}" srcOrd="0" destOrd="0" presId="urn:microsoft.com/office/officeart/2005/8/layout/process5"/>
    <dgm:cxn modelId="{FD980943-AB5B-486F-A2E9-A64AB8724DB5}" type="presOf" srcId="{3E2D9313-3A68-4F40-967E-83917A913DF1}" destId="{111FDA18-A0CC-426C-BFA3-B1B685AE1103}" srcOrd="0" destOrd="0" presId="urn:microsoft.com/office/officeart/2005/8/layout/process5"/>
    <dgm:cxn modelId="{62979DF7-1507-46EB-B54F-B1AE00C82976}" type="presOf" srcId="{E0F9F7FE-E897-4E43-ACA3-1F5E4D95C5F4}" destId="{F6A72338-D849-4B8F-AD14-5324F29628E0}" srcOrd="0" destOrd="0" presId="urn:microsoft.com/office/officeart/2005/8/layout/process5"/>
    <dgm:cxn modelId="{F7ACFC28-637C-4F79-879B-EFB323416EEE}" type="presOf" srcId="{5FE88C1F-80BA-4019-88BD-3EAAAE93F6A3}" destId="{AD08ACA4-139B-4CD5-BF9A-EB62C56816A6}" srcOrd="1" destOrd="0" presId="urn:microsoft.com/office/officeart/2005/8/layout/process5"/>
    <dgm:cxn modelId="{D8E2B11E-8609-4006-929E-BCCFC4335E1F}" type="presOf" srcId="{EE04D4B2-7808-45BA-8AFA-8FC7E73C23C2}" destId="{455319A7-FA5F-4DB7-9791-4461B47CB1AF}" srcOrd="0" destOrd="0" presId="urn:microsoft.com/office/officeart/2005/8/layout/process5"/>
    <dgm:cxn modelId="{18B3DE3E-62F7-4B94-B246-B67FB5580AFC}" type="presOf" srcId="{5FE88C1F-80BA-4019-88BD-3EAAAE93F6A3}" destId="{0E0C7663-8172-4D23-A1AA-8AC551CAA290}" srcOrd="0" destOrd="0" presId="urn:microsoft.com/office/officeart/2005/8/layout/process5"/>
    <dgm:cxn modelId="{CD5BADB1-5801-4CC4-920D-D9E825651A06}" type="presOf" srcId="{4F005520-BC7F-44E2-A391-0E35C587BE60}" destId="{41066A34-84DA-4401-A30A-AF24FEBF6BAF}" srcOrd="1" destOrd="0" presId="urn:microsoft.com/office/officeart/2005/8/layout/process5"/>
    <dgm:cxn modelId="{A44A2149-CE6A-4F31-9A74-67D6616FE921}" type="presOf" srcId="{7603B46E-86BD-4195-8834-388ACB582E31}" destId="{D7D3010B-92B2-41E2-B90D-2DBA8D7CBACB}" srcOrd="0" destOrd="0" presId="urn:microsoft.com/office/officeart/2005/8/layout/process5"/>
    <dgm:cxn modelId="{E8E35849-EAF6-4DD6-BF24-70CCDCBCC30D}" type="presOf" srcId="{41A4AC0B-5253-4E16-8426-8E296481A438}" destId="{7152DEC6-D237-467D-8D8F-705558810974}" srcOrd="1" destOrd="0" presId="urn:microsoft.com/office/officeart/2005/8/layout/process5"/>
    <dgm:cxn modelId="{8D6B0FC4-D6B5-4401-A82B-31487CD67BF0}" srcId="{D3C523B6-8529-44BE-8D98-7C3FD6523C09}" destId="{7F668E28-DFBF-45F0-847A-9F3DC9DF60FA}" srcOrd="2" destOrd="0" parTransId="{4BA334E9-17F9-4209-889F-75E3A52853FC}" sibTransId="{3E2D9313-3A68-4F40-967E-83917A913DF1}"/>
    <dgm:cxn modelId="{92E665B0-1D4E-435E-8F11-C43E2F38F4BB}" type="presOf" srcId="{D3C523B6-8529-44BE-8D98-7C3FD6523C09}" destId="{03A41014-5DEE-4F04-850F-1B40F6273AB2}" srcOrd="0" destOrd="0" presId="urn:microsoft.com/office/officeart/2005/8/layout/process5"/>
    <dgm:cxn modelId="{E425F124-46FD-4191-990F-BCEA36668DF5}" type="presOf" srcId="{72B2DFE9-7CDA-4D89-988F-67817D2EF20A}" destId="{83DFBDF3-3330-4731-9902-8025D24E37FB}" srcOrd="0" destOrd="0" presId="urn:microsoft.com/office/officeart/2005/8/layout/process5"/>
    <dgm:cxn modelId="{7DAFC377-CF41-463A-8AE8-01B1C4E79CC7}" type="presOf" srcId="{9438C643-F559-45A9-B7AF-1851282FC314}" destId="{B961B313-0B1A-43EB-A908-DBF18EABEE3D}" srcOrd="1" destOrd="0" presId="urn:microsoft.com/office/officeart/2005/8/layout/process5"/>
    <dgm:cxn modelId="{A3CA90D8-C184-4F29-8B32-2E7EB9A46AB8}" type="presOf" srcId="{8707EEAB-73FA-420C-8BE2-BCCC7EDD96B1}" destId="{DB094C12-A0A1-41B6-B664-B22802A93E73}" srcOrd="0" destOrd="0" presId="urn:microsoft.com/office/officeart/2005/8/layout/process5"/>
    <dgm:cxn modelId="{83D3E6E4-7171-42FC-9210-E00EF75AECF5}" type="presOf" srcId="{3E2D9313-3A68-4F40-967E-83917A913DF1}" destId="{1625EE5D-36D3-430B-B0AC-0EDC5AEA895A}" srcOrd="1" destOrd="0" presId="urn:microsoft.com/office/officeart/2005/8/layout/process5"/>
    <dgm:cxn modelId="{63F0A4C6-8526-4FCC-BBE7-845F107B89B8}" srcId="{D3C523B6-8529-44BE-8D98-7C3FD6523C09}" destId="{8707EEAB-73FA-420C-8BE2-BCCC7EDD96B1}" srcOrd="5" destOrd="0" parTransId="{FDB167AB-08CA-493B-9190-DED9BDBF23B7}" sibTransId="{CFA51848-5894-4958-8FB3-1DF2CED6268C}"/>
    <dgm:cxn modelId="{FD0A8F48-CEB6-4FF8-901A-DE73F9A13193}" type="presOf" srcId="{41A4AC0B-5253-4E16-8426-8E296481A438}" destId="{D9B49D4C-1805-4B02-914A-F473CBECF17C}" srcOrd="0" destOrd="0" presId="urn:microsoft.com/office/officeart/2005/8/layout/process5"/>
    <dgm:cxn modelId="{DE86FCB5-63D0-40AD-8C9B-AE478AA32A4D}" type="presParOf" srcId="{03A41014-5DEE-4F04-850F-1B40F6273AB2}" destId="{83DFBDF3-3330-4731-9902-8025D24E37FB}" srcOrd="0" destOrd="0" presId="urn:microsoft.com/office/officeart/2005/8/layout/process5"/>
    <dgm:cxn modelId="{C7DFF7B5-8554-47AC-B402-3131F04ECB2C}" type="presParOf" srcId="{03A41014-5DEE-4F04-850F-1B40F6273AB2}" destId="{D9B49D4C-1805-4B02-914A-F473CBECF17C}" srcOrd="1" destOrd="0" presId="urn:microsoft.com/office/officeart/2005/8/layout/process5"/>
    <dgm:cxn modelId="{8594CEB8-1AFF-43FD-86E0-62B02234F9B7}" type="presParOf" srcId="{D9B49D4C-1805-4B02-914A-F473CBECF17C}" destId="{7152DEC6-D237-467D-8D8F-705558810974}" srcOrd="0" destOrd="0" presId="urn:microsoft.com/office/officeart/2005/8/layout/process5"/>
    <dgm:cxn modelId="{DF211111-862C-4257-85D3-11785F029546}" type="presParOf" srcId="{03A41014-5DEE-4F04-850F-1B40F6273AB2}" destId="{D7D3010B-92B2-41E2-B90D-2DBA8D7CBACB}" srcOrd="2" destOrd="0" presId="urn:microsoft.com/office/officeart/2005/8/layout/process5"/>
    <dgm:cxn modelId="{0AADC51B-42D1-4E0F-85B7-9CC180D3E5BE}" type="presParOf" srcId="{03A41014-5DEE-4F04-850F-1B40F6273AB2}" destId="{8E8DAEEC-BFB9-4F2F-80DA-E36919F923BD}" srcOrd="3" destOrd="0" presId="urn:microsoft.com/office/officeart/2005/8/layout/process5"/>
    <dgm:cxn modelId="{32629602-6240-49E8-94BC-4C582030AE36}" type="presParOf" srcId="{8E8DAEEC-BFB9-4F2F-80DA-E36919F923BD}" destId="{41066A34-84DA-4401-A30A-AF24FEBF6BAF}" srcOrd="0" destOrd="0" presId="urn:microsoft.com/office/officeart/2005/8/layout/process5"/>
    <dgm:cxn modelId="{4EFE3E9F-6767-4329-AF4B-4912FAD78B24}" type="presParOf" srcId="{03A41014-5DEE-4F04-850F-1B40F6273AB2}" destId="{35D28DFF-8604-4575-9F4B-644ADED6B899}" srcOrd="4" destOrd="0" presId="urn:microsoft.com/office/officeart/2005/8/layout/process5"/>
    <dgm:cxn modelId="{696799F7-17B9-4DB0-B3E9-0F09B55F13CB}" type="presParOf" srcId="{03A41014-5DEE-4F04-850F-1B40F6273AB2}" destId="{111FDA18-A0CC-426C-BFA3-B1B685AE1103}" srcOrd="5" destOrd="0" presId="urn:microsoft.com/office/officeart/2005/8/layout/process5"/>
    <dgm:cxn modelId="{2E1B7274-8B73-46A0-A0A9-5612F4C83C9C}" type="presParOf" srcId="{111FDA18-A0CC-426C-BFA3-B1B685AE1103}" destId="{1625EE5D-36D3-430B-B0AC-0EDC5AEA895A}" srcOrd="0" destOrd="0" presId="urn:microsoft.com/office/officeart/2005/8/layout/process5"/>
    <dgm:cxn modelId="{3DFE38AF-26F8-4D00-B2C1-362C9B6617BC}" type="presParOf" srcId="{03A41014-5DEE-4F04-850F-1B40F6273AB2}" destId="{455319A7-FA5F-4DB7-9791-4461B47CB1AF}" srcOrd="6" destOrd="0" presId="urn:microsoft.com/office/officeart/2005/8/layout/process5"/>
    <dgm:cxn modelId="{CD7C5DBF-FCE0-4CC9-8A41-E9BCE2C06E9C}" type="presParOf" srcId="{03A41014-5DEE-4F04-850F-1B40F6273AB2}" destId="{F4E1654F-2F4F-4F68-9921-B95A2A15A93D}" srcOrd="7" destOrd="0" presId="urn:microsoft.com/office/officeart/2005/8/layout/process5"/>
    <dgm:cxn modelId="{694FB3A5-B6BD-48B7-8B32-116126DEB8EB}" type="presParOf" srcId="{F4E1654F-2F4F-4F68-9921-B95A2A15A93D}" destId="{B961B313-0B1A-43EB-A908-DBF18EABEE3D}" srcOrd="0" destOrd="0" presId="urn:microsoft.com/office/officeart/2005/8/layout/process5"/>
    <dgm:cxn modelId="{64AE9C60-B09E-4320-B473-A7A62610B138}" type="presParOf" srcId="{03A41014-5DEE-4F04-850F-1B40F6273AB2}" destId="{F6A72338-D849-4B8F-AD14-5324F29628E0}" srcOrd="8" destOrd="0" presId="urn:microsoft.com/office/officeart/2005/8/layout/process5"/>
    <dgm:cxn modelId="{E2D41893-DBF3-4EA9-886E-77BD478E5968}" type="presParOf" srcId="{03A41014-5DEE-4F04-850F-1B40F6273AB2}" destId="{0E0C7663-8172-4D23-A1AA-8AC551CAA290}" srcOrd="9" destOrd="0" presId="urn:microsoft.com/office/officeart/2005/8/layout/process5"/>
    <dgm:cxn modelId="{6E7E551F-CE11-4672-8EBA-05387B0F5874}" type="presParOf" srcId="{0E0C7663-8172-4D23-A1AA-8AC551CAA290}" destId="{AD08ACA4-139B-4CD5-BF9A-EB62C56816A6}" srcOrd="0" destOrd="0" presId="urn:microsoft.com/office/officeart/2005/8/layout/process5"/>
    <dgm:cxn modelId="{EA4A88BB-F6E7-44E8-AB8D-387D3ABA7066}" type="presParOf" srcId="{03A41014-5DEE-4F04-850F-1B40F6273AB2}" destId="{DB094C12-A0A1-41B6-B664-B22802A93E7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0321C9-7F91-4F91-BFA3-0172C3E55016}"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pPr rtl="1"/>
          <a:endParaRPr lang="ar-SA"/>
        </a:p>
      </dgm:t>
    </dgm:pt>
    <dgm:pt modelId="{DD517BB2-FF75-4C20-A4C7-A1CEBD26E4B5}">
      <dgm:prSet phldrT="[نص]"/>
      <dgm:spPr/>
      <dgm:t>
        <a:bodyPr/>
        <a:lstStyle/>
        <a:p>
          <a:pPr rtl="1"/>
          <a:r>
            <a:rPr lang="ar-SA" dirty="0" smtClean="0">
              <a:latin typeface="Times New Roman" panose="02020603050405020304" pitchFamily="18" charset="0"/>
              <a:ea typeface="Times New Roman" panose="02020603050405020304" pitchFamily="18" charset="0"/>
              <a:cs typeface="AL-Mohanad" pitchFamily="2" charset="-78"/>
            </a:rPr>
            <a:t>تصنيف أنواع الوثائق والبيانات حسب أهميتها.</a:t>
          </a:r>
          <a:endParaRPr lang="ar-SA" dirty="0"/>
        </a:p>
      </dgm:t>
    </dgm:pt>
    <dgm:pt modelId="{75B6F109-C8C6-44BD-9EDD-F7F3EFCE571E}" type="parTrans" cxnId="{2ABCF520-A2F9-412C-B9C9-A791B521FDEC}">
      <dgm:prSet/>
      <dgm:spPr/>
      <dgm:t>
        <a:bodyPr/>
        <a:lstStyle/>
        <a:p>
          <a:pPr rtl="1"/>
          <a:endParaRPr lang="ar-SA"/>
        </a:p>
      </dgm:t>
    </dgm:pt>
    <dgm:pt modelId="{CE9EDD95-56CB-4D88-863D-77799834212F}" type="sibTrans" cxnId="{2ABCF520-A2F9-412C-B9C9-A791B521FDEC}">
      <dgm:prSet/>
      <dgm:spPr/>
      <dgm:t>
        <a:bodyPr/>
        <a:lstStyle/>
        <a:p>
          <a:pPr rtl="1"/>
          <a:endParaRPr lang="ar-SA"/>
        </a:p>
      </dgm:t>
    </dgm:pt>
    <dgm:pt modelId="{5FB2ED7D-FF72-4860-986D-3C6E243F4A40}">
      <dgm:prSet phldrT="[نص]"/>
      <dgm:spPr/>
      <dgm:t>
        <a:bodyPr/>
        <a:lstStyle/>
        <a:p>
          <a:pPr rtl="1"/>
          <a:r>
            <a:rPr lang="ar-SA" dirty="0" smtClean="0"/>
            <a:t> </a:t>
          </a:r>
          <a:r>
            <a:rPr lang="ar-SA" dirty="0" smtClean="0">
              <a:latin typeface="Times New Roman" panose="02020603050405020304" pitchFamily="18" charset="0"/>
              <a:ea typeface="Times New Roman" panose="02020603050405020304" pitchFamily="18" charset="0"/>
              <a:cs typeface="AL-Mohanad" pitchFamily="2" charset="-78"/>
            </a:rPr>
            <a:t>تحديد مسؤولية التعامل مع تلك البيانات والمعلومات.</a:t>
          </a:r>
          <a:endParaRPr lang="ar-SA" dirty="0"/>
        </a:p>
      </dgm:t>
    </dgm:pt>
    <dgm:pt modelId="{092D71A5-1CE1-4D2C-B611-A51265745673}" type="parTrans" cxnId="{6955995C-1011-4B3E-93EC-85347687312E}">
      <dgm:prSet/>
      <dgm:spPr/>
      <dgm:t>
        <a:bodyPr/>
        <a:lstStyle/>
        <a:p>
          <a:pPr rtl="1"/>
          <a:endParaRPr lang="ar-SA"/>
        </a:p>
      </dgm:t>
    </dgm:pt>
    <dgm:pt modelId="{7980A21F-2652-43DE-A09B-1B191F455CAD}" type="sibTrans" cxnId="{6955995C-1011-4B3E-93EC-85347687312E}">
      <dgm:prSet/>
      <dgm:spPr/>
      <dgm:t>
        <a:bodyPr/>
        <a:lstStyle/>
        <a:p>
          <a:pPr rtl="1"/>
          <a:endParaRPr lang="ar-SA"/>
        </a:p>
      </dgm:t>
    </dgm:pt>
    <dgm:pt modelId="{525D9235-2C3E-4CAC-B1C1-522E9690E610}">
      <dgm:prSet phldrT="[نص]"/>
      <dgm:spPr/>
      <dgm:t>
        <a:bodyPr/>
        <a:lstStyle/>
        <a:p>
          <a:pPr rtl="1"/>
          <a:r>
            <a:rPr lang="ar-SA" dirty="0" smtClean="0"/>
            <a:t> </a:t>
          </a:r>
          <a:r>
            <a:rPr lang="ar-SA" dirty="0" smtClean="0">
              <a:latin typeface="Times New Roman" panose="02020603050405020304" pitchFamily="18" charset="0"/>
              <a:ea typeface="Times New Roman" panose="02020603050405020304" pitchFamily="18" charset="0"/>
              <a:cs typeface="AL-Mohanad" pitchFamily="2" charset="-78"/>
            </a:rPr>
            <a:t>توفير الوسائل المادية اللازمة للمحافظة على تلك البيانات والمعلومات.</a:t>
          </a:r>
          <a:endParaRPr lang="ar-SA" dirty="0"/>
        </a:p>
      </dgm:t>
    </dgm:pt>
    <dgm:pt modelId="{F23A268B-8455-4006-A666-A863BBCF316B}" type="parTrans" cxnId="{6594C7C8-8D0A-4589-BDBE-77E311CB262D}">
      <dgm:prSet/>
      <dgm:spPr/>
      <dgm:t>
        <a:bodyPr/>
        <a:lstStyle/>
        <a:p>
          <a:pPr rtl="1"/>
          <a:endParaRPr lang="ar-SA"/>
        </a:p>
      </dgm:t>
    </dgm:pt>
    <dgm:pt modelId="{BDF4BCD8-9E48-4AC6-84A1-38A1F9DAA016}" type="sibTrans" cxnId="{6594C7C8-8D0A-4589-BDBE-77E311CB262D}">
      <dgm:prSet/>
      <dgm:spPr/>
      <dgm:t>
        <a:bodyPr/>
        <a:lstStyle/>
        <a:p>
          <a:pPr rtl="1"/>
          <a:endParaRPr lang="ar-SA"/>
        </a:p>
      </dgm:t>
    </dgm:pt>
    <dgm:pt modelId="{9DD77FBC-D3F1-42C1-BC06-58A2321B5A4A}">
      <dgm:prSet phldrT="[نص]"/>
      <dgm:spPr/>
      <dgm:t>
        <a:bodyPr/>
        <a:lstStyle/>
        <a:p>
          <a:pPr rtl="1"/>
          <a:r>
            <a:rPr lang="ar-SA" dirty="0" smtClean="0"/>
            <a:t> </a:t>
          </a:r>
          <a:r>
            <a:rPr lang="ar-SA" dirty="0" smtClean="0">
              <a:latin typeface="Times New Roman" panose="02020603050405020304" pitchFamily="18" charset="0"/>
              <a:ea typeface="Times New Roman" panose="02020603050405020304" pitchFamily="18" charset="0"/>
              <a:cs typeface="AL-Mohanad" pitchFamily="2" charset="-78"/>
            </a:rPr>
            <a:t>تحديد الإجراءات المناسبة للتعامل مع تلك البيانات والمعلومات.</a:t>
          </a:r>
          <a:endParaRPr lang="ar-SA" dirty="0"/>
        </a:p>
      </dgm:t>
    </dgm:pt>
    <dgm:pt modelId="{7459F298-36C7-44F5-94B8-FC501ED8F032}" type="parTrans" cxnId="{6FFFBC54-890C-4D32-BBFB-887937FAC32D}">
      <dgm:prSet/>
      <dgm:spPr/>
      <dgm:t>
        <a:bodyPr/>
        <a:lstStyle/>
        <a:p>
          <a:pPr rtl="1"/>
          <a:endParaRPr lang="ar-SA"/>
        </a:p>
      </dgm:t>
    </dgm:pt>
    <dgm:pt modelId="{68378826-D9FA-41E7-AA34-AA91673425E4}" type="sibTrans" cxnId="{6FFFBC54-890C-4D32-BBFB-887937FAC32D}">
      <dgm:prSet/>
      <dgm:spPr/>
      <dgm:t>
        <a:bodyPr/>
        <a:lstStyle/>
        <a:p>
          <a:pPr rtl="1"/>
          <a:endParaRPr lang="ar-SA"/>
        </a:p>
      </dgm:t>
    </dgm:pt>
    <dgm:pt modelId="{A52CC942-A3BE-4A7F-A193-BE15A21373FE}" type="pres">
      <dgm:prSet presAssocID="{610321C9-7F91-4F91-BFA3-0172C3E55016}" presName="Name0" presStyleCnt="0">
        <dgm:presLayoutVars>
          <dgm:chMax val="7"/>
          <dgm:chPref val="7"/>
          <dgm:dir val="rev"/>
        </dgm:presLayoutVars>
      </dgm:prSet>
      <dgm:spPr/>
      <dgm:t>
        <a:bodyPr/>
        <a:lstStyle/>
        <a:p>
          <a:pPr rtl="1"/>
          <a:endParaRPr lang="ar-SA"/>
        </a:p>
      </dgm:t>
    </dgm:pt>
    <dgm:pt modelId="{8B84AF3B-1858-4AA6-86E0-710D5D3520F6}" type="pres">
      <dgm:prSet presAssocID="{610321C9-7F91-4F91-BFA3-0172C3E55016}" presName="Name1" presStyleCnt="0"/>
      <dgm:spPr/>
    </dgm:pt>
    <dgm:pt modelId="{67009DC2-08B4-4C21-9AF1-DDCFBC9EE403}" type="pres">
      <dgm:prSet presAssocID="{610321C9-7F91-4F91-BFA3-0172C3E55016}" presName="cycle" presStyleCnt="0"/>
      <dgm:spPr/>
    </dgm:pt>
    <dgm:pt modelId="{3E153A17-5AFB-4EF9-BFB1-18CF8425F4D6}" type="pres">
      <dgm:prSet presAssocID="{610321C9-7F91-4F91-BFA3-0172C3E55016}" presName="srcNode" presStyleLbl="node1" presStyleIdx="0" presStyleCnt="4"/>
      <dgm:spPr/>
    </dgm:pt>
    <dgm:pt modelId="{25878BBB-8D7D-4924-A88D-7DD78FF5C80A}" type="pres">
      <dgm:prSet presAssocID="{610321C9-7F91-4F91-BFA3-0172C3E55016}" presName="conn" presStyleLbl="parChTrans1D2" presStyleIdx="0" presStyleCnt="1"/>
      <dgm:spPr/>
      <dgm:t>
        <a:bodyPr/>
        <a:lstStyle/>
        <a:p>
          <a:pPr rtl="1"/>
          <a:endParaRPr lang="ar-SA"/>
        </a:p>
      </dgm:t>
    </dgm:pt>
    <dgm:pt modelId="{B2DC6C0C-A44B-4B8A-B668-0B5D5CE453D3}" type="pres">
      <dgm:prSet presAssocID="{610321C9-7F91-4F91-BFA3-0172C3E55016}" presName="extraNode" presStyleLbl="node1" presStyleIdx="0" presStyleCnt="4"/>
      <dgm:spPr/>
    </dgm:pt>
    <dgm:pt modelId="{C9AC5C63-C987-4638-A74D-F0DABAA4652B}" type="pres">
      <dgm:prSet presAssocID="{610321C9-7F91-4F91-BFA3-0172C3E55016}" presName="dstNode" presStyleLbl="node1" presStyleIdx="0" presStyleCnt="4"/>
      <dgm:spPr/>
    </dgm:pt>
    <dgm:pt modelId="{507D40E0-9652-4346-A8A0-72BF8026488F}" type="pres">
      <dgm:prSet presAssocID="{DD517BB2-FF75-4C20-A4C7-A1CEBD26E4B5}" presName="text_1" presStyleLbl="node1" presStyleIdx="0" presStyleCnt="4">
        <dgm:presLayoutVars>
          <dgm:bulletEnabled val="1"/>
        </dgm:presLayoutVars>
      </dgm:prSet>
      <dgm:spPr/>
      <dgm:t>
        <a:bodyPr/>
        <a:lstStyle/>
        <a:p>
          <a:pPr rtl="1"/>
          <a:endParaRPr lang="ar-SA"/>
        </a:p>
      </dgm:t>
    </dgm:pt>
    <dgm:pt modelId="{5DCC3CEB-6031-45F6-BB98-F17B95E6562D}" type="pres">
      <dgm:prSet presAssocID="{DD517BB2-FF75-4C20-A4C7-A1CEBD26E4B5}" presName="accent_1" presStyleCnt="0"/>
      <dgm:spPr/>
    </dgm:pt>
    <dgm:pt modelId="{0B668F73-7CB7-4761-A5DE-526BAC93C227}" type="pres">
      <dgm:prSet presAssocID="{DD517BB2-FF75-4C20-A4C7-A1CEBD26E4B5}" presName="accentRepeatNode" presStyleLbl="solidFgAcc1" presStyleIdx="0" presStyleCnt="4"/>
      <dgm:spPr/>
    </dgm:pt>
    <dgm:pt modelId="{CF916687-F85A-4CA4-9763-D7BDE90978B2}" type="pres">
      <dgm:prSet presAssocID="{5FB2ED7D-FF72-4860-986D-3C6E243F4A40}" presName="text_2" presStyleLbl="node1" presStyleIdx="1" presStyleCnt="4">
        <dgm:presLayoutVars>
          <dgm:bulletEnabled val="1"/>
        </dgm:presLayoutVars>
      </dgm:prSet>
      <dgm:spPr/>
      <dgm:t>
        <a:bodyPr/>
        <a:lstStyle/>
        <a:p>
          <a:pPr rtl="1"/>
          <a:endParaRPr lang="ar-SA"/>
        </a:p>
      </dgm:t>
    </dgm:pt>
    <dgm:pt modelId="{96B41229-198C-4237-9FEE-6B3F4DB5BFFA}" type="pres">
      <dgm:prSet presAssocID="{5FB2ED7D-FF72-4860-986D-3C6E243F4A40}" presName="accent_2" presStyleCnt="0"/>
      <dgm:spPr/>
    </dgm:pt>
    <dgm:pt modelId="{D51611EE-DC07-4213-A7D0-E725DE067254}" type="pres">
      <dgm:prSet presAssocID="{5FB2ED7D-FF72-4860-986D-3C6E243F4A40}" presName="accentRepeatNode" presStyleLbl="solidFgAcc1" presStyleIdx="1" presStyleCnt="4"/>
      <dgm:spPr/>
    </dgm:pt>
    <dgm:pt modelId="{932E7C7F-EA25-4FA2-923E-62960657E8E6}" type="pres">
      <dgm:prSet presAssocID="{525D9235-2C3E-4CAC-B1C1-522E9690E610}" presName="text_3" presStyleLbl="node1" presStyleIdx="2" presStyleCnt="4">
        <dgm:presLayoutVars>
          <dgm:bulletEnabled val="1"/>
        </dgm:presLayoutVars>
      </dgm:prSet>
      <dgm:spPr/>
      <dgm:t>
        <a:bodyPr/>
        <a:lstStyle/>
        <a:p>
          <a:pPr rtl="1"/>
          <a:endParaRPr lang="ar-SA"/>
        </a:p>
      </dgm:t>
    </dgm:pt>
    <dgm:pt modelId="{EFDBD0D9-A35B-4120-A4A8-9923E6B29404}" type="pres">
      <dgm:prSet presAssocID="{525D9235-2C3E-4CAC-B1C1-522E9690E610}" presName="accent_3" presStyleCnt="0"/>
      <dgm:spPr/>
    </dgm:pt>
    <dgm:pt modelId="{B8A6E5F5-2C0B-4059-A464-C14B0B29F060}" type="pres">
      <dgm:prSet presAssocID="{525D9235-2C3E-4CAC-B1C1-522E9690E610}" presName="accentRepeatNode" presStyleLbl="solidFgAcc1" presStyleIdx="2" presStyleCnt="4"/>
      <dgm:spPr/>
    </dgm:pt>
    <dgm:pt modelId="{60D68499-81AF-4D93-8731-96AB595BCB03}" type="pres">
      <dgm:prSet presAssocID="{9DD77FBC-D3F1-42C1-BC06-58A2321B5A4A}" presName="text_4" presStyleLbl="node1" presStyleIdx="3" presStyleCnt="4">
        <dgm:presLayoutVars>
          <dgm:bulletEnabled val="1"/>
        </dgm:presLayoutVars>
      </dgm:prSet>
      <dgm:spPr/>
      <dgm:t>
        <a:bodyPr/>
        <a:lstStyle/>
        <a:p>
          <a:pPr rtl="1"/>
          <a:endParaRPr lang="ar-SA"/>
        </a:p>
      </dgm:t>
    </dgm:pt>
    <dgm:pt modelId="{F22138C4-763F-4B87-9AA0-CE1598AB01DE}" type="pres">
      <dgm:prSet presAssocID="{9DD77FBC-D3F1-42C1-BC06-58A2321B5A4A}" presName="accent_4" presStyleCnt="0"/>
      <dgm:spPr/>
    </dgm:pt>
    <dgm:pt modelId="{DF87E714-6DAA-4D07-95BE-CF5427EF6004}" type="pres">
      <dgm:prSet presAssocID="{9DD77FBC-D3F1-42C1-BC06-58A2321B5A4A}" presName="accentRepeatNode" presStyleLbl="solidFgAcc1" presStyleIdx="3" presStyleCnt="4"/>
      <dgm:spPr/>
    </dgm:pt>
  </dgm:ptLst>
  <dgm:cxnLst>
    <dgm:cxn modelId="{2ABCF520-A2F9-412C-B9C9-A791B521FDEC}" srcId="{610321C9-7F91-4F91-BFA3-0172C3E55016}" destId="{DD517BB2-FF75-4C20-A4C7-A1CEBD26E4B5}" srcOrd="0" destOrd="0" parTransId="{75B6F109-C8C6-44BD-9EDD-F7F3EFCE571E}" sibTransId="{CE9EDD95-56CB-4D88-863D-77799834212F}"/>
    <dgm:cxn modelId="{661071D6-DBC1-49ED-95DE-EF337427798F}" type="presOf" srcId="{9DD77FBC-D3F1-42C1-BC06-58A2321B5A4A}" destId="{60D68499-81AF-4D93-8731-96AB595BCB03}" srcOrd="0" destOrd="0" presId="urn:microsoft.com/office/officeart/2008/layout/VerticalCurvedList"/>
    <dgm:cxn modelId="{6FFFBC54-890C-4D32-BBFB-887937FAC32D}" srcId="{610321C9-7F91-4F91-BFA3-0172C3E55016}" destId="{9DD77FBC-D3F1-42C1-BC06-58A2321B5A4A}" srcOrd="3" destOrd="0" parTransId="{7459F298-36C7-44F5-94B8-FC501ED8F032}" sibTransId="{68378826-D9FA-41E7-AA34-AA91673425E4}"/>
    <dgm:cxn modelId="{B774230A-B58C-4B76-88FA-485088DF53D7}" type="presOf" srcId="{CE9EDD95-56CB-4D88-863D-77799834212F}" destId="{25878BBB-8D7D-4924-A88D-7DD78FF5C80A}" srcOrd="0" destOrd="0" presId="urn:microsoft.com/office/officeart/2008/layout/VerticalCurvedList"/>
    <dgm:cxn modelId="{6594C7C8-8D0A-4589-BDBE-77E311CB262D}" srcId="{610321C9-7F91-4F91-BFA3-0172C3E55016}" destId="{525D9235-2C3E-4CAC-B1C1-522E9690E610}" srcOrd="2" destOrd="0" parTransId="{F23A268B-8455-4006-A666-A863BBCF316B}" sibTransId="{BDF4BCD8-9E48-4AC6-84A1-38A1F9DAA016}"/>
    <dgm:cxn modelId="{6955995C-1011-4B3E-93EC-85347687312E}" srcId="{610321C9-7F91-4F91-BFA3-0172C3E55016}" destId="{5FB2ED7D-FF72-4860-986D-3C6E243F4A40}" srcOrd="1" destOrd="0" parTransId="{092D71A5-1CE1-4D2C-B611-A51265745673}" sibTransId="{7980A21F-2652-43DE-A09B-1B191F455CAD}"/>
    <dgm:cxn modelId="{0F7EC41D-9168-4BEC-9ADF-DEDFE18E6025}" type="presOf" srcId="{5FB2ED7D-FF72-4860-986D-3C6E243F4A40}" destId="{CF916687-F85A-4CA4-9763-D7BDE90978B2}" srcOrd="0" destOrd="0" presId="urn:microsoft.com/office/officeart/2008/layout/VerticalCurvedList"/>
    <dgm:cxn modelId="{BA9AC830-7AE6-447C-A616-01C056B6D87C}" type="presOf" srcId="{DD517BB2-FF75-4C20-A4C7-A1CEBD26E4B5}" destId="{507D40E0-9652-4346-A8A0-72BF8026488F}" srcOrd="0" destOrd="0" presId="urn:microsoft.com/office/officeart/2008/layout/VerticalCurvedList"/>
    <dgm:cxn modelId="{EFE991E0-0DED-4D19-A3C9-1390596A7CA3}" type="presOf" srcId="{525D9235-2C3E-4CAC-B1C1-522E9690E610}" destId="{932E7C7F-EA25-4FA2-923E-62960657E8E6}" srcOrd="0" destOrd="0" presId="urn:microsoft.com/office/officeart/2008/layout/VerticalCurvedList"/>
    <dgm:cxn modelId="{2A139884-4E5F-4977-8055-58B171D18984}" type="presOf" srcId="{610321C9-7F91-4F91-BFA3-0172C3E55016}" destId="{A52CC942-A3BE-4A7F-A193-BE15A21373FE}" srcOrd="0" destOrd="0" presId="urn:microsoft.com/office/officeart/2008/layout/VerticalCurvedList"/>
    <dgm:cxn modelId="{EC26E30B-115D-4516-B18F-413FFC222CC8}" type="presParOf" srcId="{A52CC942-A3BE-4A7F-A193-BE15A21373FE}" destId="{8B84AF3B-1858-4AA6-86E0-710D5D3520F6}" srcOrd="0" destOrd="0" presId="urn:microsoft.com/office/officeart/2008/layout/VerticalCurvedList"/>
    <dgm:cxn modelId="{30B3F9CB-DDDF-47DD-B430-3911AC7BDCA9}" type="presParOf" srcId="{8B84AF3B-1858-4AA6-86E0-710D5D3520F6}" destId="{67009DC2-08B4-4C21-9AF1-DDCFBC9EE403}" srcOrd="0" destOrd="0" presId="urn:microsoft.com/office/officeart/2008/layout/VerticalCurvedList"/>
    <dgm:cxn modelId="{E4A392A0-BFCC-4059-9D64-B8A70347B5EA}" type="presParOf" srcId="{67009DC2-08B4-4C21-9AF1-DDCFBC9EE403}" destId="{3E153A17-5AFB-4EF9-BFB1-18CF8425F4D6}" srcOrd="0" destOrd="0" presId="urn:microsoft.com/office/officeart/2008/layout/VerticalCurvedList"/>
    <dgm:cxn modelId="{8F72C439-39C3-4C79-8E6B-B628999B01CD}" type="presParOf" srcId="{67009DC2-08B4-4C21-9AF1-DDCFBC9EE403}" destId="{25878BBB-8D7D-4924-A88D-7DD78FF5C80A}" srcOrd="1" destOrd="0" presId="urn:microsoft.com/office/officeart/2008/layout/VerticalCurvedList"/>
    <dgm:cxn modelId="{AB2EC336-74DF-4F25-BCC2-B3E67BBCC453}" type="presParOf" srcId="{67009DC2-08B4-4C21-9AF1-DDCFBC9EE403}" destId="{B2DC6C0C-A44B-4B8A-B668-0B5D5CE453D3}" srcOrd="2" destOrd="0" presId="urn:microsoft.com/office/officeart/2008/layout/VerticalCurvedList"/>
    <dgm:cxn modelId="{74A1CAB4-F52C-48D6-89FA-BFD8A71BBD3A}" type="presParOf" srcId="{67009DC2-08B4-4C21-9AF1-DDCFBC9EE403}" destId="{C9AC5C63-C987-4638-A74D-F0DABAA4652B}" srcOrd="3" destOrd="0" presId="urn:microsoft.com/office/officeart/2008/layout/VerticalCurvedList"/>
    <dgm:cxn modelId="{CAD6FF36-34EF-46ED-BB20-F7DC0FAC5B4A}" type="presParOf" srcId="{8B84AF3B-1858-4AA6-86E0-710D5D3520F6}" destId="{507D40E0-9652-4346-A8A0-72BF8026488F}" srcOrd="1" destOrd="0" presId="urn:microsoft.com/office/officeart/2008/layout/VerticalCurvedList"/>
    <dgm:cxn modelId="{A45A13FA-3055-4D77-81FF-AD6F9B99B3C3}" type="presParOf" srcId="{8B84AF3B-1858-4AA6-86E0-710D5D3520F6}" destId="{5DCC3CEB-6031-45F6-BB98-F17B95E6562D}" srcOrd="2" destOrd="0" presId="urn:microsoft.com/office/officeart/2008/layout/VerticalCurvedList"/>
    <dgm:cxn modelId="{0207DC26-5FA4-45FE-BCBC-661C36CE6DD9}" type="presParOf" srcId="{5DCC3CEB-6031-45F6-BB98-F17B95E6562D}" destId="{0B668F73-7CB7-4761-A5DE-526BAC93C227}" srcOrd="0" destOrd="0" presId="urn:microsoft.com/office/officeart/2008/layout/VerticalCurvedList"/>
    <dgm:cxn modelId="{2DC5E414-655C-4D56-9CDD-367E1CA04D68}" type="presParOf" srcId="{8B84AF3B-1858-4AA6-86E0-710D5D3520F6}" destId="{CF916687-F85A-4CA4-9763-D7BDE90978B2}" srcOrd="3" destOrd="0" presId="urn:microsoft.com/office/officeart/2008/layout/VerticalCurvedList"/>
    <dgm:cxn modelId="{715A56E9-1FFE-4D28-B98A-A012F7A26E69}" type="presParOf" srcId="{8B84AF3B-1858-4AA6-86E0-710D5D3520F6}" destId="{96B41229-198C-4237-9FEE-6B3F4DB5BFFA}" srcOrd="4" destOrd="0" presId="urn:microsoft.com/office/officeart/2008/layout/VerticalCurvedList"/>
    <dgm:cxn modelId="{E89884FC-E0D6-44B4-8D7A-FBC103F8BC05}" type="presParOf" srcId="{96B41229-198C-4237-9FEE-6B3F4DB5BFFA}" destId="{D51611EE-DC07-4213-A7D0-E725DE067254}" srcOrd="0" destOrd="0" presId="urn:microsoft.com/office/officeart/2008/layout/VerticalCurvedList"/>
    <dgm:cxn modelId="{AF3F9F63-B433-4C6C-9FB2-0FFA69E116BF}" type="presParOf" srcId="{8B84AF3B-1858-4AA6-86E0-710D5D3520F6}" destId="{932E7C7F-EA25-4FA2-923E-62960657E8E6}" srcOrd="5" destOrd="0" presId="urn:microsoft.com/office/officeart/2008/layout/VerticalCurvedList"/>
    <dgm:cxn modelId="{1FDDA194-49A8-4C1A-8E6E-4B08EDF309E7}" type="presParOf" srcId="{8B84AF3B-1858-4AA6-86E0-710D5D3520F6}" destId="{EFDBD0D9-A35B-4120-A4A8-9923E6B29404}" srcOrd="6" destOrd="0" presId="urn:microsoft.com/office/officeart/2008/layout/VerticalCurvedList"/>
    <dgm:cxn modelId="{60167477-96D6-4044-8AF9-257E1429E4FB}" type="presParOf" srcId="{EFDBD0D9-A35B-4120-A4A8-9923E6B29404}" destId="{B8A6E5F5-2C0B-4059-A464-C14B0B29F060}" srcOrd="0" destOrd="0" presId="urn:microsoft.com/office/officeart/2008/layout/VerticalCurvedList"/>
    <dgm:cxn modelId="{B92B1A0F-981C-484C-953E-D705D853DF6D}" type="presParOf" srcId="{8B84AF3B-1858-4AA6-86E0-710D5D3520F6}" destId="{60D68499-81AF-4D93-8731-96AB595BCB03}" srcOrd="7" destOrd="0" presId="urn:microsoft.com/office/officeart/2008/layout/VerticalCurvedList"/>
    <dgm:cxn modelId="{68FC02D8-E8FB-450D-824C-2F880AE482D2}" type="presParOf" srcId="{8B84AF3B-1858-4AA6-86E0-710D5D3520F6}" destId="{F22138C4-763F-4B87-9AA0-CE1598AB01DE}" srcOrd="8" destOrd="0" presId="urn:microsoft.com/office/officeart/2008/layout/VerticalCurvedList"/>
    <dgm:cxn modelId="{16DC563A-8A0B-46AF-8CF3-BAE3CFEBB3B6}" type="presParOf" srcId="{F22138C4-763F-4B87-9AA0-CE1598AB01DE}" destId="{DF87E714-6DAA-4D07-95BE-CF5427EF60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D85E2C-9F53-42FC-B092-5E89E1A08AB2}" type="doc">
      <dgm:prSet loTypeId="urn:microsoft.com/office/officeart/2008/layout/AscendingPictureAccentProcess" loCatId="picture" qsTypeId="urn:microsoft.com/office/officeart/2005/8/quickstyle/simple1" qsCatId="simple" csTypeId="urn:microsoft.com/office/officeart/2005/8/colors/accent1_1" csCatId="accent1" phldr="1"/>
      <dgm:spPr/>
      <dgm:t>
        <a:bodyPr/>
        <a:lstStyle/>
        <a:p>
          <a:pPr rtl="1"/>
          <a:endParaRPr lang="ar-SA"/>
        </a:p>
      </dgm:t>
    </dgm:pt>
    <dgm:pt modelId="{72871573-19FB-4FDC-9CAC-82001FC1CA3D}">
      <dgm:prSet phldrT="[نص]" custT="1"/>
      <dgm:spPr/>
      <dgm:t>
        <a:bodyPr/>
        <a:lstStyle/>
        <a:p>
          <a:pPr algn="ctr" rtl="1">
            <a:lnSpc>
              <a:spcPct val="100000"/>
            </a:lnSpc>
          </a:pPr>
          <a:r>
            <a:rPr lang="ar-SA" sz="3000" smtClean="0">
              <a:cs typeface="AdvertisingBold" pitchFamily="2" charset="-78"/>
            </a:rPr>
            <a:t>تنظيم المكان</a:t>
          </a:r>
          <a:endParaRPr lang="ar-SA" sz="3000" dirty="0">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3000">
            <a:solidFill>
              <a:schemeClr val="accent1"/>
            </a:solidFill>
            <a:cs typeface="AdvertisingBold" pitchFamily="2" charset="-78"/>
          </a:endParaRPr>
        </a:p>
      </dgm:t>
    </dgm:pt>
    <dgm:pt modelId="{65048964-D6C0-4F52-AB64-E266CD36385A}" type="sibTrans" cxnId="{1CE3FDAC-A372-4955-ACB2-86355727A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dgm:spPr>
      <dgm:t>
        <a:bodyPr/>
        <a:lstStyle/>
        <a:p>
          <a:pPr rtl="1">
            <a:lnSpc>
              <a:spcPct val="100000"/>
            </a:lnSpc>
          </a:pPr>
          <a:endParaRPr lang="ar-SA" sz="3000">
            <a:solidFill>
              <a:schemeClr val="accent1"/>
            </a:solidFill>
            <a:cs typeface="AdvertisingBold" pitchFamily="2" charset="-78"/>
          </a:endParaRPr>
        </a:p>
      </dgm:t>
    </dgm:pt>
    <dgm:pt modelId="{49004F40-81DF-4951-B583-DB48A8AB7127}" type="pres">
      <dgm:prSet presAssocID="{78D85E2C-9F53-42FC-B092-5E89E1A08AB2}" presName="Name0" presStyleCnt="0">
        <dgm:presLayoutVars>
          <dgm:chMax val="7"/>
          <dgm:chPref val="7"/>
          <dgm:dir val="rev"/>
        </dgm:presLayoutVars>
      </dgm:prSet>
      <dgm:spPr/>
      <dgm:t>
        <a:bodyPr/>
        <a:lstStyle/>
        <a:p>
          <a:pPr rtl="1"/>
          <a:endParaRPr lang="ar-SA"/>
        </a:p>
      </dgm:t>
    </dgm:pt>
    <dgm:pt modelId="{675B23ED-BACD-41D8-B16A-2005331F26A3}" type="pres">
      <dgm:prSet presAssocID="{72871573-19FB-4FDC-9CAC-82001FC1CA3D}" presName="parTx1" presStyleLbl="node1" presStyleIdx="0" presStyleCnt="1"/>
      <dgm:spPr/>
      <dgm:t>
        <a:bodyPr/>
        <a:lstStyle/>
        <a:p>
          <a:pPr rtl="1"/>
          <a:endParaRPr lang="ar-SA"/>
        </a:p>
      </dgm:t>
    </dgm:pt>
    <dgm:pt modelId="{6AD47D04-A39B-4BE7-A41E-603F2B385495}" type="pres">
      <dgm:prSet presAssocID="{65048964-D6C0-4F52-AB64-E266CD36385A}" presName="picture1" presStyleCnt="0"/>
      <dgm:spPr/>
      <dgm:t>
        <a:bodyPr/>
        <a:lstStyle/>
        <a:p>
          <a:pPr rtl="1"/>
          <a:endParaRPr lang="ar-SA"/>
        </a:p>
      </dgm:t>
    </dgm:pt>
    <dgm:pt modelId="{B80B4DB7-9FF1-4818-81BA-2050ED6147A4}" type="pres">
      <dgm:prSet presAssocID="{65048964-D6C0-4F52-AB64-E266CD36385A}" presName="imageRepeatNode" presStyleLbl="fgImgPlace1" presStyleIdx="0" presStyleCnt="1"/>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D80E2483-4B67-4EC2-8744-E4153B7A960B}" type="presOf" srcId="{65048964-D6C0-4F52-AB64-E266CD36385A}" destId="{B80B4DB7-9FF1-4818-81BA-2050ED6147A4}" srcOrd="0" destOrd="0" presId="urn:microsoft.com/office/officeart/2008/layout/AscendingPictureAccentProcess"/>
    <dgm:cxn modelId="{5C6E6AE4-6DBC-4D31-8A82-6797BE749D1D}" type="presOf" srcId="{72871573-19FB-4FDC-9CAC-82001FC1CA3D}" destId="{675B23ED-BACD-41D8-B16A-2005331F26A3}" srcOrd="0" destOrd="0" presId="urn:microsoft.com/office/officeart/2008/layout/AscendingPictureAccentProcess"/>
    <dgm:cxn modelId="{2AD7EFB4-10FD-4D0A-ACF3-A3BFE9717000}" type="presOf" srcId="{78D85E2C-9F53-42FC-B092-5E89E1A08AB2}" destId="{49004F40-81DF-4951-B583-DB48A8AB7127}" srcOrd="0" destOrd="0" presId="urn:microsoft.com/office/officeart/2008/layout/AscendingPictureAccentProcess"/>
    <dgm:cxn modelId="{C895CABB-D7FF-47BB-BD76-7E20E66EF5BA}" type="presParOf" srcId="{49004F40-81DF-4951-B583-DB48A8AB7127}" destId="{675B23ED-BACD-41D8-B16A-2005331F26A3}" srcOrd="0" destOrd="0" presId="urn:microsoft.com/office/officeart/2008/layout/AscendingPictureAccentProcess"/>
    <dgm:cxn modelId="{6F44457F-BDD3-4D81-8C0F-1D6DC0555197}" type="presParOf" srcId="{49004F40-81DF-4951-B583-DB48A8AB7127}" destId="{6AD47D04-A39B-4BE7-A41E-603F2B385495}" srcOrd="1" destOrd="0" presId="urn:microsoft.com/office/officeart/2008/layout/AscendingPictureAccentProcess"/>
    <dgm:cxn modelId="{FB5F00EF-EC8A-4FF7-A5CB-224A4A46647C}" type="presParOf" srcId="{6AD47D04-A39B-4BE7-A41E-603F2B385495}" destId="{B80B4DB7-9FF1-4818-81BA-2050ED6147A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65402A-6C49-4603-AD1C-E82B4C2C924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756CAF28-A8D3-48C1-8F30-8392E0C16F7B}">
      <dgm:prSet phldrT="[نص]" custT="1"/>
      <dgm:spPr/>
      <dgm:t>
        <a:bodyPr/>
        <a:lstStyle/>
        <a:p>
          <a:pPr rtl="1"/>
          <a:r>
            <a:rPr lang="ar-SA" sz="2200" dirty="0" smtClean="0">
              <a:latin typeface="Tahoma" panose="020B0604030504040204" pitchFamily="34" charset="0"/>
              <a:cs typeface="AL-Mohanad Bold" pitchFamily="2" charset="-78"/>
            </a:rPr>
            <a:t>تخلصي من كل شيء لا تحتاجه</a:t>
          </a:r>
          <a:endParaRPr lang="ar-SA" sz="2200" dirty="0"/>
        </a:p>
      </dgm:t>
    </dgm:pt>
    <dgm:pt modelId="{790204C9-E084-40BF-9421-A81BA4127851}" type="parTrans" cxnId="{0DD65DCB-8B60-4FE3-9CD8-27504477F048}">
      <dgm:prSet/>
      <dgm:spPr/>
      <dgm:t>
        <a:bodyPr/>
        <a:lstStyle/>
        <a:p>
          <a:pPr rtl="1"/>
          <a:endParaRPr lang="ar-SA" sz="2200"/>
        </a:p>
      </dgm:t>
    </dgm:pt>
    <dgm:pt modelId="{6B396C76-C9FE-48CA-8347-AFE915C35F22}" type="sibTrans" cxnId="{0DD65DCB-8B60-4FE3-9CD8-27504477F048}">
      <dgm:prSet/>
      <dgm:spPr/>
      <dgm:t>
        <a:bodyPr/>
        <a:lstStyle/>
        <a:p>
          <a:pPr rtl="1"/>
          <a:endParaRPr lang="ar-SA" sz="2200"/>
        </a:p>
      </dgm:t>
    </dgm:pt>
    <dgm:pt modelId="{37AB81AE-9BC5-4B0A-9EB2-4E4953860801}">
      <dgm:prSet custT="1"/>
      <dgm:spPr/>
      <dgm:t>
        <a:bodyPr/>
        <a:lstStyle/>
        <a:p>
          <a:pPr rtl="1"/>
          <a:r>
            <a:rPr lang="ar-SA" sz="2200" smtClean="0">
              <a:latin typeface="Tahoma" panose="020B0604030504040204" pitchFamily="34" charset="0"/>
              <a:cs typeface="AL-Mohanad Bold" pitchFamily="2" charset="-78"/>
            </a:rPr>
            <a:t>قومي بعمل نسخ احتياطية بشكل منتظم</a:t>
          </a:r>
          <a:endParaRPr lang="ar-SA" sz="2200" dirty="0">
            <a:latin typeface="Tahoma" panose="020B0604030504040204" pitchFamily="34" charset="0"/>
            <a:cs typeface="AL-Mohanad Bold" pitchFamily="2" charset="-78"/>
          </a:endParaRPr>
        </a:p>
      </dgm:t>
    </dgm:pt>
    <dgm:pt modelId="{BBE4B74D-E4A3-4EDA-A10C-A9325A8E130B}" type="parTrans" cxnId="{7CC77501-FA65-4904-B6A3-A75A24BB17FD}">
      <dgm:prSet/>
      <dgm:spPr/>
      <dgm:t>
        <a:bodyPr/>
        <a:lstStyle/>
        <a:p>
          <a:pPr rtl="1"/>
          <a:endParaRPr lang="ar-SA" sz="2200"/>
        </a:p>
      </dgm:t>
    </dgm:pt>
    <dgm:pt modelId="{3C31A655-1953-41B4-AF82-731A2EF884A0}" type="sibTrans" cxnId="{7CC77501-FA65-4904-B6A3-A75A24BB17FD}">
      <dgm:prSet/>
      <dgm:spPr/>
      <dgm:t>
        <a:bodyPr/>
        <a:lstStyle/>
        <a:p>
          <a:pPr rtl="1"/>
          <a:endParaRPr lang="ar-SA" sz="2200"/>
        </a:p>
      </dgm:t>
    </dgm:pt>
    <dgm:pt modelId="{0A233D1A-D639-480C-A789-550EB946E499}">
      <dgm:prSet custT="1"/>
      <dgm:spPr/>
      <dgm:t>
        <a:bodyPr/>
        <a:lstStyle/>
        <a:p>
          <a:pPr rtl="1"/>
          <a:r>
            <a:rPr lang="ar-SA" sz="2200" smtClean="0">
              <a:latin typeface="Tahoma" panose="020B0604030504040204" pitchFamily="34" charset="0"/>
              <a:cs typeface="AL-Mohanad Bold" pitchFamily="2" charset="-78"/>
            </a:rPr>
            <a:t>أوجدي ملف يسمى "ملف الاجتماعات«</a:t>
          </a:r>
          <a:endParaRPr lang="ar-SA" sz="2200" dirty="0">
            <a:latin typeface="Tahoma" panose="020B0604030504040204" pitchFamily="34" charset="0"/>
            <a:cs typeface="AL-Mohanad Bold" pitchFamily="2" charset="-78"/>
          </a:endParaRPr>
        </a:p>
      </dgm:t>
    </dgm:pt>
    <dgm:pt modelId="{F3DE93BA-C13F-46AA-9C0E-6FDC620DA5AE}" type="parTrans" cxnId="{0C09A9C8-A41A-4BBA-B35B-531B39F8ECF6}">
      <dgm:prSet/>
      <dgm:spPr/>
      <dgm:t>
        <a:bodyPr/>
        <a:lstStyle/>
        <a:p>
          <a:pPr rtl="1"/>
          <a:endParaRPr lang="ar-SA" sz="2200"/>
        </a:p>
      </dgm:t>
    </dgm:pt>
    <dgm:pt modelId="{9FD3F233-E208-4C80-8352-9F0D390BAD9D}" type="sibTrans" cxnId="{0C09A9C8-A41A-4BBA-B35B-531B39F8ECF6}">
      <dgm:prSet/>
      <dgm:spPr/>
      <dgm:t>
        <a:bodyPr/>
        <a:lstStyle/>
        <a:p>
          <a:pPr rtl="1"/>
          <a:endParaRPr lang="ar-SA" sz="2200"/>
        </a:p>
      </dgm:t>
    </dgm:pt>
    <dgm:pt modelId="{03A676A5-7129-446B-84EE-1361386BB9AA}">
      <dgm:prSet phldrT="[نص]" custT="1"/>
      <dgm:spPr/>
      <dgm:t>
        <a:bodyPr/>
        <a:lstStyle/>
        <a:p>
          <a:pPr rtl="1"/>
          <a:r>
            <a:rPr lang="ar-SA" sz="2200" smtClean="0">
              <a:latin typeface="Tahoma" panose="020B0604030504040204" pitchFamily="34" charset="0"/>
              <a:cs typeface="AL-Mohanad Bold" pitchFamily="2" charset="-78"/>
            </a:rPr>
            <a:t>ضعي ملصق على كل شيء</a:t>
          </a:r>
          <a:endParaRPr lang="ar-SA" sz="2200"/>
        </a:p>
      </dgm:t>
    </dgm:pt>
    <dgm:pt modelId="{750B9634-5F5E-4A70-9FCD-94096CE4085F}" type="parTrans" cxnId="{B75DA9E8-3248-4476-9938-FCE90DD42D46}">
      <dgm:prSet/>
      <dgm:spPr/>
      <dgm:t>
        <a:bodyPr/>
        <a:lstStyle/>
        <a:p>
          <a:pPr rtl="1"/>
          <a:endParaRPr lang="ar-SA" sz="2200"/>
        </a:p>
      </dgm:t>
    </dgm:pt>
    <dgm:pt modelId="{4461F25C-4206-4F18-8830-B28084217125}" type="sibTrans" cxnId="{B75DA9E8-3248-4476-9938-FCE90DD42D46}">
      <dgm:prSet/>
      <dgm:spPr/>
      <dgm:t>
        <a:bodyPr/>
        <a:lstStyle/>
        <a:p>
          <a:pPr rtl="1"/>
          <a:endParaRPr lang="ar-SA" sz="2200"/>
        </a:p>
      </dgm:t>
    </dgm:pt>
    <dgm:pt modelId="{EC71265C-ABB7-48BE-B25F-AD066866D98B}" type="pres">
      <dgm:prSet presAssocID="{BB65402A-6C49-4603-AD1C-E82B4C2C9244}" presName="Name0" presStyleCnt="0">
        <dgm:presLayoutVars>
          <dgm:dir/>
          <dgm:resizeHandles val="exact"/>
        </dgm:presLayoutVars>
      </dgm:prSet>
      <dgm:spPr/>
      <dgm:t>
        <a:bodyPr/>
        <a:lstStyle/>
        <a:p>
          <a:pPr rtl="1"/>
          <a:endParaRPr lang="ar-SA"/>
        </a:p>
      </dgm:t>
    </dgm:pt>
    <dgm:pt modelId="{44962468-E425-4C78-A86F-5CC4FADA1479}" type="pres">
      <dgm:prSet presAssocID="{756CAF28-A8D3-48C1-8F30-8392E0C16F7B}" presName="composite" presStyleCnt="0"/>
      <dgm:spPr/>
    </dgm:pt>
    <dgm:pt modelId="{4C283DBA-2C5B-482D-94ED-43B2BD4AEB41}" type="pres">
      <dgm:prSet presAssocID="{756CAF28-A8D3-48C1-8F30-8392E0C16F7B}" presName="rect1" presStyleLbl="trAlignAcc1" presStyleIdx="0" presStyleCnt="4">
        <dgm:presLayoutVars>
          <dgm:bulletEnabled val="1"/>
        </dgm:presLayoutVars>
      </dgm:prSet>
      <dgm:spPr/>
      <dgm:t>
        <a:bodyPr/>
        <a:lstStyle/>
        <a:p>
          <a:pPr rtl="1"/>
          <a:endParaRPr lang="ar-SA"/>
        </a:p>
      </dgm:t>
    </dgm:pt>
    <dgm:pt modelId="{D8B2E178-DBB9-4325-9A1C-E0229E66AD27}" type="pres">
      <dgm:prSet presAssocID="{756CAF28-A8D3-48C1-8F30-8392E0C16F7B}"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 modelId="{56661824-E1D4-48A1-A531-E1D851F18F1D}" type="pres">
      <dgm:prSet presAssocID="{6B396C76-C9FE-48CA-8347-AFE915C35F22}" presName="sibTrans" presStyleCnt="0"/>
      <dgm:spPr/>
    </dgm:pt>
    <dgm:pt modelId="{76FD4F97-8DA0-4E6C-A10D-4501DCF00BF6}" type="pres">
      <dgm:prSet presAssocID="{03A676A5-7129-446B-84EE-1361386BB9AA}" presName="composite" presStyleCnt="0"/>
      <dgm:spPr/>
    </dgm:pt>
    <dgm:pt modelId="{3635E2D5-0A71-457B-A00B-1D25991E90C2}" type="pres">
      <dgm:prSet presAssocID="{03A676A5-7129-446B-84EE-1361386BB9AA}" presName="rect1" presStyleLbl="trAlignAcc1" presStyleIdx="1" presStyleCnt="4">
        <dgm:presLayoutVars>
          <dgm:bulletEnabled val="1"/>
        </dgm:presLayoutVars>
      </dgm:prSet>
      <dgm:spPr/>
      <dgm:t>
        <a:bodyPr/>
        <a:lstStyle/>
        <a:p>
          <a:pPr rtl="1"/>
          <a:endParaRPr lang="ar-SA"/>
        </a:p>
      </dgm:t>
    </dgm:pt>
    <dgm:pt modelId="{F6E331E0-7505-40F4-9AD4-F620875DFB4C}" type="pres">
      <dgm:prSet presAssocID="{03A676A5-7129-446B-84EE-1361386BB9AA}" presName="rect2"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 modelId="{5F1EC5C9-EE2F-4552-9873-7D340DADD04C}" type="pres">
      <dgm:prSet presAssocID="{4461F25C-4206-4F18-8830-B28084217125}" presName="sibTrans" presStyleCnt="0"/>
      <dgm:spPr/>
    </dgm:pt>
    <dgm:pt modelId="{416148D0-707E-46D9-A554-A958ED4D0FB5}" type="pres">
      <dgm:prSet presAssocID="{37AB81AE-9BC5-4B0A-9EB2-4E4953860801}" presName="composite" presStyleCnt="0"/>
      <dgm:spPr/>
    </dgm:pt>
    <dgm:pt modelId="{83F73AA9-1263-4025-8B4C-34660503D27E}" type="pres">
      <dgm:prSet presAssocID="{37AB81AE-9BC5-4B0A-9EB2-4E4953860801}" presName="rect1" presStyleLbl="trAlignAcc1" presStyleIdx="2" presStyleCnt="4">
        <dgm:presLayoutVars>
          <dgm:bulletEnabled val="1"/>
        </dgm:presLayoutVars>
      </dgm:prSet>
      <dgm:spPr/>
      <dgm:t>
        <a:bodyPr/>
        <a:lstStyle/>
        <a:p>
          <a:pPr rtl="1"/>
          <a:endParaRPr lang="ar-SA"/>
        </a:p>
      </dgm:t>
    </dgm:pt>
    <dgm:pt modelId="{B93EE307-CA96-4EAC-A30D-E0206BF32B29}" type="pres">
      <dgm:prSet presAssocID="{37AB81AE-9BC5-4B0A-9EB2-4E4953860801}" presName="rect2"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 modelId="{75D5299F-C442-4656-B919-6AC0D0CAA8B5}" type="pres">
      <dgm:prSet presAssocID="{3C31A655-1953-41B4-AF82-731A2EF884A0}" presName="sibTrans" presStyleCnt="0"/>
      <dgm:spPr/>
    </dgm:pt>
    <dgm:pt modelId="{2D8CF787-F673-4EF8-AA8C-174DB8CB58A2}" type="pres">
      <dgm:prSet presAssocID="{0A233D1A-D639-480C-A789-550EB946E499}" presName="composite" presStyleCnt="0"/>
      <dgm:spPr/>
    </dgm:pt>
    <dgm:pt modelId="{C55BB233-E93B-4FF5-A739-2DB6275B460E}" type="pres">
      <dgm:prSet presAssocID="{0A233D1A-D639-480C-A789-550EB946E499}" presName="rect1" presStyleLbl="trAlignAcc1" presStyleIdx="3" presStyleCnt="4">
        <dgm:presLayoutVars>
          <dgm:bulletEnabled val="1"/>
        </dgm:presLayoutVars>
      </dgm:prSet>
      <dgm:spPr/>
      <dgm:t>
        <a:bodyPr/>
        <a:lstStyle/>
        <a:p>
          <a:pPr rtl="1"/>
          <a:endParaRPr lang="ar-SA"/>
        </a:p>
      </dgm:t>
    </dgm:pt>
    <dgm:pt modelId="{982E0537-CC28-422F-9F43-AA5391F7018D}" type="pres">
      <dgm:prSet presAssocID="{0A233D1A-D639-480C-A789-550EB946E499}" presName="rect2"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Lst>
  <dgm:cxnLst>
    <dgm:cxn modelId="{44DF5B31-C367-432F-B778-CE4D57B62BFF}" type="presOf" srcId="{0A233D1A-D639-480C-A789-550EB946E499}" destId="{C55BB233-E93B-4FF5-A739-2DB6275B460E}" srcOrd="0" destOrd="0" presId="urn:microsoft.com/office/officeart/2008/layout/PictureStrips"/>
    <dgm:cxn modelId="{7CC77501-FA65-4904-B6A3-A75A24BB17FD}" srcId="{BB65402A-6C49-4603-AD1C-E82B4C2C9244}" destId="{37AB81AE-9BC5-4B0A-9EB2-4E4953860801}" srcOrd="2" destOrd="0" parTransId="{BBE4B74D-E4A3-4EDA-A10C-A9325A8E130B}" sibTransId="{3C31A655-1953-41B4-AF82-731A2EF884A0}"/>
    <dgm:cxn modelId="{6F8495BC-2D4D-4326-AAB9-3FA7AFD17B48}" type="presOf" srcId="{756CAF28-A8D3-48C1-8F30-8392E0C16F7B}" destId="{4C283DBA-2C5B-482D-94ED-43B2BD4AEB41}" srcOrd="0" destOrd="0" presId="urn:microsoft.com/office/officeart/2008/layout/PictureStrips"/>
    <dgm:cxn modelId="{B75DA9E8-3248-4476-9938-FCE90DD42D46}" srcId="{BB65402A-6C49-4603-AD1C-E82B4C2C9244}" destId="{03A676A5-7129-446B-84EE-1361386BB9AA}" srcOrd="1" destOrd="0" parTransId="{750B9634-5F5E-4A70-9FCD-94096CE4085F}" sibTransId="{4461F25C-4206-4F18-8830-B28084217125}"/>
    <dgm:cxn modelId="{909CA78A-33EC-4BC8-B853-FAAB7F1DC9AB}" type="presOf" srcId="{BB65402A-6C49-4603-AD1C-E82B4C2C9244}" destId="{EC71265C-ABB7-48BE-B25F-AD066866D98B}" srcOrd="0" destOrd="0" presId="urn:microsoft.com/office/officeart/2008/layout/PictureStrips"/>
    <dgm:cxn modelId="{7DB8F9D9-E892-4F28-8406-27B15899B3A0}" type="presOf" srcId="{03A676A5-7129-446B-84EE-1361386BB9AA}" destId="{3635E2D5-0A71-457B-A00B-1D25991E90C2}" srcOrd="0" destOrd="0" presId="urn:microsoft.com/office/officeart/2008/layout/PictureStrips"/>
    <dgm:cxn modelId="{0C09A9C8-A41A-4BBA-B35B-531B39F8ECF6}" srcId="{BB65402A-6C49-4603-AD1C-E82B4C2C9244}" destId="{0A233D1A-D639-480C-A789-550EB946E499}" srcOrd="3" destOrd="0" parTransId="{F3DE93BA-C13F-46AA-9C0E-6FDC620DA5AE}" sibTransId="{9FD3F233-E208-4C80-8352-9F0D390BAD9D}"/>
    <dgm:cxn modelId="{A7F3EC86-4D58-4214-9E80-59A1207FB0A7}" type="presOf" srcId="{37AB81AE-9BC5-4B0A-9EB2-4E4953860801}" destId="{83F73AA9-1263-4025-8B4C-34660503D27E}" srcOrd="0" destOrd="0" presId="urn:microsoft.com/office/officeart/2008/layout/PictureStrips"/>
    <dgm:cxn modelId="{0DD65DCB-8B60-4FE3-9CD8-27504477F048}" srcId="{BB65402A-6C49-4603-AD1C-E82B4C2C9244}" destId="{756CAF28-A8D3-48C1-8F30-8392E0C16F7B}" srcOrd="0" destOrd="0" parTransId="{790204C9-E084-40BF-9421-A81BA4127851}" sibTransId="{6B396C76-C9FE-48CA-8347-AFE915C35F22}"/>
    <dgm:cxn modelId="{EF6A6B0B-665F-4F96-B2DF-321B6510F20B}" type="presParOf" srcId="{EC71265C-ABB7-48BE-B25F-AD066866D98B}" destId="{44962468-E425-4C78-A86F-5CC4FADA1479}" srcOrd="0" destOrd="0" presId="urn:microsoft.com/office/officeart/2008/layout/PictureStrips"/>
    <dgm:cxn modelId="{62E7FC64-F50E-49E7-9484-FB075E4D3BB5}" type="presParOf" srcId="{44962468-E425-4C78-A86F-5CC4FADA1479}" destId="{4C283DBA-2C5B-482D-94ED-43B2BD4AEB41}" srcOrd="0" destOrd="0" presId="urn:microsoft.com/office/officeart/2008/layout/PictureStrips"/>
    <dgm:cxn modelId="{E05B230B-98FF-4FF3-88C4-09F407D28A13}" type="presParOf" srcId="{44962468-E425-4C78-A86F-5CC4FADA1479}" destId="{D8B2E178-DBB9-4325-9A1C-E0229E66AD27}" srcOrd="1" destOrd="0" presId="urn:microsoft.com/office/officeart/2008/layout/PictureStrips"/>
    <dgm:cxn modelId="{F5DD2A8E-91B0-4E29-B315-B350CFB18712}" type="presParOf" srcId="{EC71265C-ABB7-48BE-B25F-AD066866D98B}" destId="{56661824-E1D4-48A1-A531-E1D851F18F1D}" srcOrd="1" destOrd="0" presId="urn:microsoft.com/office/officeart/2008/layout/PictureStrips"/>
    <dgm:cxn modelId="{6DE2F416-AA48-41F4-8874-F12DFD742FCC}" type="presParOf" srcId="{EC71265C-ABB7-48BE-B25F-AD066866D98B}" destId="{76FD4F97-8DA0-4E6C-A10D-4501DCF00BF6}" srcOrd="2" destOrd="0" presId="urn:microsoft.com/office/officeart/2008/layout/PictureStrips"/>
    <dgm:cxn modelId="{DA790AEC-E74B-44F7-AF76-296123D4A971}" type="presParOf" srcId="{76FD4F97-8DA0-4E6C-A10D-4501DCF00BF6}" destId="{3635E2D5-0A71-457B-A00B-1D25991E90C2}" srcOrd="0" destOrd="0" presId="urn:microsoft.com/office/officeart/2008/layout/PictureStrips"/>
    <dgm:cxn modelId="{C6D764C0-83B9-4765-B490-41229D668BAC}" type="presParOf" srcId="{76FD4F97-8DA0-4E6C-A10D-4501DCF00BF6}" destId="{F6E331E0-7505-40F4-9AD4-F620875DFB4C}" srcOrd="1" destOrd="0" presId="urn:microsoft.com/office/officeart/2008/layout/PictureStrips"/>
    <dgm:cxn modelId="{52B5F692-B48D-479E-998E-E37C2346487A}" type="presParOf" srcId="{EC71265C-ABB7-48BE-B25F-AD066866D98B}" destId="{5F1EC5C9-EE2F-4552-9873-7D340DADD04C}" srcOrd="3" destOrd="0" presId="urn:microsoft.com/office/officeart/2008/layout/PictureStrips"/>
    <dgm:cxn modelId="{825A2274-0937-4A09-B177-7AABFEC2FD8E}" type="presParOf" srcId="{EC71265C-ABB7-48BE-B25F-AD066866D98B}" destId="{416148D0-707E-46D9-A554-A958ED4D0FB5}" srcOrd="4" destOrd="0" presId="urn:microsoft.com/office/officeart/2008/layout/PictureStrips"/>
    <dgm:cxn modelId="{B1846EFA-0BF4-49AB-8BED-DE9D04EBAA1C}" type="presParOf" srcId="{416148D0-707E-46D9-A554-A958ED4D0FB5}" destId="{83F73AA9-1263-4025-8B4C-34660503D27E}" srcOrd="0" destOrd="0" presId="urn:microsoft.com/office/officeart/2008/layout/PictureStrips"/>
    <dgm:cxn modelId="{26FBE994-35CB-4AE7-8C46-22D6AB8BD79B}" type="presParOf" srcId="{416148D0-707E-46D9-A554-A958ED4D0FB5}" destId="{B93EE307-CA96-4EAC-A30D-E0206BF32B29}" srcOrd="1" destOrd="0" presId="urn:microsoft.com/office/officeart/2008/layout/PictureStrips"/>
    <dgm:cxn modelId="{814F5EB8-D086-4556-B205-5B6BAD694E03}" type="presParOf" srcId="{EC71265C-ABB7-48BE-B25F-AD066866D98B}" destId="{75D5299F-C442-4656-B919-6AC0D0CAA8B5}" srcOrd="5" destOrd="0" presId="urn:microsoft.com/office/officeart/2008/layout/PictureStrips"/>
    <dgm:cxn modelId="{39B467A8-FF88-40B3-8B45-337EC54E3154}" type="presParOf" srcId="{EC71265C-ABB7-48BE-B25F-AD066866D98B}" destId="{2D8CF787-F673-4EF8-AA8C-174DB8CB58A2}" srcOrd="6" destOrd="0" presId="urn:microsoft.com/office/officeart/2008/layout/PictureStrips"/>
    <dgm:cxn modelId="{2231528E-C29E-4744-A316-E5250E5121E2}" type="presParOf" srcId="{2D8CF787-F673-4EF8-AA8C-174DB8CB58A2}" destId="{C55BB233-E93B-4FF5-A739-2DB6275B460E}" srcOrd="0" destOrd="0" presId="urn:microsoft.com/office/officeart/2008/layout/PictureStrips"/>
    <dgm:cxn modelId="{3DFCDCD6-D163-427F-A6C5-618BBE701F11}" type="presParOf" srcId="{2D8CF787-F673-4EF8-AA8C-174DB8CB58A2}" destId="{982E0537-CC28-422F-9F43-AA5391F7018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65402A-6C49-4603-AD1C-E82B4C2C924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B747F6E1-DBA9-4896-9720-E0D15E4724AB}">
      <dgm:prSet custT="1"/>
      <dgm:spPr/>
      <dgm:t>
        <a:bodyPr/>
        <a:lstStyle/>
        <a:p>
          <a:pPr rtl="1"/>
          <a:r>
            <a:rPr lang="ar-SA" sz="2200" smtClean="0">
              <a:latin typeface="Tahoma" panose="020B0604030504040204" pitchFamily="34" charset="0"/>
              <a:cs typeface="AL-Mohanad Bold" pitchFamily="2" charset="-78"/>
            </a:rPr>
            <a:t>أوجدي ملف يسمى ملف "بانتظار الإجابة</a:t>
          </a:r>
          <a:endParaRPr lang="ar-SA" sz="2200" dirty="0" smtClean="0">
            <a:latin typeface="Tahoma" panose="020B0604030504040204" pitchFamily="34" charset="0"/>
            <a:cs typeface="AL-Mohanad Bold" pitchFamily="2" charset="-78"/>
          </a:endParaRPr>
        </a:p>
      </dgm:t>
    </dgm:pt>
    <dgm:pt modelId="{71A7FDA5-1F19-405C-9FE5-DF630EB6E661}" type="parTrans" cxnId="{C3C9C1C3-03D6-4D7E-82DB-A14C5D9250C2}">
      <dgm:prSet/>
      <dgm:spPr/>
      <dgm:t>
        <a:bodyPr/>
        <a:lstStyle/>
        <a:p>
          <a:pPr rtl="1"/>
          <a:endParaRPr lang="ar-SA" sz="2200"/>
        </a:p>
      </dgm:t>
    </dgm:pt>
    <dgm:pt modelId="{4F75B423-DB34-4C9D-BB1B-E626F80253A3}" type="sibTrans" cxnId="{C3C9C1C3-03D6-4D7E-82DB-A14C5D9250C2}">
      <dgm:prSet/>
      <dgm:spPr/>
      <dgm:t>
        <a:bodyPr/>
        <a:lstStyle/>
        <a:p>
          <a:pPr rtl="1"/>
          <a:endParaRPr lang="ar-SA" sz="2200"/>
        </a:p>
      </dgm:t>
    </dgm:pt>
    <dgm:pt modelId="{068EE5A0-8D57-4868-842F-35BA1167F326}">
      <dgm:prSet custT="1"/>
      <dgm:spPr/>
      <dgm:t>
        <a:bodyPr/>
        <a:lstStyle/>
        <a:p>
          <a:pPr rtl="1"/>
          <a:r>
            <a:rPr lang="ar-SA" altLang="en-US" sz="2200" smtClean="0">
              <a:latin typeface="Tahoma" panose="020B0604030504040204" pitchFamily="34" charset="0"/>
              <a:cs typeface="AL-Mohanad" pitchFamily="2" charset="-78"/>
            </a:rPr>
            <a:t>إذا كنت تستخدمين يدك اليمنى في الكتابة فضعي الهاتف عن يسارك للاستفادة من الوقت في إدارة الأوراق .</a:t>
          </a:r>
          <a:endParaRPr lang="ar-SA" altLang="en-US" sz="2200" dirty="0">
            <a:latin typeface="Tahoma" panose="020B0604030504040204" pitchFamily="34" charset="0"/>
            <a:cs typeface="AL-Mohanad" pitchFamily="2" charset="-78"/>
          </a:endParaRPr>
        </a:p>
      </dgm:t>
    </dgm:pt>
    <dgm:pt modelId="{B5E3B9EB-C484-475B-B74E-F69A4746359D}" type="parTrans" cxnId="{870C6B66-36CF-41BB-9E02-18ECF15F1161}">
      <dgm:prSet/>
      <dgm:spPr/>
      <dgm:t>
        <a:bodyPr/>
        <a:lstStyle/>
        <a:p>
          <a:pPr rtl="1"/>
          <a:endParaRPr lang="ar-SA" sz="2200"/>
        </a:p>
      </dgm:t>
    </dgm:pt>
    <dgm:pt modelId="{4F25B866-41E8-4CBE-A4B3-9D8D9F227913}" type="sibTrans" cxnId="{870C6B66-36CF-41BB-9E02-18ECF15F1161}">
      <dgm:prSet/>
      <dgm:spPr/>
      <dgm:t>
        <a:bodyPr/>
        <a:lstStyle/>
        <a:p>
          <a:pPr rtl="1"/>
          <a:endParaRPr lang="ar-SA" sz="2200"/>
        </a:p>
      </dgm:t>
    </dgm:pt>
    <dgm:pt modelId="{AB58516E-D7B6-4AD3-A437-C589A4879B39}">
      <dgm:prSet custT="1"/>
      <dgm:spPr/>
      <dgm:t>
        <a:bodyPr/>
        <a:lstStyle/>
        <a:p>
          <a:pPr rtl="1"/>
          <a:r>
            <a:rPr lang="ar-SA" altLang="ar-SA" sz="2200" dirty="0" smtClean="0">
              <a:latin typeface="Tahoma" panose="020B0604030504040204" pitchFamily="34" charset="0"/>
              <a:cs typeface="AL-Mohanad" pitchFamily="2" charset="-78"/>
            </a:rPr>
            <a:t>توفير سلة مهملات خاصة بالورق بجوارك دائماً للتخلص من الأوراق والأدوات التي لا تحتاجينها.</a:t>
          </a:r>
          <a:endParaRPr lang="ar-SA" sz="2200" dirty="0">
            <a:latin typeface="Tahoma" panose="020B0604030504040204" pitchFamily="34" charset="0"/>
            <a:cs typeface="AL-Mohanad" pitchFamily="2" charset="-78"/>
          </a:endParaRPr>
        </a:p>
      </dgm:t>
    </dgm:pt>
    <dgm:pt modelId="{37C32FA1-2065-44C6-AF2B-21DDFF46FF48}" type="parTrans" cxnId="{E35B6AA1-AF67-4E55-BD79-D74577474FCA}">
      <dgm:prSet/>
      <dgm:spPr/>
      <dgm:t>
        <a:bodyPr/>
        <a:lstStyle/>
        <a:p>
          <a:pPr rtl="1"/>
          <a:endParaRPr lang="ar-SA" sz="2200"/>
        </a:p>
      </dgm:t>
    </dgm:pt>
    <dgm:pt modelId="{5F8CBEE4-3ADE-402C-8D68-BBCA51B30609}" type="sibTrans" cxnId="{E35B6AA1-AF67-4E55-BD79-D74577474FCA}">
      <dgm:prSet/>
      <dgm:spPr/>
      <dgm:t>
        <a:bodyPr/>
        <a:lstStyle/>
        <a:p>
          <a:pPr rtl="1"/>
          <a:endParaRPr lang="ar-SA" sz="2200"/>
        </a:p>
      </dgm:t>
    </dgm:pt>
    <dgm:pt modelId="{EC71265C-ABB7-48BE-B25F-AD066866D98B}" type="pres">
      <dgm:prSet presAssocID="{BB65402A-6C49-4603-AD1C-E82B4C2C9244}" presName="Name0" presStyleCnt="0">
        <dgm:presLayoutVars>
          <dgm:dir/>
          <dgm:resizeHandles val="exact"/>
        </dgm:presLayoutVars>
      </dgm:prSet>
      <dgm:spPr/>
      <dgm:t>
        <a:bodyPr/>
        <a:lstStyle/>
        <a:p>
          <a:pPr rtl="1"/>
          <a:endParaRPr lang="ar-SA"/>
        </a:p>
      </dgm:t>
    </dgm:pt>
    <dgm:pt modelId="{58D905DD-19AA-4BF5-8880-B78807BEA060}" type="pres">
      <dgm:prSet presAssocID="{B747F6E1-DBA9-4896-9720-E0D15E4724AB}" presName="composite" presStyleCnt="0"/>
      <dgm:spPr/>
    </dgm:pt>
    <dgm:pt modelId="{A05B72BD-69A9-43B9-B80A-3D359717D124}" type="pres">
      <dgm:prSet presAssocID="{B747F6E1-DBA9-4896-9720-E0D15E4724AB}" presName="rect1" presStyleLbl="trAlignAcc1" presStyleIdx="0" presStyleCnt="3">
        <dgm:presLayoutVars>
          <dgm:bulletEnabled val="1"/>
        </dgm:presLayoutVars>
      </dgm:prSet>
      <dgm:spPr/>
      <dgm:t>
        <a:bodyPr/>
        <a:lstStyle/>
        <a:p>
          <a:pPr rtl="1"/>
          <a:endParaRPr lang="ar-SA"/>
        </a:p>
      </dgm:t>
    </dgm:pt>
    <dgm:pt modelId="{F603955B-FE8D-4566-AA8C-037EEA7B4227}" type="pres">
      <dgm:prSet presAssocID="{B747F6E1-DBA9-4896-9720-E0D15E4724AB}"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 modelId="{251E314E-9DDC-447E-AFAF-A92457F6D92C}" type="pres">
      <dgm:prSet presAssocID="{4F75B423-DB34-4C9D-BB1B-E626F80253A3}" presName="sibTrans" presStyleCnt="0"/>
      <dgm:spPr/>
    </dgm:pt>
    <dgm:pt modelId="{87F441D3-32B7-455F-93B9-25F48DF073F4}" type="pres">
      <dgm:prSet presAssocID="{068EE5A0-8D57-4868-842F-35BA1167F326}" presName="composite" presStyleCnt="0"/>
      <dgm:spPr/>
    </dgm:pt>
    <dgm:pt modelId="{504040C5-4DD5-46F6-913A-112624C62DDD}" type="pres">
      <dgm:prSet presAssocID="{068EE5A0-8D57-4868-842F-35BA1167F326}" presName="rect1" presStyleLbl="trAlignAcc1" presStyleIdx="1" presStyleCnt="3">
        <dgm:presLayoutVars>
          <dgm:bulletEnabled val="1"/>
        </dgm:presLayoutVars>
      </dgm:prSet>
      <dgm:spPr/>
      <dgm:t>
        <a:bodyPr/>
        <a:lstStyle/>
        <a:p>
          <a:pPr rtl="1"/>
          <a:endParaRPr lang="ar-SA"/>
        </a:p>
      </dgm:t>
    </dgm:pt>
    <dgm:pt modelId="{11257C1B-12F7-4C5A-930B-4D6DF56B71AB}" type="pres">
      <dgm:prSet presAssocID="{068EE5A0-8D57-4868-842F-35BA1167F326}" presName="rect2"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 modelId="{3EACBE4A-EA54-4CD5-AB8C-840444D347A4}" type="pres">
      <dgm:prSet presAssocID="{4F25B866-41E8-4CBE-A4B3-9D8D9F227913}" presName="sibTrans" presStyleCnt="0"/>
      <dgm:spPr/>
    </dgm:pt>
    <dgm:pt modelId="{57AB6089-A7E0-4B35-BAAB-20AE647EEEC9}" type="pres">
      <dgm:prSet presAssocID="{AB58516E-D7B6-4AD3-A437-C589A4879B39}" presName="composite" presStyleCnt="0"/>
      <dgm:spPr/>
    </dgm:pt>
    <dgm:pt modelId="{613A815A-5548-4882-B25C-7D59D57AF2C1}" type="pres">
      <dgm:prSet presAssocID="{AB58516E-D7B6-4AD3-A437-C589A4879B39}" presName="rect1" presStyleLbl="trAlignAcc1" presStyleIdx="2" presStyleCnt="3">
        <dgm:presLayoutVars>
          <dgm:bulletEnabled val="1"/>
        </dgm:presLayoutVars>
      </dgm:prSet>
      <dgm:spPr/>
      <dgm:t>
        <a:bodyPr/>
        <a:lstStyle/>
        <a:p>
          <a:pPr rtl="1"/>
          <a:endParaRPr lang="ar-SA"/>
        </a:p>
      </dgm:t>
    </dgm:pt>
    <dgm:pt modelId="{58CC025C-D69B-4E19-B3E8-E758C666B7C6}" type="pres">
      <dgm:prSet presAssocID="{AB58516E-D7B6-4AD3-A437-C589A4879B39}" presName="rect2"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t>
        <a:bodyPr/>
        <a:lstStyle/>
        <a:p>
          <a:pPr rtl="1"/>
          <a:endParaRPr lang="ar-SA"/>
        </a:p>
      </dgm:t>
    </dgm:pt>
  </dgm:ptLst>
  <dgm:cxnLst>
    <dgm:cxn modelId="{E35B6AA1-AF67-4E55-BD79-D74577474FCA}" srcId="{BB65402A-6C49-4603-AD1C-E82B4C2C9244}" destId="{AB58516E-D7B6-4AD3-A437-C589A4879B39}" srcOrd="2" destOrd="0" parTransId="{37C32FA1-2065-44C6-AF2B-21DDFF46FF48}" sibTransId="{5F8CBEE4-3ADE-402C-8D68-BBCA51B30609}"/>
    <dgm:cxn modelId="{FF093C73-FBC3-4849-AFCB-BB07183111BB}" type="presOf" srcId="{AB58516E-D7B6-4AD3-A437-C589A4879B39}" destId="{613A815A-5548-4882-B25C-7D59D57AF2C1}" srcOrd="0" destOrd="0" presId="urn:microsoft.com/office/officeart/2008/layout/PictureStrips"/>
    <dgm:cxn modelId="{870C6B66-36CF-41BB-9E02-18ECF15F1161}" srcId="{BB65402A-6C49-4603-AD1C-E82B4C2C9244}" destId="{068EE5A0-8D57-4868-842F-35BA1167F326}" srcOrd="1" destOrd="0" parTransId="{B5E3B9EB-C484-475B-B74E-F69A4746359D}" sibTransId="{4F25B866-41E8-4CBE-A4B3-9D8D9F227913}"/>
    <dgm:cxn modelId="{721852E4-2443-4B83-AC8D-E0AC07107524}" type="presOf" srcId="{B747F6E1-DBA9-4896-9720-E0D15E4724AB}" destId="{A05B72BD-69A9-43B9-B80A-3D359717D124}" srcOrd="0" destOrd="0" presId="urn:microsoft.com/office/officeart/2008/layout/PictureStrips"/>
    <dgm:cxn modelId="{6307C5A2-72EA-4BDE-A218-CDA53B196C15}" type="presOf" srcId="{068EE5A0-8D57-4868-842F-35BA1167F326}" destId="{504040C5-4DD5-46F6-913A-112624C62DDD}" srcOrd="0" destOrd="0" presId="urn:microsoft.com/office/officeart/2008/layout/PictureStrips"/>
    <dgm:cxn modelId="{DB8BEEA4-002A-4AA7-8AC4-62238A388759}" type="presOf" srcId="{BB65402A-6C49-4603-AD1C-E82B4C2C9244}" destId="{EC71265C-ABB7-48BE-B25F-AD066866D98B}" srcOrd="0" destOrd="0" presId="urn:microsoft.com/office/officeart/2008/layout/PictureStrips"/>
    <dgm:cxn modelId="{C3C9C1C3-03D6-4D7E-82DB-A14C5D9250C2}" srcId="{BB65402A-6C49-4603-AD1C-E82B4C2C9244}" destId="{B747F6E1-DBA9-4896-9720-E0D15E4724AB}" srcOrd="0" destOrd="0" parTransId="{71A7FDA5-1F19-405C-9FE5-DF630EB6E661}" sibTransId="{4F75B423-DB34-4C9D-BB1B-E626F80253A3}"/>
    <dgm:cxn modelId="{EE2D03C0-4D06-4ED9-87DF-E703C8607068}" type="presParOf" srcId="{EC71265C-ABB7-48BE-B25F-AD066866D98B}" destId="{58D905DD-19AA-4BF5-8880-B78807BEA060}" srcOrd="0" destOrd="0" presId="urn:microsoft.com/office/officeart/2008/layout/PictureStrips"/>
    <dgm:cxn modelId="{170942F3-08F5-40DD-B144-BD65E9AE00CD}" type="presParOf" srcId="{58D905DD-19AA-4BF5-8880-B78807BEA060}" destId="{A05B72BD-69A9-43B9-B80A-3D359717D124}" srcOrd="0" destOrd="0" presId="urn:microsoft.com/office/officeart/2008/layout/PictureStrips"/>
    <dgm:cxn modelId="{6BDF806D-F414-4842-BE0E-49A524FC9EE9}" type="presParOf" srcId="{58D905DD-19AA-4BF5-8880-B78807BEA060}" destId="{F603955B-FE8D-4566-AA8C-037EEA7B4227}" srcOrd="1" destOrd="0" presId="urn:microsoft.com/office/officeart/2008/layout/PictureStrips"/>
    <dgm:cxn modelId="{226A1BBB-B75D-4ACF-B6B2-023DEB4B3B50}" type="presParOf" srcId="{EC71265C-ABB7-48BE-B25F-AD066866D98B}" destId="{251E314E-9DDC-447E-AFAF-A92457F6D92C}" srcOrd="1" destOrd="0" presId="urn:microsoft.com/office/officeart/2008/layout/PictureStrips"/>
    <dgm:cxn modelId="{785C2F6F-6238-47F8-9042-411EFD250C25}" type="presParOf" srcId="{EC71265C-ABB7-48BE-B25F-AD066866D98B}" destId="{87F441D3-32B7-455F-93B9-25F48DF073F4}" srcOrd="2" destOrd="0" presId="urn:microsoft.com/office/officeart/2008/layout/PictureStrips"/>
    <dgm:cxn modelId="{7DF90F5C-AD8B-48FB-B062-7DD4B240B88D}" type="presParOf" srcId="{87F441D3-32B7-455F-93B9-25F48DF073F4}" destId="{504040C5-4DD5-46F6-913A-112624C62DDD}" srcOrd="0" destOrd="0" presId="urn:microsoft.com/office/officeart/2008/layout/PictureStrips"/>
    <dgm:cxn modelId="{2AD58B63-0B5B-4B94-A7EC-4E60F84EFE19}" type="presParOf" srcId="{87F441D3-32B7-455F-93B9-25F48DF073F4}" destId="{11257C1B-12F7-4C5A-930B-4D6DF56B71AB}" srcOrd="1" destOrd="0" presId="urn:microsoft.com/office/officeart/2008/layout/PictureStrips"/>
    <dgm:cxn modelId="{646D0094-E10E-43BD-BDBA-1DE21D4B5CDA}" type="presParOf" srcId="{EC71265C-ABB7-48BE-B25F-AD066866D98B}" destId="{3EACBE4A-EA54-4CD5-AB8C-840444D347A4}" srcOrd="3" destOrd="0" presId="urn:microsoft.com/office/officeart/2008/layout/PictureStrips"/>
    <dgm:cxn modelId="{19BA90A1-F4E5-4027-AF47-65789A580B36}" type="presParOf" srcId="{EC71265C-ABB7-48BE-B25F-AD066866D98B}" destId="{57AB6089-A7E0-4B35-BAAB-20AE647EEEC9}" srcOrd="4" destOrd="0" presId="urn:microsoft.com/office/officeart/2008/layout/PictureStrips"/>
    <dgm:cxn modelId="{5F4660DE-0973-4B2D-BA8A-D5D6D55302E0}" type="presParOf" srcId="{57AB6089-A7E0-4B35-BAAB-20AE647EEEC9}" destId="{613A815A-5548-4882-B25C-7D59D57AF2C1}" srcOrd="0" destOrd="0" presId="urn:microsoft.com/office/officeart/2008/layout/PictureStrips"/>
    <dgm:cxn modelId="{39F75B5C-9F49-43C8-B460-2E7D922565FC}" type="presParOf" srcId="{57AB6089-A7E0-4B35-BAAB-20AE647EEEC9}" destId="{58CC025C-D69B-4E19-B3E8-E758C666B7C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885911-7E00-4F47-8766-FA29CEF0398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pPr rtl="1"/>
          <a:endParaRPr lang="ar-SA"/>
        </a:p>
      </dgm:t>
    </dgm:pt>
    <dgm:pt modelId="{073F7321-5B7C-41C1-8EDD-5DD98AACDD8C}">
      <dgm:prSet phldrT="[نص]" custT="1"/>
      <dgm:spPr/>
      <dgm:t>
        <a:bodyPr/>
        <a:lstStyle/>
        <a:p>
          <a:pPr marL="0" indent="0" algn="r" defTabSz="342900" rtl="1" eaLnBrk="1" latinLnBrk="0" hangingPunct="1">
            <a:spcBef>
              <a:spcPct val="0"/>
            </a:spcBef>
            <a:buNone/>
          </a:pPr>
          <a:r>
            <a:rPr lang="ar-SA" sz="3500" b="0" i="0" kern="1200" dirty="0" smtClean="0">
              <a:solidFill>
                <a:schemeClr val="accent1"/>
              </a:solidFill>
              <a:latin typeface="+mj-lt"/>
              <a:ea typeface="+mj-ea"/>
              <a:cs typeface="(AA) Sendebad" pitchFamily="2" charset="-78"/>
            </a:rPr>
            <a:t>أدوات العمل</a:t>
          </a:r>
          <a:endParaRPr lang="ar-SA" sz="3500" b="0" i="0" kern="1200" dirty="0">
            <a:solidFill>
              <a:schemeClr val="accent1"/>
            </a:solidFill>
            <a:latin typeface="+mj-lt"/>
            <a:ea typeface="+mj-ea"/>
            <a:cs typeface="(AA) Sendebad" pitchFamily="2" charset="-78"/>
          </a:endParaRPr>
        </a:p>
      </dgm:t>
    </dgm:pt>
    <dgm:pt modelId="{8A41A236-5732-4A3F-ACA8-7D94AF6711E8}" type="parTrans" cxnId="{12662AF5-B37F-4EFC-8C8D-0C395673B96A}">
      <dgm:prSet/>
      <dgm:spPr/>
      <dgm:t>
        <a:bodyPr/>
        <a:lstStyle/>
        <a:p>
          <a:pPr rtl="1"/>
          <a:endParaRPr lang="ar-SA" sz="3500" b="0">
            <a:solidFill>
              <a:schemeClr val="accent1"/>
            </a:solidFill>
          </a:endParaRPr>
        </a:p>
      </dgm:t>
    </dgm:pt>
    <dgm:pt modelId="{A1F89821-A19B-46CB-ACEF-518FFF19FFA1}" type="sibTrans" cxnId="{12662AF5-B37F-4EFC-8C8D-0C395673B96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pPr rtl="1"/>
          <a:endParaRPr lang="ar-SA" sz="3500" b="0">
            <a:solidFill>
              <a:schemeClr val="accent1"/>
            </a:solidFill>
          </a:endParaRPr>
        </a:p>
      </dgm:t>
    </dgm:pt>
    <dgm:pt modelId="{00AF2795-BEAE-4A64-B4E2-2ED43B38B42F}">
      <dgm:prSet phldrT="[نص]" custT="1"/>
      <dgm:spPr/>
      <dgm:t>
        <a:bodyPr/>
        <a:lstStyle/>
        <a:p>
          <a:pPr rtl="1"/>
          <a:r>
            <a:rPr lang="ar-SA" sz="3500" b="0" dirty="0" smtClean="0">
              <a:solidFill>
                <a:schemeClr val="accent1"/>
              </a:solidFill>
              <a:cs typeface="AdvertisingBold" pitchFamily="2" charset="-78"/>
            </a:rPr>
            <a:t>الوحدة</a:t>
          </a:r>
          <a:endParaRPr lang="ar-SA" sz="3500" b="0" dirty="0">
            <a:solidFill>
              <a:schemeClr val="accent1"/>
            </a:solidFill>
            <a:cs typeface="AdvertisingBold" pitchFamily="2" charset="-78"/>
          </a:endParaRPr>
        </a:p>
      </dgm:t>
    </dgm:pt>
    <dgm:pt modelId="{92E51ED6-51F0-4025-9C68-18E53114416E}" type="parTrans" cxnId="{4F61309C-8AC9-4EBB-BB4C-A2746F4533E6}">
      <dgm:prSet/>
      <dgm:spPr/>
      <dgm:t>
        <a:bodyPr/>
        <a:lstStyle/>
        <a:p>
          <a:pPr rtl="1"/>
          <a:endParaRPr lang="ar-SA" sz="3500" b="0">
            <a:solidFill>
              <a:schemeClr val="accent1"/>
            </a:solidFill>
          </a:endParaRPr>
        </a:p>
      </dgm:t>
    </dgm:pt>
    <dgm:pt modelId="{649044FC-53E4-44CF-AB49-D48AFB355BB0}" type="sibTrans" cxnId="{4F61309C-8AC9-4EBB-BB4C-A2746F4533E6}">
      <dgm:prSet/>
      <dgm:spPr/>
      <dgm:t>
        <a:bodyPr/>
        <a:lstStyle/>
        <a:p>
          <a:pPr rtl="1"/>
          <a:endParaRPr lang="ar-SA" sz="3500" b="0">
            <a:solidFill>
              <a:schemeClr val="accent1"/>
            </a:solidFill>
          </a:endParaRPr>
        </a:p>
      </dgm:t>
    </dgm:pt>
    <dgm:pt modelId="{F12FD2B5-F605-49CF-AAB2-FB80EE111AA6}">
      <dgm:prSet phldrT="[نص]" custT="1"/>
      <dgm:spPr/>
      <dgm:t>
        <a:bodyPr/>
        <a:lstStyle/>
        <a:p>
          <a:pPr rtl="1"/>
          <a:r>
            <a:rPr lang="ar-SA" sz="3500" b="0" dirty="0" smtClean="0">
              <a:solidFill>
                <a:schemeClr val="accent1"/>
              </a:solidFill>
              <a:cs typeface="AdvertisingBold" pitchFamily="2" charset="-78"/>
            </a:rPr>
            <a:t>الثالثة</a:t>
          </a:r>
          <a:endParaRPr lang="ar-SA" sz="3500" b="0" dirty="0">
            <a:solidFill>
              <a:schemeClr val="accent1"/>
            </a:solidFill>
            <a:cs typeface="AdvertisingBold" pitchFamily="2" charset="-78"/>
          </a:endParaRPr>
        </a:p>
      </dgm:t>
    </dgm:pt>
    <dgm:pt modelId="{BC72D766-74BF-4500-B120-A5B2D42E983C}" type="parTrans" cxnId="{89E879E3-092B-4DBF-8F71-91F7EE3663E0}">
      <dgm:prSet/>
      <dgm:spPr/>
      <dgm:t>
        <a:bodyPr/>
        <a:lstStyle/>
        <a:p>
          <a:pPr rtl="1"/>
          <a:endParaRPr lang="ar-SA" sz="3500" b="0">
            <a:solidFill>
              <a:schemeClr val="accent1"/>
            </a:solidFill>
          </a:endParaRPr>
        </a:p>
      </dgm:t>
    </dgm:pt>
    <dgm:pt modelId="{676AE78E-08D9-429F-8A86-7C1D6F3EDDD9}" type="sibTrans" cxnId="{89E879E3-092B-4DBF-8F71-91F7EE3663E0}">
      <dgm:prSet/>
      <dgm:spPr/>
      <dgm:t>
        <a:bodyPr/>
        <a:lstStyle/>
        <a:p>
          <a:pPr rtl="1"/>
          <a:endParaRPr lang="ar-SA" sz="3500" b="0">
            <a:solidFill>
              <a:schemeClr val="accent1"/>
            </a:solidFill>
          </a:endParaRPr>
        </a:p>
      </dgm:t>
    </dgm:pt>
    <dgm:pt modelId="{C64656D2-DCAC-4AE5-932F-615031D1EA71}" type="pres">
      <dgm:prSet presAssocID="{33885911-7E00-4F47-8766-FA29CEF03981}" presName="Name0" presStyleCnt="0">
        <dgm:presLayoutVars>
          <dgm:dir/>
        </dgm:presLayoutVars>
      </dgm:prSet>
      <dgm:spPr/>
      <dgm:t>
        <a:bodyPr/>
        <a:lstStyle/>
        <a:p>
          <a:pPr rtl="1"/>
          <a:endParaRPr lang="ar-SA"/>
        </a:p>
      </dgm:t>
    </dgm:pt>
    <dgm:pt modelId="{5F162B30-340A-4C64-B16F-E127034A70DE}" type="pres">
      <dgm:prSet presAssocID="{A1F89821-A19B-46CB-ACEF-518FFF19FFA1}" presName="picture_1" presStyleLbl="bgImgPlace1" presStyleIdx="0" presStyleCnt="1"/>
      <dgm:spPr/>
      <dgm:t>
        <a:bodyPr/>
        <a:lstStyle/>
        <a:p>
          <a:pPr rtl="1"/>
          <a:endParaRPr lang="ar-SA"/>
        </a:p>
      </dgm:t>
    </dgm:pt>
    <dgm:pt modelId="{8FF43E22-A557-4B21-8BDD-EC681F3DB208}" type="pres">
      <dgm:prSet presAssocID="{073F7321-5B7C-41C1-8EDD-5DD98AACDD8C}" presName="text_1" presStyleLbl="node1" presStyleIdx="0" presStyleCnt="0" custLinFactNeighborX="99365" custLinFactNeighborY="13275">
        <dgm:presLayoutVars>
          <dgm:bulletEnabled val="1"/>
        </dgm:presLayoutVars>
      </dgm:prSet>
      <dgm:spPr/>
      <dgm:t>
        <a:bodyPr/>
        <a:lstStyle/>
        <a:p>
          <a:pPr rtl="1"/>
          <a:endParaRPr lang="ar-SA"/>
        </a:p>
      </dgm:t>
    </dgm:pt>
    <dgm:pt modelId="{AFF2017F-23A4-413F-984C-5F5891125304}" type="pres">
      <dgm:prSet presAssocID="{33885911-7E00-4F47-8766-FA29CEF03981}" presName="linV" presStyleCnt="0"/>
      <dgm:spPr/>
    </dgm:pt>
    <dgm:pt modelId="{CA27C88E-CABF-4086-994C-32EC20F3A762}" type="pres">
      <dgm:prSet presAssocID="{00AF2795-BEAE-4A64-B4E2-2ED43B38B42F}" presName="pair" presStyleCnt="0"/>
      <dgm:spPr/>
    </dgm:pt>
    <dgm:pt modelId="{08D7539E-20EB-4091-8E67-1A45AE11BC9B}" type="pres">
      <dgm:prSet presAssocID="{00AF2795-BEAE-4A64-B4E2-2ED43B38B42F}" presName="spaceH" presStyleLbl="node1" presStyleIdx="0" presStyleCnt="0"/>
      <dgm:spPr/>
    </dgm:pt>
    <dgm:pt modelId="{B4926B79-867D-47D7-B2FD-00621AD0D8AE}" type="pres">
      <dgm:prSet presAssocID="{00AF2795-BEAE-4A64-B4E2-2ED43B38B42F}" presName="desPictures" presStyleLbl="alignImgPlace1"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B3B66C10-4807-482F-8621-D3E55ACD5F42}" type="pres">
      <dgm:prSet presAssocID="{00AF2795-BEAE-4A64-B4E2-2ED43B38B42F}" presName="desTextWrapper" presStyleCnt="0"/>
      <dgm:spPr/>
    </dgm:pt>
    <dgm:pt modelId="{5C67ED86-4B52-4913-880E-64481775DEF5}" type="pres">
      <dgm:prSet presAssocID="{00AF2795-BEAE-4A64-B4E2-2ED43B38B42F}" presName="desText" presStyleLbl="revTx" presStyleIdx="0" presStyleCnt="2">
        <dgm:presLayoutVars>
          <dgm:bulletEnabled val="1"/>
        </dgm:presLayoutVars>
      </dgm:prSet>
      <dgm:spPr/>
      <dgm:t>
        <a:bodyPr/>
        <a:lstStyle/>
        <a:p>
          <a:pPr rtl="1"/>
          <a:endParaRPr lang="ar-SA"/>
        </a:p>
      </dgm:t>
    </dgm:pt>
    <dgm:pt modelId="{DD9AFFC2-5579-4A31-AF22-018208811DFB}" type="pres">
      <dgm:prSet presAssocID="{649044FC-53E4-44CF-AB49-D48AFB355BB0}" presName="spaceV" presStyleCnt="0"/>
      <dgm:spPr/>
    </dgm:pt>
    <dgm:pt modelId="{49A53620-3871-4732-B8C2-7051767A6112}" type="pres">
      <dgm:prSet presAssocID="{F12FD2B5-F605-49CF-AAB2-FB80EE111AA6}" presName="pair" presStyleCnt="0"/>
      <dgm:spPr/>
    </dgm:pt>
    <dgm:pt modelId="{CBA375B1-0426-494D-8197-E7564C271E62}" type="pres">
      <dgm:prSet presAssocID="{F12FD2B5-F605-49CF-AAB2-FB80EE111AA6}" presName="spaceH" presStyleLbl="node1" presStyleIdx="0" presStyleCnt="0"/>
      <dgm:spPr/>
    </dgm:pt>
    <dgm:pt modelId="{7D7FE257-3916-48BC-B7FB-426BDB252DAC}" type="pres">
      <dgm:prSet presAssocID="{F12FD2B5-F605-49CF-AAB2-FB80EE111AA6}" presName="desPictures" presStyleLbl="align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t>
        <a:bodyPr/>
        <a:lstStyle/>
        <a:p>
          <a:pPr rtl="1"/>
          <a:endParaRPr lang="ar-SA"/>
        </a:p>
      </dgm:t>
    </dgm:pt>
    <dgm:pt modelId="{B12736F1-980B-4540-8140-645DB18D5E9D}" type="pres">
      <dgm:prSet presAssocID="{F12FD2B5-F605-49CF-AAB2-FB80EE111AA6}" presName="desTextWrapper" presStyleCnt="0"/>
      <dgm:spPr/>
    </dgm:pt>
    <dgm:pt modelId="{DC943192-65E0-4B86-B062-42F954823944}" type="pres">
      <dgm:prSet presAssocID="{F12FD2B5-F605-49CF-AAB2-FB80EE111AA6}" presName="desText" presStyleLbl="revTx" presStyleIdx="1" presStyleCnt="2">
        <dgm:presLayoutVars>
          <dgm:bulletEnabled val="1"/>
        </dgm:presLayoutVars>
      </dgm:prSet>
      <dgm:spPr/>
      <dgm:t>
        <a:bodyPr/>
        <a:lstStyle/>
        <a:p>
          <a:pPr rtl="1"/>
          <a:endParaRPr lang="ar-SA"/>
        </a:p>
      </dgm:t>
    </dgm:pt>
    <dgm:pt modelId="{EBD4A9F6-F3FC-4456-AF71-EC051C0D419F}" type="pres">
      <dgm:prSet presAssocID="{33885911-7E00-4F47-8766-FA29CEF03981}" presName="maxNode" presStyleCnt="0"/>
      <dgm:spPr/>
    </dgm:pt>
    <dgm:pt modelId="{508140E2-0FFF-423A-8514-6902FCBA5353}" type="pres">
      <dgm:prSet presAssocID="{33885911-7E00-4F47-8766-FA29CEF03981}" presName="Name33" presStyleCnt="0"/>
      <dgm:spPr/>
    </dgm:pt>
  </dgm:ptLst>
  <dgm:cxnLst>
    <dgm:cxn modelId="{9839DA21-7FB4-4D17-8649-2754F57C7BFA}" type="presOf" srcId="{33885911-7E00-4F47-8766-FA29CEF03981}" destId="{C64656D2-DCAC-4AE5-932F-615031D1EA71}" srcOrd="0" destOrd="0" presId="urn:microsoft.com/office/officeart/2008/layout/AccentedPicture"/>
    <dgm:cxn modelId="{803B33E5-F736-4C46-8C57-BADB705B0E8E}" type="presOf" srcId="{00AF2795-BEAE-4A64-B4E2-2ED43B38B42F}" destId="{5C67ED86-4B52-4913-880E-64481775DEF5}" srcOrd="0" destOrd="0" presId="urn:microsoft.com/office/officeart/2008/layout/AccentedPicture"/>
    <dgm:cxn modelId="{4F61309C-8AC9-4EBB-BB4C-A2746F4533E6}" srcId="{33885911-7E00-4F47-8766-FA29CEF03981}" destId="{00AF2795-BEAE-4A64-B4E2-2ED43B38B42F}" srcOrd="1" destOrd="0" parTransId="{92E51ED6-51F0-4025-9C68-18E53114416E}" sibTransId="{649044FC-53E4-44CF-AB49-D48AFB355BB0}"/>
    <dgm:cxn modelId="{7D0ED19A-B8EC-492D-9485-5E6224E81767}" type="presOf" srcId="{A1F89821-A19B-46CB-ACEF-518FFF19FFA1}" destId="{5F162B30-340A-4C64-B16F-E127034A70DE}" srcOrd="0" destOrd="0" presId="urn:microsoft.com/office/officeart/2008/layout/AccentedPicture"/>
    <dgm:cxn modelId="{7463B54F-9291-4C4A-B852-110578144F5E}" type="presOf" srcId="{F12FD2B5-F605-49CF-AAB2-FB80EE111AA6}" destId="{DC943192-65E0-4B86-B062-42F954823944}" srcOrd="0" destOrd="0" presId="urn:microsoft.com/office/officeart/2008/layout/AccentedPicture"/>
    <dgm:cxn modelId="{6625C8A7-C259-4D53-9C78-E772C0A26488}" type="presOf" srcId="{073F7321-5B7C-41C1-8EDD-5DD98AACDD8C}" destId="{8FF43E22-A557-4B21-8BDD-EC681F3DB208}" srcOrd="0" destOrd="0" presId="urn:microsoft.com/office/officeart/2008/layout/AccentedPicture"/>
    <dgm:cxn modelId="{12662AF5-B37F-4EFC-8C8D-0C395673B96A}" srcId="{33885911-7E00-4F47-8766-FA29CEF03981}" destId="{073F7321-5B7C-41C1-8EDD-5DD98AACDD8C}" srcOrd="0" destOrd="0" parTransId="{8A41A236-5732-4A3F-ACA8-7D94AF6711E8}" sibTransId="{A1F89821-A19B-46CB-ACEF-518FFF19FFA1}"/>
    <dgm:cxn modelId="{89E879E3-092B-4DBF-8F71-91F7EE3663E0}" srcId="{33885911-7E00-4F47-8766-FA29CEF03981}" destId="{F12FD2B5-F605-49CF-AAB2-FB80EE111AA6}" srcOrd="2" destOrd="0" parTransId="{BC72D766-74BF-4500-B120-A5B2D42E983C}" sibTransId="{676AE78E-08D9-429F-8A86-7C1D6F3EDDD9}"/>
    <dgm:cxn modelId="{8D3D55CE-88D2-4263-84A6-B7B69677F75E}" type="presParOf" srcId="{C64656D2-DCAC-4AE5-932F-615031D1EA71}" destId="{5F162B30-340A-4C64-B16F-E127034A70DE}" srcOrd="0" destOrd="0" presId="urn:microsoft.com/office/officeart/2008/layout/AccentedPicture"/>
    <dgm:cxn modelId="{298C345D-A6A3-424D-84E5-A736C0671D61}" type="presParOf" srcId="{C64656D2-DCAC-4AE5-932F-615031D1EA71}" destId="{8FF43E22-A557-4B21-8BDD-EC681F3DB208}" srcOrd="1" destOrd="0" presId="urn:microsoft.com/office/officeart/2008/layout/AccentedPicture"/>
    <dgm:cxn modelId="{838AD43A-0BE5-4BF8-8782-D3BB66B361F0}" type="presParOf" srcId="{C64656D2-DCAC-4AE5-932F-615031D1EA71}" destId="{AFF2017F-23A4-413F-984C-5F5891125304}" srcOrd="2" destOrd="0" presId="urn:microsoft.com/office/officeart/2008/layout/AccentedPicture"/>
    <dgm:cxn modelId="{70BA7F12-490F-4B81-BE46-1AB781974C0D}" type="presParOf" srcId="{AFF2017F-23A4-413F-984C-5F5891125304}" destId="{CA27C88E-CABF-4086-994C-32EC20F3A762}" srcOrd="0" destOrd="0" presId="urn:microsoft.com/office/officeart/2008/layout/AccentedPicture"/>
    <dgm:cxn modelId="{DF618329-736D-443D-92B4-78A58C81D195}" type="presParOf" srcId="{CA27C88E-CABF-4086-994C-32EC20F3A762}" destId="{08D7539E-20EB-4091-8E67-1A45AE11BC9B}" srcOrd="0" destOrd="0" presId="urn:microsoft.com/office/officeart/2008/layout/AccentedPicture"/>
    <dgm:cxn modelId="{C5B73366-0FF0-4511-BDD8-768C5D71C45F}" type="presParOf" srcId="{CA27C88E-CABF-4086-994C-32EC20F3A762}" destId="{B4926B79-867D-47D7-B2FD-00621AD0D8AE}" srcOrd="1" destOrd="0" presId="urn:microsoft.com/office/officeart/2008/layout/AccentedPicture"/>
    <dgm:cxn modelId="{824EB328-D06B-4987-95E7-9E2206E43F3E}" type="presParOf" srcId="{CA27C88E-CABF-4086-994C-32EC20F3A762}" destId="{B3B66C10-4807-482F-8621-D3E55ACD5F42}" srcOrd="2" destOrd="0" presId="urn:microsoft.com/office/officeart/2008/layout/AccentedPicture"/>
    <dgm:cxn modelId="{59D11A37-DD83-41E9-9A64-4E45120F550F}" type="presParOf" srcId="{B3B66C10-4807-482F-8621-D3E55ACD5F42}" destId="{5C67ED86-4B52-4913-880E-64481775DEF5}" srcOrd="0" destOrd="0" presId="urn:microsoft.com/office/officeart/2008/layout/AccentedPicture"/>
    <dgm:cxn modelId="{3C48B71B-9C8D-4856-BFA2-C5BC2910D291}" type="presParOf" srcId="{AFF2017F-23A4-413F-984C-5F5891125304}" destId="{DD9AFFC2-5579-4A31-AF22-018208811DFB}" srcOrd="1" destOrd="0" presId="urn:microsoft.com/office/officeart/2008/layout/AccentedPicture"/>
    <dgm:cxn modelId="{C63A46DA-01D4-4842-82AE-13D2F63FD4E3}" type="presParOf" srcId="{AFF2017F-23A4-413F-984C-5F5891125304}" destId="{49A53620-3871-4732-B8C2-7051767A6112}" srcOrd="2" destOrd="0" presId="urn:microsoft.com/office/officeart/2008/layout/AccentedPicture"/>
    <dgm:cxn modelId="{B8F09FC7-7585-48A8-8453-A671E2F7C0AD}" type="presParOf" srcId="{49A53620-3871-4732-B8C2-7051767A6112}" destId="{CBA375B1-0426-494D-8197-E7564C271E62}" srcOrd="0" destOrd="0" presId="urn:microsoft.com/office/officeart/2008/layout/AccentedPicture"/>
    <dgm:cxn modelId="{A0253FFA-AE28-4FF3-9BBC-30C703C486D5}" type="presParOf" srcId="{49A53620-3871-4732-B8C2-7051767A6112}" destId="{7D7FE257-3916-48BC-B7FB-426BDB252DAC}" srcOrd="1" destOrd="0" presId="urn:microsoft.com/office/officeart/2008/layout/AccentedPicture"/>
    <dgm:cxn modelId="{91026F7D-02CD-4D12-B790-86E1FB7BA675}" type="presParOf" srcId="{49A53620-3871-4732-B8C2-7051767A6112}" destId="{B12736F1-980B-4540-8140-645DB18D5E9D}" srcOrd="2" destOrd="0" presId="urn:microsoft.com/office/officeart/2008/layout/AccentedPicture"/>
    <dgm:cxn modelId="{78B24CBE-CE96-4F99-A2F6-7E5C883A0F14}" type="presParOf" srcId="{B12736F1-980B-4540-8140-645DB18D5E9D}" destId="{DC943192-65E0-4B86-B062-42F954823944}" srcOrd="0" destOrd="0" presId="urn:microsoft.com/office/officeart/2008/layout/AccentedPicture"/>
    <dgm:cxn modelId="{341B6EF3-4E41-4DAC-A412-6A0E23369733}" type="presParOf" srcId="{C64656D2-DCAC-4AE5-932F-615031D1EA71}" destId="{EBD4A9F6-F3FC-4456-AF71-EC051C0D419F}" srcOrd="3" destOrd="0" presId="urn:microsoft.com/office/officeart/2008/layout/AccentedPicture"/>
    <dgm:cxn modelId="{F3D016D2-692C-4D99-9000-E9C1ED0F7EBD}" type="presParOf" srcId="{EBD4A9F6-F3FC-4456-AF71-EC051C0D419F}" destId="{508140E2-0FFF-423A-8514-6902FCBA5353}"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D85E2C-9F53-42FC-B092-5E89E1A08AB2}"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pPr rtl="1"/>
          <a:endParaRPr lang="ar-SA"/>
        </a:p>
      </dgm:t>
    </dgm:pt>
    <dgm:pt modelId="{72871573-19FB-4FDC-9CAC-82001FC1CA3D}">
      <dgm:prSet phldrT="[نص]" custT="1"/>
      <dgm:spPr/>
      <dgm:t>
        <a:bodyPr/>
        <a:lstStyle/>
        <a:p>
          <a:pPr algn="ctr" rtl="1">
            <a:lnSpc>
              <a:spcPct val="100000"/>
            </a:lnSpc>
          </a:pPr>
          <a:r>
            <a:rPr lang="ar-SA" sz="2400" dirty="0" err="1" smtClean="0">
              <a:solidFill>
                <a:schemeClr val="bg1"/>
              </a:solidFill>
              <a:cs typeface="AdvertisingBold" pitchFamily="2" charset="-78"/>
            </a:rPr>
            <a:t>التاءات</a:t>
          </a:r>
          <a:r>
            <a:rPr lang="ar-SA" sz="2400" dirty="0" smtClean="0">
              <a:solidFill>
                <a:schemeClr val="bg1"/>
              </a:solidFill>
              <a:cs typeface="AdvertisingBold" pitchFamily="2" charset="-78"/>
            </a:rPr>
            <a:t> الخمس</a:t>
          </a:r>
          <a:endParaRPr lang="ar-SA" sz="2400" dirty="0">
            <a:solidFill>
              <a:schemeClr val="bg1"/>
            </a:solidFill>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2400">
            <a:solidFill>
              <a:schemeClr val="accent1"/>
            </a:solidFill>
            <a:cs typeface="AdvertisingBold" pitchFamily="2" charset="-78"/>
          </a:endParaRPr>
        </a:p>
      </dgm:t>
    </dgm:pt>
    <dgm:pt modelId="{65048964-D6C0-4F52-AB64-E266CD36385A}" type="sibTrans" cxnId="{1CE3FDAC-A372-4955-ACB2-86355727A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lnSpc>
              <a:spcPct val="100000"/>
            </a:lnSpc>
          </a:pPr>
          <a:endParaRPr lang="ar-SA" sz="2400">
            <a:solidFill>
              <a:schemeClr val="accent1"/>
            </a:solidFill>
            <a:cs typeface="AdvertisingBold" pitchFamily="2" charset="-78"/>
          </a:endParaRPr>
        </a:p>
      </dgm:t>
    </dgm:pt>
    <dgm:pt modelId="{70B7F7DE-6E08-42D5-A2CB-9D6683E5761F}" type="pres">
      <dgm:prSet presAssocID="{78D85E2C-9F53-42FC-B092-5E89E1A08AB2}" presName="Name0" presStyleCnt="0">
        <dgm:presLayoutVars>
          <dgm:chMax val="7"/>
          <dgm:chPref val="7"/>
          <dgm:dir val="rev"/>
        </dgm:presLayoutVars>
      </dgm:prSet>
      <dgm:spPr/>
      <dgm:t>
        <a:bodyPr/>
        <a:lstStyle/>
        <a:p>
          <a:pPr rtl="1"/>
          <a:endParaRPr lang="ar-SA"/>
        </a:p>
      </dgm:t>
    </dgm:pt>
    <dgm:pt modelId="{0DE9CBA7-518F-488F-8851-7695A5AE7564}" type="pres">
      <dgm:prSet presAssocID="{72871573-19FB-4FDC-9CAC-82001FC1CA3D}" presName="parTx1" presStyleLbl="node1" presStyleIdx="0" presStyleCnt="1"/>
      <dgm:spPr/>
      <dgm:t>
        <a:bodyPr/>
        <a:lstStyle/>
        <a:p>
          <a:pPr rtl="1"/>
          <a:endParaRPr lang="ar-SA"/>
        </a:p>
      </dgm:t>
    </dgm:pt>
    <dgm:pt modelId="{B5BF27A5-E70F-4AB6-B6BB-935C4EFF1290}" type="pres">
      <dgm:prSet presAssocID="{65048964-D6C0-4F52-AB64-E266CD36385A}" presName="picture1" presStyleCnt="0"/>
      <dgm:spPr/>
    </dgm:pt>
    <dgm:pt modelId="{C1470C99-EAAB-4360-B8F3-D79792EBC19E}" type="pres">
      <dgm:prSet presAssocID="{65048964-D6C0-4F52-AB64-E266CD36385A}" presName="imageRepeatNode" presStyleLbl="fgImgPlace1" presStyleIdx="0" presStyleCnt="1"/>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EE1D7541-766A-44B0-9D90-A489188F19F4}" type="presOf" srcId="{72871573-19FB-4FDC-9CAC-82001FC1CA3D}" destId="{0DE9CBA7-518F-488F-8851-7695A5AE7564}" srcOrd="0" destOrd="0" presId="urn:microsoft.com/office/officeart/2008/layout/AscendingPictureAccentProcess"/>
    <dgm:cxn modelId="{528EB735-36CD-46B5-B187-F76BB6258F83}" type="presOf" srcId="{78D85E2C-9F53-42FC-B092-5E89E1A08AB2}" destId="{70B7F7DE-6E08-42D5-A2CB-9D6683E5761F}" srcOrd="0" destOrd="0" presId="urn:microsoft.com/office/officeart/2008/layout/AscendingPictureAccentProcess"/>
    <dgm:cxn modelId="{24D23F7C-3BA5-494F-B1C2-7BBDD3ED1112}" type="presOf" srcId="{65048964-D6C0-4F52-AB64-E266CD36385A}" destId="{C1470C99-EAAB-4360-B8F3-D79792EBC19E}" srcOrd="0" destOrd="0" presId="urn:microsoft.com/office/officeart/2008/layout/AscendingPictureAccentProcess"/>
    <dgm:cxn modelId="{0D19965E-1193-4EA3-80A1-6E31D834A547}" type="presParOf" srcId="{70B7F7DE-6E08-42D5-A2CB-9D6683E5761F}" destId="{0DE9CBA7-518F-488F-8851-7695A5AE7564}" srcOrd="0" destOrd="0" presId="urn:microsoft.com/office/officeart/2008/layout/AscendingPictureAccentProcess"/>
    <dgm:cxn modelId="{8C3ED992-C1B1-45D9-BBCC-61F4A505D208}" type="presParOf" srcId="{70B7F7DE-6E08-42D5-A2CB-9D6683E5761F}" destId="{B5BF27A5-E70F-4AB6-B6BB-935C4EFF1290}" srcOrd="1" destOrd="0" presId="urn:microsoft.com/office/officeart/2008/layout/AscendingPictureAccentProcess"/>
    <dgm:cxn modelId="{4A2131C0-3BAC-4F93-B15B-585E6BAC52C0}" type="presParOf" srcId="{B5BF27A5-E70F-4AB6-B6BB-935C4EFF1290}" destId="{C1470C99-EAAB-4360-B8F3-D79792EBC19E}"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F1C2F4-6160-4201-B4DF-60711D1235B8}" type="doc">
      <dgm:prSet loTypeId="urn:microsoft.com/office/officeart/2005/8/layout/hChevron3" loCatId="process" qsTypeId="urn:microsoft.com/office/officeart/2005/8/quickstyle/simple2" qsCatId="simple" csTypeId="urn:microsoft.com/office/officeart/2005/8/colors/accent1_1" csCatId="accent1" phldr="1"/>
      <dgm:spPr/>
      <dgm:t>
        <a:bodyPr/>
        <a:lstStyle/>
        <a:p>
          <a:pPr rtl="1"/>
          <a:endParaRPr lang="ar-SA"/>
        </a:p>
      </dgm:t>
    </dgm:pt>
    <dgm:pt modelId="{C8310E3E-A018-4370-8663-D084C2F3A0F2}">
      <dgm:prSet phldrT="[نص]" custT="1"/>
      <dgm:spPr/>
      <dgm:t>
        <a:bodyPr/>
        <a:lstStyle/>
        <a:p>
          <a:pPr marL="0" indent="0" rtl="1">
            <a:lnSpc>
              <a:spcPct val="100000"/>
            </a:lnSpc>
            <a:spcAft>
              <a:spcPts val="0"/>
            </a:spcAft>
          </a:pPr>
          <a:r>
            <a:rPr lang="ar-SA" sz="2500" dirty="0" smtClean="0">
              <a:cs typeface="AL-Mohanad Bold" pitchFamily="2" charset="-78"/>
            </a:rPr>
            <a:t>خطوات التنصيف</a:t>
          </a:r>
          <a:endParaRPr lang="ar-SA" sz="2500" dirty="0">
            <a:cs typeface="AL-Mohanad Bold" pitchFamily="2" charset="-78"/>
          </a:endParaRPr>
        </a:p>
      </dgm:t>
    </dgm:pt>
    <dgm:pt modelId="{54EA4EEB-1FE2-47B9-8568-2B5FAF9B78C9}" type="parTrans" cxnId="{B8145D3C-F324-43DC-B204-A8649CC18FCC}">
      <dgm:prSet/>
      <dgm:spPr/>
      <dgm:t>
        <a:bodyPr/>
        <a:lstStyle/>
        <a:p>
          <a:pPr rtl="1"/>
          <a:endParaRPr lang="ar-SA" sz="2500"/>
        </a:p>
      </dgm:t>
    </dgm:pt>
    <dgm:pt modelId="{F1ED3832-F9C4-4160-807F-34111D3B2FC0}" type="sibTrans" cxnId="{B8145D3C-F324-43DC-B204-A8649CC18FCC}">
      <dgm:prSet/>
      <dgm:spPr/>
      <dgm:t>
        <a:bodyPr/>
        <a:lstStyle/>
        <a:p>
          <a:pPr rtl="1"/>
          <a:endParaRPr lang="ar-SA" sz="2500"/>
        </a:p>
      </dgm:t>
    </dgm:pt>
    <dgm:pt modelId="{FB3BFD0F-4C45-4A93-A117-9772330AD028}" type="pres">
      <dgm:prSet presAssocID="{E9F1C2F4-6160-4201-B4DF-60711D1235B8}" presName="Name0" presStyleCnt="0">
        <dgm:presLayoutVars>
          <dgm:dir val="rev"/>
          <dgm:resizeHandles val="exact"/>
        </dgm:presLayoutVars>
      </dgm:prSet>
      <dgm:spPr/>
      <dgm:t>
        <a:bodyPr/>
        <a:lstStyle/>
        <a:p>
          <a:pPr rtl="1"/>
          <a:endParaRPr lang="ar-SA"/>
        </a:p>
      </dgm:t>
    </dgm:pt>
    <dgm:pt modelId="{A2DD08F9-F411-46AD-8A97-65FEE6A10BA0}" type="pres">
      <dgm:prSet presAssocID="{C8310E3E-A018-4370-8663-D084C2F3A0F2}" presName="parTxOnly" presStyleLbl="node1" presStyleIdx="0" presStyleCnt="1" custLinFactNeighborX="49" custLinFactNeighborY="5668">
        <dgm:presLayoutVars>
          <dgm:bulletEnabled val="1"/>
        </dgm:presLayoutVars>
      </dgm:prSet>
      <dgm:spPr/>
      <dgm:t>
        <a:bodyPr/>
        <a:lstStyle/>
        <a:p>
          <a:pPr rtl="1"/>
          <a:endParaRPr lang="ar-SA"/>
        </a:p>
      </dgm:t>
    </dgm:pt>
  </dgm:ptLst>
  <dgm:cxnLst>
    <dgm:cxn modelId="{C7FBA705-0E48-464B-9B7B-A787F4C4897C}" type="presOf" srcId="{E9F1C2F4-6160-4201-B4DF-60711D1235B8}" destId="{FB3BFD0F-4C45-4A93-A117-9772330AD028}" srcOrd="0" destOrd="0" presId="urn:microsoft.com/office/officeart/2005/8/layout/hChevron3"/>
    <dgm:cxn modelId="{B8145D3C-F324-43DC-B204-A8649CC18FCC}" srcId="{E9F1C2F4-6160-4201-B4DF-60711D1235B8}" destId="{C8310E3E-A018-4370-8663-D084C2F3A0F2}" srcOrd="0" destOrd="0" parTransId="{54EA4EEB-1FE2-47B9-8568-2B5FAF9B78C9}" sibTransId="{F1ED3832-F9C4-4160-807F-34111D3B2FC0}"/>
    <dgm:cxn modelId="{BD231051-3B62-470A-8F6F-F9F4A2282005}" type="presOf" srcId="{C8310E3E-A018-4370-8663-D084C2F3A0F2}" destId="{A2DD08F9-F411-46AD-8A97-65FEE6A10BA0}" srcOrd="0" destOrd="0" presId="urn:microsoft.com/office/officeart/2005/8/layout/hChevron3"/>
    <dgm:cxn modelId="{52D9B79E-647D-498A-862F-AE4D02457079}" type="presParOf" srcId="{FB3BFD0F-4C45-4A93-A117-9772330AD028}" destId="{A2DD08F9-F411-46AD-8A97-65FEE6A10BA0}"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885911-7E00-4F47-8766-FA29CEF0398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pPr rtl="1"/>
          <a:endParaRPr lang="ar-SA"/>
        </a:p>
      </dgm:t>
    </dgm:pt>
    <dgm:pt modelId="{073F7321-5B7C-41C1-8EDD-5DD98AACDD8C}">
      <dgm:prSet phldrT="[نص]" custT="1"/>
      <dgm:spPr/>
      <dgm:t>
        <a:bodyPr/>
        <a:lstStyle/>
        <a:p>
          <a:pPr marL="0" algn="ctr" defTabSz="342900" rtl="1" eaLnBrk="1" latinLnBrk="0" hangingPunct="1">
            <a:spcBef>
              <a:spcPct val="0"/>
            </a:spcBef>
            <a:buNone/>
          </a:pPr>
          <a:r>
            <a:rPr lang="ar-SA" sz="4400" b="0" i="0" kern="1200" dirty="0" smtClean="0">
              <a:solidFill>
                <a:schemeClr val="accent1"/>
              </a:solidFill>
              <a:latin typeface="+mj-lt"/>
              <a:ea typeface="+mj-ea"/>
              <a:cs typeface="(AA) Sendebad" pitchFamily="2" charset="-78"/>
            </a:rPr>
            <a:t>تنظيم العمل</a:t>
          </a:r>
          <a:endParaRPr lang="ar-SA" sz="4400" b="0" i="0" kern="1200" dirty="0">
            <a:solidFill>
              <a:schemeClr val="accent1"/>
            </a:solidFill>
            <a:latin typeface="+mj-lt"/>
            <a:ea typeface="+mj-ea"/>
            <a:cs typeface="(AA) Sendebad" pitchFamily="2" charset="-78"/>
          </a:endParaRPr>
        </a:p>
      </dgm:t>
    </dgm:pt>
    <dgm:pt modelId="{8A41A236-5732-4A3F-ACA8-7D94AF6711E8}" type="parTrans" cxnId="{12662AF5-B37F-4EFC-8C8D-0C395673B96A}">
      <dgm:prSet/>
      <dgm:spPr/>
      <dgm:t>
        <a:bodyPr/>
        <a:lstStyle/>
        <a:p>
          <a:pPr rtl="1"/>
          <a:endParaRPr lang="ar-SA" b="0">
            <a:solidFill>
              <a:schemeClr val="accent1"/>
            </a:solidFill>
          </a:endParaRPr>
        </a:p>
      </dgm:t>
    </dgm:pt>
    <dgm:pt modelId="{A1F89821-A19B-46CB-ACEF-518FFF19FFA1}" type="sibTrans" cxnId="{12662AF5-B37F-4EFC-8C8D-0C395673B96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pPr rtl="1"/>
          <a:endParaRPr lang="ar-SA" b="0">
            <a:solidFill>
              <a:schemeClr val="accent1"/>
            </a:solidFill>
          </a:endParaRPr>
        </a:p>
      </dgm:t>
    </dgm:pt>
    <dgm:pt modelId="{00AF2795-BEAE-4A64-B4E2-2ED43B38B42F}">
      <dgm:prSet phldrT="[نص]" custT="1"/>
      <dgm:spPr/>
      <dgm:t>
        <a:bodyPr/>
        <a:lstStyle/>
        <a:p>
          <a:pPr rtl="1"/>
          <a:r>
            <a:rPr lang="ar-SA" sz="2000" b="0" dirty="0" smtClean="0">
              <a:solidFill>
                <a:schemeClr val="accent1"/>
              </a:solidFill>
              <a:cs typeface="AdvertisingBold" pitchFamily="2" charset="-78"/>
            </a:rPr>
            <a:t>الوحدة</a:t>
          </a:r>
          <a:endParaRPr lang="ar-SA" sz="2000" b="0" dirty="0">
            <a:solidFill>
              <a:schemeClr val="accent1"/>
            </a:solidFill>
            <a:cs typeface="AdvertisingBold" pitchFamily="2" charset="-78"/>
          </a:endParaRPr>
        </a:p>
      </dgm:t>
    </dgm:pt>
    <dgm:pt modelId="{92E51ED6-51F0-4025-9C68-18E53114416E}" type="parTrans" cxnId="{4F61309C-8AC9-4EBB-BB4C-A2746F4533E6}">
      <dgm:prSet/>
      <dgm:spPr/>
      <dgm:t>
        <a:bodyPr/>
        <a:lstStyle/>
        <a:p>
          <a:pPr rtl="1"/>
          <a:endParaRPr lang="ar-SA" b="0">
            <a:solidFill>
              <a:schemeClr val="accent1"/>
            </a:solidFill>
          </a:endParaRPr>
        </a:p>
      </dgm:t>
    </dgm:pt>
    <dgm:pt modelId="{649044FC-53E4-44CF-AB49-D48AFB355BB0}" type="sibTrans" cxnId="{4F61309C-8AC9-4EBB-BB4C-A2746F4533E6}">
      <dgm:prSet/>
      <dgm:spPr/>
      <dgm:t>
        <a:bodyPr/>
        <a:lstStyle/>
        <a:p>
          <a:pPr rtl="1"/>
          <a:endParaRPr lang="ar-SA" b="0">
            <a:solidFill>
              <a:schemeClr val="accent1"/>
            </a:solidFill>
          </a:endParaRPr>
        </a:p>
      </dgm:t>
    </dgm:pt>
    <dgm:pt modelId="{F12FD2B5-F605-49CF-AAB2-FB80EE111AA6}">
      <dgm:prSet phldrT="[نص]" custT="1"/>
      <dgm:spPr/>
      <dgm:t>
        <a:bodyPr/>
        <a:lstStyle/>
        <a:p>
          <a:pPr rtl="1"/>
          <a:r>
            <a:rPr lang="ar-SA" sz="2000" b="0" dirty="0" smtClean="0">
              <a:solidFill>
                <a:schemeClr val="accent1"/>
              </a:solidFill>
              <a:cs typeface="AdvertisingBold" pitchFamily="2" charset="-78"/>
            </a:rPr>
            <a:t>الأولى</a:t>
          </a:r>
          <a:endParaRPr lang="ar-SA" sz="2000" b="0" dirty="0">
            <a:solidFill>
              <a:schemeClr val="accent1"/>
            </a:solidFill>
            <a:cs typeface="AdvertisingBold" pitchFamily="2" charset="-78"/>
          </a:endParaRPr>
        </a:p>
      </dgm:t>
    </dgm:pt>
    <dgm:pt modelId="{BC72D766-74BF-4500-B120-A5B2D42E983C}" type="parTrans" cxnId="{89E879E3-092B-4DBF-8F71-91F7EE3663E0}">
      <dgm:prSet/>
      <dgm:spPr/>
      <dgm:t>
        <a:bodyPr/>
        <a:lstStyle/>
        <a:p>
          <a:pPr rtl="1"/>
          <a:endParaRPr lang="ar-SA" b="0">
            <a:solidFill>
              <a:schemeClr val="accent1"/>
            </a:solidFill>
          </a:endParaRPr>
        </a:p>
      </dgm:t>
    </dgm:pt>
    <dgm:pt modelId="{676AE78E-08D9-429F-8A86-7C1D6F3EDDD9}" type="sibTrans" cxnId="{89E879E3-092B-4DBF-8F71-91F7EE3663E0}">
      <dgm:prSet/>
      <dgm:spPr/>
      <dgm:t>
        <a:bodyPr/>
        <a:lstStyle/>
        <a:p>
          <a:pPr rtl="1"/>
          <a:endParaRPr lang="ar-SA" b="0">
            <a:solidFill>
              <a:schemeClr val="accent1"/>
            </a:solidFill>
          </a:endParaRPr>
        </a:p>
      </dgm:t>
    </dgm:pt>
    <dgm:pt modelId="{C64656D2-DCAC-4AE5-932F-615031D1EA71}" type="pres">
      <dgm:prSet presAssocID="{33885911-7E00-4F47-8766-FA29CEF03981}" presName="Name0" presStyleCnt="0">
        <dgm:presLayoutVars>
          <dgm:dir/>
        </dgm:presLayoutVars>
      </dgm:prSet>
      <dgm:spPr/>
      <dgm:t>
        <a:bodyPr/>
        <a:lstStyle/>
        <a:p>
          <a:pPr rtl="1"/>
          <a:endParaRPr lang="ar-SA"/>
        </a:p>
      </dgm:t>
    </dgm:pt>
    <dgm:pt modelId="{5F162B30-340A-4C64-B16F-E127034A70DE}" type="pres">
      <dgm:prSet presAssocID="{A1F89821-A19B-46CB-ACEF-518FFF19FFA1}" presName="picture_1" presStyleLbl="bgImgPlace1" presStyleIdx="0" presStyleCnt="1"/>
      <dgm:spPr/>
      <dgm:t>
        <a:bodyPr/>
        <a:lstStyle/>
        <a:p>
          <a:pPr rtl="1"/>
          <a:endParaRPr lang="ar-SA"/>
        </a:p>
      </dgm:t>
    </dgm:pt>
    <dgm:pt modelId="{8FF43E22-A557-4B21-8BDD-EC681F3DB208}" type="pres">
      <dgm:prSet presAssocID="{073F7321-5B7C-41C1-8EDD-5DD98AACDD8C}" presName="text_1" presStyleLbl="node1" presStyleIdx="0" presStyleCnt="0" custLinFactNeighborX="99365" custLinFactNeighborY="13275">
        <dgm:presLayoutVars>
          <dgm:bulletEnabled val="1"/>
        </dgm:presLayoutVars>
      </dgm:prSet>
      <dgm:spPr/>
      <dgm:t>
        <a:bodyPr/>
        <a:lstStyle/>
        <a:p>
          <a:pPr rtl="1"/>
          <a:endParaRPr lang="ar-SA"/>
        </a:p>
      </dgm:t>
    </dgm:pt>
    <dgm:pt modelId="{AFF2017F-23A4-413F-984C-5F5891125304}" type="pres">
      <dgm:prSet presAssocID="{33885911-7E00-4F47-8766-FA29CEF03981}" presName="linV" presStyleCnt="0"/>
      <dgm:spPr/>
    </dgm:pt>
    <dgm:pt modelId="{CA27C88E-CABF-4086-994C-32EC20F3A762}" type="pres">
      <dgm:prSet presAssocID="{00AF2795-BEAE-4A64-B4E2-2ED43B38B42F}" presName="pair" presStyleCnt="0"/>
      <dgm:spPr/>
    </dgm:pt>
    <dgm:pt modelId="{08D7539E-20EB-4091-8E67-1A45AE11BC9B}" type="pres">
      <dgm:prSet presAssocID="{00AF2795-BEAE-4A64-B4E2-2ED43B38B42F}" presName="spaceH" presStyleLbl="node1" presStyleIdx="0" presStyleCnt="0"/>
      <dgm:spPr/>
    </dgm:pt>
    <dgm:pt modelId="{B4926B79-867D-47D7-B2FD-00621AD0D8AE}" type="pres">
      <dgm:prSet presAssocID="{00AF2795-BEAE-4A64-B4E2-2ED43B38B42F}" presName="desPictures" presStyleLbl="alignImgPlace1"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pPr rtl="1"/>
          <a:endParaRPr lang="ar-SA"/>
        </a:p>
      </dgm:t>
    </dgm:pt>
    <dgm:pt modelId="{B3B66C10-4807-482F-8621-D3E55ACD5F42}" type="pres">
      <dgm:prSet presAssocID="{00AF2795-BEAE-4A64-B4E2-2ED43B38B42F}" presName="desTextWrapper" presStyleCnt="0"/>
      <dgm:spPr/>
    </dgm:pt>
    <dgm:pt modelId="{5C67ED86-4B52-4913-880E-64481775DEF5}" type="pres">
      <dgm:prSet presAssocID="{00AF2795-BEAE-4A64-B4E2-2ED43B38B42F}" presName="desText" presStyleLbl="revTx" presStyleIdx="0" presStyleCnt="2">
        <dgm:presLayoutVars>
          <dgm:bulletEnabled val="1"/>
        </dgm:presLayoutVars>
      </dgm:prSet>
      <dgm:spPr/>
      <dgm:t>
        <a:bodyPr/>
        <a:lstStyle/>
        <a:p>
          <a:pPr rtl="1"/>
          <a:endParaRPr lang="ar-SA"/>
        </a:p>
      </dgm:t>
    </dgm:pt>
    <dgm:pt modelId="{DD9AFFC2-5579-4A31-AF22-018208811DFB}" type="pres">
      <dgm:prSet presAssocID="{649044FC-53E4-44CF-AB49-D48AFB355BB0}" presName="spaceV" presStyleCnt="0"/>
      <dgm:spPr/>
    </dgm:pt>
    <dgm:pt modelId="{49A53620-3871-4732-B8C2-7051767A6112}" type="pres">
      <dgm:prSet presAssocID="{F12FD2B5-F605-49CF-AAB2-FB80EE111AA6}" presName="pair" presStyleCnt="0"/>
      <dgm:spPr/>
    </dgm:pt>
    <dgm:pt modelId="{CBA375B1-0426-494D-8197-E7564C271E62}" type="pres">
      <dgm:prSet presAssocID="{F12FD2B5-F605-49CF-AAB2-FB80EE111AA6}" presName="spaceH" presStyleLbl="node1" presStyleIdx="0" presStyleCnt="0"/>
      <dgm:spPr/>
    </dgm:pt>
    <dgm:pt modelId="{7D7FE257-3916-48BC-B7FB-426BDB252DAC}" type="pres">
      <dgm:prSet presAssocID="{F12FD2B5-F605-49CF-AAB2-FB80EE111AA6}" presName="desPictures" presStyleLbl="align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B12736F1-980B-4540-8140-645DB18D5E9D}" type="pres">
      <dgm:prSet presAssocID="{F12FD2B5-F605-49CF-AAB2-FB80EE111AA6}" presName="desTextWrapper" presStyleCnt="0"/>
      <dgm:spPr/>
    </dgm:pt>
    <dgm:pt modelId="{DC943192-65E0-4B86-B062-42F954823944}" type="pres">
      <dgm:prSet presAssocID="{F12FD2B5-F605-49CF-AAB2-FB80EE111AA6}" presName="desText" presStyleLbl="revTx" presStyleIdx="1" presStyleCnt="2">
        <dgm:presLayoutVars>
          <dgm:bulletEnabled val="1"/>
        </dgm:presLayoutVars>
      </dgm:prSet>
      <dgm:spPr/>
      <dgm:t>
        <a:bodyPr/>
        <a:lstStyle/>
        <a:p>
          <a:pPr rtl="1"/>
          <a:endParaRPr lang="ar-SA"/>
        </a:p>
      </dgm:t>
    </dgm:pt>
    <dgm:pt modelId="{EBD4A9F6-F3FC-4456-AF71-EC051C0D419F}" type="pres">
      <dgm:prSet presAssocID="{33885911-7E00-4F47-8766-FA29CEF03981}" presName="maxNode" presStyleCnt="0"/>
      <dgm:spPr/>
    </dgm:pt>
    <dgm:pt modelId="{508140E2-0FFF-423A-8514-6902FCBA5353}" type="pres">
      <dgm:prSet presAssocID="{33885911-7E00-4F47-8766-FA29CEF03981}" presName="Name33" presStyleCnt="0"/>
      <dgm:spPr/>
    </dgm:pt>
  </dgm:ptLst>
  <dgm:cxnLst>
    <dgm:cxn modelId="{E1E7D3F5-BDC6-47FE-B238-0D47C91B94FA}" type="presOf" srcId="{00AF2795-BEAE-4A64-B4E2-2ED43B38B42F}" destId="{5C67ED86-4B52-4913-880E-64481775DEF5}" srcOrd="0" destOrd="0" presId="urn:microsoft.com/office/officeart/2008/layout/AccentedPicture"/>
    <dgm:cxn modelId="{09BB4D7A-A548-4DAE-9E26-8DC67E5C61DF}" type="presOf" srcId="{A1F89821-A19B-46CB-ACEF-518FFF19FFA1}" destId="{5F162B30-340A-4C64-B16F-E127034A70DE}" srcOrd="0" destOrd="0" presId="urn:microsoft.com/office/officeart/2008/layout/AccentedPicture"/>
    <dgm:cxn modelId="{583407B5-3FD7-4161-A4B7-C6EEA19C9093}" type="presOf" srcId="{F12FD2B5-F605-49CF-AAB2-FB80EE111AA6}" destId="{DC943192-65E0-4B86-B062-42F954823944}" srcOrd="0" destOrd="0" presId="urn:microsoft.com/office/officeart/2008/layout/AccentedPicture"/>
    <dgm:cxn modelId="{6132CED9-FBD0-4F79-8DBA-D71DFE2FB678}" type="presOf" srcId="{073F7321-5B7C-41C1-8EDD-5DD98AACDD8C}" destId="{8FF43E22-A557-4B21-8BDD-EC681F3DB208}" srcOrd="0" destOrd="0" presId="urn:microsoft.com/office/officeart/2008/layout/AccentedPicture"/>
    <dgm:cxn modelId="{652568FB-863D-456D-9036-0D2AB8DCD184}" type="presOf" srcId="{33885911-7E00-4F47-8766-FA29CEF03981}" destId="{C64656D2-DCAC-4AE5-932F-615031D1EA71}" srcOrd="0" destOrd="0" presId="urn:microsoft.com/office/officeart/2008/layout/AccentedPicture"/>
    <dgm:cxn modelId="{4F61309C-8AC9-4EBB-BB4C-A2746F4533E6}" srcId="{33885911-7E00-4F47-8766-FA29CEF03981}" destId="{00AF2795-BEAE-4A64-B4E2-2ED43B38B42F}" srcOrd="1" destOrd="0" parTransId="{92E51ED6-51F0-4025-9C68-18E53114416E}" sibTransId="{649044FC-53E4-44CF-AB49-D48AFB355BB0}"/>
    <dgm:cxn modelId="{12662AF5-B37F-4EFC-8C8D-0C395673B96A}" srcId="{33885911-7E00-4F47-8766-FA29CEF03981}" destId="{073F7321-5B7C-41C1-8EDD-5DD98AACDD8C}" srcOrd="0" destOrd="0" parTransId="{8A41A236-5732-4A3F-ACA8-7D94AF6711E8}" sibTransId="{A1F89821-A19B-46CB-ACEF-518FFF19FFA1}"/>
    <dgm:cxn modelId="{89E879E3-092B-4DBF-8F71-91F7EE3663E0}" srcId="{33885911-7E00-4F47-8766-FA29CEF03981}" destId="{F12FD2B5-F605-49CF-AAB2-FB80EE111AA6}" srcOrd="2" destOrd="0" parTransId="{BC72D766-74BF-4500-B120-A5B2D42E983C}" sibTransId="{676AE78E-08D9-429F-8A86-7C1D6F3EDDD9}"/>
    <dgm:cxn modelId="{48946F0B-70A6-4721-BB56-5EE2186A21E9}" type="presParOf" srcId="{C64656D2-DCAC-4AE5-932F-615031D1EA71}" destId="{5F162B30-340A-4C64-B16F-E127034A70DE}" srcOrd="0" destOrd="0" presId="urn:microsoft.com/office/officeart/2008/layout/AccentedPicture"/>
    <dgm:cxn modelId="{F2D8CB3A-1C21-4A9B-ABB1-A57B0D642EBC}" type="presParOf" srcId="{C64656D2-DCAC-4AE5-932F-615031D1EA71}" destId="{8FF43E22-A557-4B21-8BDD-EC681F3DB208}" srcOrd="1" destOrd="0" presId="urn:microsoft.com/office/officeart/2008/layout/AccentedPicture"/>
    <dgm:cxn modelId="{5AA41B22-58BF-4E67-874E-5BF85C8FAE79}" type="presParOf" srcId="{C64656D2-DCAC-4AE5-932F-615031D1EA71}" destId="{AFF2017F-23A4-413F-984C-5F5891125304}" srcOrd="2" destOrd="0" presId="urn:microsoft.com/office/officeart/2008/layout/AccentedPicture"/>
    <dgm:cxn modelId="{B9B6D8C3-5C0F-45DF-8616-21DEB56707E5}" type="presParOf" srcId="{AFF2017F-23A4-413F-984C-5F5891125304}" destId="{CA27C88E-CABF-4086-994C-32EC20F3A762}" srcOrd="0" destOrd="0" presId="urn:microsoft.com/office/officeart/2008/layout/AccentedPicture"/>
    <dgm:cxn modelId="{0CA1217C-80E9-451F-86D0-EA9138938670}" type="presParOf" srcId="{CA27C88E-CABF-4086-994C-32EC20F3A762}" destId="{08D7539E-20EB-4091-8E67-1A45AE11BC9B}" srcOrd="0" destOrd="0" presId="urn:microsoft.com/office/officeart/2008/layout/AccentedPicture"/>
    <dgm:cxn modelId="{3BEBAD99-A4DC-42A1-9DFB-5C6D8E95DA5D}" type="presParOf" srcId="{CA27C88E-CABF-4086-994C-32EC20F3A762}" destId="{B4926B79-867D-47D7-B2FD-00621AD0D8AE}" srcOrd="1" destOrd="0" presId="urn:microsoft.com/office/officeart/2008/layout/AccentedPicture"/>
    <dgm:cxn modelId="{AB4C7A14-ED8A-4317-B9FD-FE1F81C7AD83}" type="presParOf" srcId="{CA27C88E-CABF-4086-994C-32EC20F3A762}" destId="{B3B66C10-4807-482F-8621-D3E55ACD5F42}" srcOrd="2" destOrd="0" presId="urn:microsoft.com/office/officeart/2008/layout/AccentedPicture"/>
    <dgm:cxn modelId="{DE7955BB-A625-40D6-A87D-34D9A20A5080}" type="presParOf" srcId="{B3B66C10-4807-482F-8621-D3E55ACD5F42}" destId="{5C67ED86-4B52-4913-880E-64481775DEF5}" srcOrd="0" destOrd="0" presId="urn:microsoft.com/office/officeart/2008/layout/AccentedPicture"/>
    <dgm:cxn modelId="{90059401-2868-42FA-B0D9-D406B58A7BC3}" type="presParOf" srcId="{AFF2017F-23A4-413F-984C-5F5891125304}" destId="{DD9AFFC2-5579-4A31-AF22-018208811DFB}" srcOrd="1" destOrd="0" presId="urn:microsoft.com/office/officeart/2008/layout/AccentedPicture"/>
    <dgm:cxn modelId="{1D02676D-DDC8-4874-9425-C972D1B2399F}" type="presParOf" srcId="{AFF2017F-23A4-413F-984C-5F5891125304}" destId="{49A53620-3871-4732-B8C2-7051767A6112}" srcOrd="2" destOrd="0" presId="urn:microsoft.com/office/officeart/2008/layout/AccentedPicture"/>
    <dgm:cxn modelId="{1DD525BC-D300-4DC9-94D0-F32C7A8BD750}" type="presParOf" srcId="{49A53620-3871-4732-B8C2-7051767A6112}" destId="{CBA375B1-0426-494D-8197-E7564C271E62}" srcOrd="0" destOrd="0" presId="urn:microsoft.com/office/officeart/2008/layout/AccentedPicture"/>
    <dgm:cxn modelId="{1DD54460-7CBC-4394-B1DA-A19C0D61F89A}" type="presParOf" srcId="{49A53620-3871-4732-B8C2-7051767A6112}" destId="{7D7FE257-3916-48BC-B7FB-426BDB252DAC}" srcOrd="1" destOrd="0" presId="urn:microsoft.com/office/officeart/2008/layout/AccentedPicture"/>
    <dgm:cxn modelId="{81C05AC3-6C0D-4C1D-97F0-32F1A91C399D}" type="presParOf" srcId="{49A53620-3871-4732-B8C2-7051767A6112}" destId="{B12736F1-980B-4540-8140-645DB18D5E9D}" srcOrd="2" destOrd="0" presId="urn:microsoft.com/office/officeart/2008/layout/AccentedPicture"/>
    <dgm:cxn modelId="{710B68E0-B4CB-4255-AED7-21D378608EEF}" type="presParOf" srcId="{B12736F1-980B-4540-8140-645DB18D5E9D}" destId="{DC943192-65E0-4B86-B062-42F954823944}" srcOrd="0" destOrd="0" presId="urn:microsoft.com/office/officeart/2008/layout/AccentedPicture"/>
    <dgm:cxn modelId="{DCAEA3C1-97AF-4DFE-A731-510AA6793E68}" type="presParOf" srcId="{C64656D2-DCAC-4AE5-932F-615031D1EA71}" destId="{EBD4A9F6-F3FC-4456-AF71-EC051C0D419F}" srcOrd="3" destOrd="0" presId="urn:microsoft.com/office/officeart/2008/layout/AccentedPicture"/>
    <dgm:cxn modelId="{9AC9E0F5-60DD-4A85-918A-748A66749800}" type="presParOf" srcId="{EBD4A9F6-F3FC-4456-AF71-EC051C0D419F}" destId="{508140E2-0FFF-423A-8514-6902FCBA5353}"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7FBAE3-CFBF-4BD8-A8DE-2F967971E8B4}" type="doc">
      <dgm:prSet loTypeId="urn:microsoft.com/office/officeart/2008/layout/VerticalAccentList" loCatId="list" qsTypeId="urn:microsoft.com/office/officeart/2005/8/quickstyle/simple1" qsCatId="simple" csTypeId="urn:microsoft.com/office/officeart/2005/8/colors/accent5_1" csCatId="accent5" phldr="1"/>
      <dgm:spPr/>
      <dgm:t>
        <a:bodyPr/>
        <a:lstStyle/>
        <a:p>
          <a:pPr rtl="1"/>
          <a:endParaRPr lang="ar-SA"/>
        </a:p>
      </dgm:t>
    </dgm:pt>
    <dgm:pt modelId="{6E859C58-49E8-4D82-A53B-E39A5905FA76}">
      <dgm:prSet phldrT="[نص]" custT="1"/>
      <dgm:spPr/>
      <dgm:t>
        <a:bodyPr/>
        <a:lstStyle/>
        <a:p>
          <a:pPr rtl="1"/>
          <a:r>
            <a:rPr lang="ar-SA" sz="2500" dirty="0" smtClean="0">
              <a:latin typeface="Simplified Arabic" panose="02020603050405020304" pitchFamily="18" charset="-78"/>
              <a:cs typeface="AL-Mohanad Bold" pitchFamily="2" charset="-78"/>
            </a:rPr>
            <a:t>تحديد الأشياء التي نحتاجها</a:t>
          </a:r>
          <a:endParaRPr lang="ar-SA" sz="2500" dirty="0"/>
        </a:p>
      </dgm:t>
    </dgm:pt>
    <dgm:pt modelId="{A2831220-FB9A-4561-ADF9-B1797F9694C5}" type="parTrans" cxnId="{F46CFBB0-59FD-47DB-BE2F-E4CCD5D63294}">
      <dgm:prSet/>
      <dgm:spPr/>
      <dgm:t>
        <a:bodyPr/>
        <a:lstStyle/>
        <a:p>
          <a:pPr rtl="1"/>
          <a:endParaRPr lang="ar-SA" sz="2500"/>
        </a:p>
      </dgm:t>
    </dgm:pt>
    <dgm:pt modelId="{2B2CF8E3-A17C-46FA-B3D5-B2E1160FFF5B}" type="sibTrans" cxnId="{F46CFBB0-59FD-47DB-BE2F-E4CCD5D63294}">
      <dgm:prSet/>
      <dgm:spPr/>
      <dgm:t>
        <a:bodyPr/>
        <a:lstStyle/>
        <a:p>
          <a:pPr rtl="1"/>
          <a:endParaRPr lang="ar-SA" sz="2500"/>
        </a:p>
      </dgm:t>
    </dgm:pt>
    <dgm:pt modelId="{FFBDF4BA-F89B-4C1A-A889-A0F92C7A148C}">
      <dgm:prSet phldrT="[نص]" phldr="1" custT="1"/>
      <dgm:spPr/>
      <dgm:t>
        <a:bodyPr/>
        <a:lstStyle/>
        <a:p>
          <a:pPr rtl="1"/>
          <a:endParaRPr lang="ar-SA" sz="2500"/>
        </a:p>
      </dgm:t>
    </dgm:pt>
    <dgm:pt modelId="{71007C0D-B20E-4197-A6A0-96045C0CC0B1}" type="parTrans" cxnId="{DE5D20FE-AB24-4688-8063-936F26B9D8FD}">
      <dgm:prSet/>
      <dgm:spPr/>
      <dgm:t>
        <a:bodyPr/>
        <a:lstStyle/>
        <a:p>
          <a:pPr rtl="1"/>
          <a:endParaRPr lang="ar-SA" sz="2500"/>
        </a:p>
      </dgm:t>
    </dgm:pt>
    <dgm:pt modelId="{817A5D49-41B0-4E70-93EB-8344724A2908}" type="sibTrans" cxnId="{DE5D20FE-AB24-4688-8063-936F26B9D8FD}">
      <dgm:prSet/>
      <dgm:spPr/>
      <dgm:t>
        <a:bodyPr/>
        <a:lstStyle/>
        <a:p>
          <a:pPr rtl="1"/>
          <a:endParaRPr lang="ar-SA" sz="2500"/>
        </a:p>
      </dgm:t>
    </dgm:pt>
    <dgm:pt modelId="{BB2061B1-42E6-467B-932E-B07846E5F35C}">
      <dgm:prSet phldrT="[نص]" custT="1"/>
      <dgm:spPr/>
      <dgm:t>
        <a:bodyPr/>
        <a:lstStyle/>
        <a:p>
          <a:pPr rtl="1"/>
          <a:r>
            <a:rPr lang="ar-SA" sz="2500" dirty="0" smtClean="0">
              <a:latin typeface="Simplified Arabic" panose="02020603050405020304" pitchFamily="18" charset="-78"/>
              <a:cs typeface="AL-Mohanad Bold" pitchFamily="2" charset="-78"/>
            </a:rPr>
            <a:t>تحديد الأشياء التي لا نحتاجها</a:t>
          </a:r>
          <a:endParaRPr lang="ar-SA" sz="2500" dirty="0"/>
        </a:p>
      </dgm:t>
    </dgm:pt>
    <dgm:pt modelId="{996FC586-2147-43B8-B28D-A90758DBC7DE}" type="parTrans" cxnId="{901873AA-134D-4718-A2AF-FFD1F2CFEFB0}">
      <dgm:prSet/>
      <dgm:spPr/>
      <dgm:t>
        <a:bodyPr/>
        <a:lstStyle/>
        <a:p>
          <a:pPr rtl="1"/>
          <a:endParaRPr lang="ar-SA" sz="2500"/>
        </a:p>
      </dgm:t>
    </dgm:pt>
    <dgm:pt modelId="{6AECA699-4679-4C19-A2D1-2148CCF704B8}" type="sibTrans" cxnId="{901873AA-134D-4718-A2AF-FFD1F2CFEFB0}">
      <dgm:prSet/>
      <dgm:spPr/>
      <dgm:t>
        <a:bodyPr/>
        <a:lstStyle/>
        <a:p>
          <a:pPr rtl="1"/>
          <a:endParaRPr lang="ar-SA" sz="2500"/>
        </a:p>
      </dgm:t>
    </dgm:pt>
    <dgm:pt modelId="{3D6C5567-A430-4258-B9BC-886C7F9CFCD9}">
      <dgm:prSet phldrT="[نص]" phldr="1" custT="1"/>
      <dgm:spPr/>
      <dgm:t>
        <a:bodyPr/>
        <a:lstStyle/>
        <a:p>
          <a:pPr rtl="1"/>
          <a:endParaRPr lang="ar-SA" sz="2500" dirty="0"/>
        </a:p>
      </dgm:t>
    </dgm:pt>
    <dgm:pt modelId="{A2538278-E591-4A9C-B599-FEA8D4C9D768}" type="parTrans" cxnId="{6EFE2A2F-0D35-4AC9-B6FE-1CB0A5F28CE0}">
      <dgm:prSet/>
      <dgm:spPr/>
      <dgm:t>
        <a:bodyPr/>
        <a:lstStyle/>
        <a:p>
          <a:pPr rtl="1"/>
          <a:endParaRPr lang="ar-SA" sz="2500"/>
        </a:p>
      </dgm:t>
    </dgm:pt>
    <dgm:pt modelId="{AD307C7D-3640-4F87-80F9-3285514EDE0C}" type="sibTrans" cxnId="{6EFE2A2F-0D35-4AC9-B6FE-1CB0A5F28CE0}">
      <dgm:prSet/>
      <dgm:spPr/>
      <dgm:t>
        <a:bodyPr/>
        <a:lstStyle/>
        <a:p>
          <a:pPr rtl="1"/>
          <a:endParaRPr lang="ar-SA" sz="2500"/>
        </a:p>
      </dgm:t>
    </dgm:pt>
    <dgm:pt modelId="{41FADDF4-3521-4FE9-83B6-A048B5213D62}">
      <dgm:prSet phldrT="[نص]" custT="1"/>
      <dgm:spPr/>
      <dgm:t>
        <a:bodyPr/>
        <a:lstStyle/>
        <a:p>
          <a:pPr rtl="1"/>
          <a:r>
            <a:rPr lang="ar-SA" sz="2500" dirty="0" smtClean="0">
              <a:latin typeface="Simplified Arabic" panose="02020603050405020304" pitchFamily="18" charset="-78"/>
              <a:cs typeface="AL-Mohanad Bold" pitchFamily="2" charset="-78"/>
            </a:rPr>
            <a:t>تحديد كيفية التخلص من الأشياء التي لا نحتاجها</a:t>
          </a:r>
          <a:endParaRPr lang="ar-SA" sz="2500" dirty="0"/>
        </a:p>
      </dgm:t>
    </dgm:pt>
    <dgm:pt modelId="{69585C8F-CC4D-426B-90AA-B71404D8C40E}" type="parTrans" cxnId="{CC4EFFCE-826B-453B-8416-DCFACD3E9985}">
      <dgm:prSet/>
      <dgm:spPr/>
      <dgm:t>
        <a:bodyPr/>
        <a:lstStyle/>
        <a:p>
          <a:pPr rtl="1"/>
          <a:endParaRPr lang="ar-SA" sz="2500"/>
        </a:p>
      </dgm:t>
    </dgm:pt>
    <dgm:pt modelId="{FEBF797D-7E24-4336-BC63-DCF9B394C796}" type="sibTrans" cxnId="{CC4EFFCE-826B-453B-8416-DCFACD3E9985}">
      <dgm:prSet/>
      <dgm:spPr/>
      <dgm:t>
        <a:bodyPr/>
        <a:lstStyle/>
        <a:p>
          <a:pPr rtl="1"/>
          <a:endParaRPr lang="ar-SA" sz="2500"/>
        </a:p>
      </dgm:t>
    </dgm:pt>
    <dgm:pt modelId="{8B8EB94A-1971-4FA7-ACAA-A08D82A7E7CC}">
      <dgm:prSet phldrT="[نص]" phldr="1" custT="1"/>
      <dgm:spPr/>
      <dgm:t>
        <a:bodyPr/>
        <a:lstStyle/>
        <a:p>
          <a:pPr rtl="1"/>
          <a:endParaRPr lang="ar-SA" sz="2500" dirty="0"/>
        </a:p>
      </dgm:t>
    </dgm:pt>
    <dgm:pt modelId="{60FEA6FD-080A-4E2F-9306-8EA37ADA33A6}" type="sibTrans" cxnId="{314E0C6F-4353-4547-97F2-F1F49F51F06E}">
      <dgm:prSet/>
      <dgm:spPr/>
      <dgm:t>
        <a:bodyPr/>
        <a:lstStyle/>
        <a:p>
          <a:pPr rtl="1"/>
          <a:endParaRPr lang="ar-SA" sz="2500"/>
        </a:p>
      </dgm:t>
    </dgm:pt>
    <dgm:pt modelId="{BEE5F6D7-BCEF-4F72-AED7-7CC5795E4CCC}" type="parTrans" cxnId="{314E0C6F-4353-4547-97F2-F1F49F51F06E}">
      <dgm:prSet/>
      <dgm:spPr/>
      <dgm:t>
        <a:bodyPr/>
        <a:lstStyle/>
        <a:p>
          <a:pPr rtl="1"/>
          <a:endParaRPr lang="ar-SA" sz="2500"/>
        </a:p>
      </dgm:t>
    </dgm:pt>
    <dgm:pt modelId="{20CA8B5A-5D08-4A52-AACF-FB62781DF137}">
      <dgm:prSet/>
      <dgm:spPr/>
      <dgm:t>
        <a:bodyPr/>
        <a:lstStyle/>
        <a:p>
          <a:pPr rtl="1"/>
          <a:endParaRPr lang="ar-SA"/>
        </a:p>
      </dgm:t>
    </dgm:pt>
    <dgm:pt modelId="{DC20C9B6-EAB0-4F22-B489-7C9A67670B5A}" type="parTrans" cxnId="{EACEA3E3-AD22-430D-A637-417C0ADB02C9}">
      <dgm:prSet/>
      <dgm:spPr/>
      <dgm:t>
        <a:bodyPr/>
        <a:lstStyle/>
        <a:p>
          <a:pPr rtl="1"/>
          <a:endParaRPr lang="ar-SA"/>
        </a:p>
      </dgm:t>
    </dgm:pt>
    <dgm:pt modelId="{2C6F6D79-07B8-4F77-B7C9-12B5CF34CE39}" type="sibTrans" cxnId="{EACEA3E3-AD22-430D-A637-417C0ADB02C9}">
      <dgm:prSet/>
      <dgm:spPr/>
      <dgm:t>
        <a:bodyPr/>
        <a:lstStyle/>
        <a:p>
          <a:pPr rtl="1"/>
          <a:endParaRPr lang="ar-SA"/>
        </a:p>
      </dgm:t>
    </dgm:pt>
    <dgm:pt modelId="{0B9D3851-36FD-424F-B5F4-16B84D184ECE}">
      <dgm:prSet custT="1"/>
      <dgm:spPr/>
      <dgm:t>
        <a:bodyPr/>
        <a:lstStyle/>
        <a:p>
          <a:pPr rtl="1"/>
          <a:r>
            <a:rPr lang="ar-SA" sz="2500" dirty="0" smtClean="0">
              <a:latin typeface="Simplified Arabic" panose="02020603050405020304" pitchFamily="18" charset="-78"/>
              <a:cs typeface="AL-Mohanad Bold" pitchFamily="2" charset="-78"/>
            </a:rPr>
            <a:t>التنفيذ </a:t>
          </a:r>
          <a:endParaRPr lang="ar-SA" dirty="0"/>
        </a:p>
      </dgm:t>
    </dgm:pt>
    <dgm:pt modelId="{7D98D5B7-273F-4220-9E10-F592C61FBE1D}" type="parTrans" cxnId="{92DA733C-2461-4A1E-8BA8-3BF442FBFDBF}">
      <dgm:prSet/>
      <dgm:spPr/>
      <dgm:t>
        <a:bodyPr/>
        <a:lstStyle/>
        <a:p>
          <a:pPr rtl="1"/>
          <a:endParaRPr lang="ar-SA"/>
        </a:p>
      </dgm:t>
    </dgm:pt>
    <dgm:pt modelId="{0991C032-49B8-41C4-A4A9-86CFE06D25BA}" type="sibTrans" cxnId="{92DA733C-2461-4A1E-8BA8-3BF442FBFDBF}">
      <dgm:prSet/>
      <dgm:spPr/>
      <dgm:t>
        <a:bodyPr/>
        <a:lstStyle/>
        <a:p>
          <a:pPr rtl="1"/>
          <a:endParaRPr lang="ar-SA"/>
        </a:p>
      </dgm:t>
    </dgm:pt>
    <dgm:pt modelId="{C981A9FF-1D02-4FDD-9AF7-A9E735632D14}" type="pres">
      <dgm:prSet presAssocID="{A87FBAE3-CFBF-4BD8-A8DE-2F967971E8B4}" presName="Name0" presStyleCnt="0">
        <dgm:presLayoutVars>
          <dgm:chMax/>
          <dgm:chPref/>
          <dgm:dir val="rev"/>
        </dgm:presLayoutVars>
      </dgm:prSet>
      <dgm:spPr/>
      <dgm:t>
        <a:bodyPr/>
        <a:lstStyle/>
        <a:p>
          <a:pPr rtl="1"/>
          <a:endParaRPr lang="ar-SA"/>
        </a:p>
      </dgm:t>
    </dgm:pt>
    <dgm:pt modelId="{BC083D31-9458-467E-8B24-39D0393D59E7}" type="pres">
      <dgm:prSet presAssocID="{8B8EB94A-1971-4FA7-ACAA-A08D82A7E7CC}" presName="parenttextcomposite" presStyleCnt="0"/>
      <dgm:spPr/>
    </dgm:pt>
    <dgm:pt modelId="{8655F85C-03C3-42EE-9B33-F489CDF0C5AA}" type="pres">
      <dgm:prSet presAssocID="{8B8EB94A-1971-4FA7-ACAA-A08D82A7E7CC}" presName="parenttext" presStyleLbl="revTx" presStyleIdx="0" presStyleCnt="4">
        <dgm:presLayoutVars>
          <dgm:chMax/>
          <dgm:chPref val="2"/>
          <dgm:bulletEnabled val="1"/>
        </dgm:presLayoutVars>
      </dgm:prSet>
      <dgm:spPr/>
      <dgm:t>
        <a:bodyPr/>
        <a:lstStyle/>
        <a:p>
          <a:pPr rtl="1"/>
          <a:endParaRPr lang="ar-SA"/>
        </a:p>
      </dgm:t>
    </dgm:pt>
    <dgm:pt modelId="{17876FA1-DC5F-47C8-A764-D624F8CAB61A}" type="pres">
      <dgm:prSet presAssocID="{8B8EB94A-1971-4FA7-ACAA-A08D82A7E7CC}" presName="composite" presStyleCnt="0"/>
      <dgm:spPr/>
    </dgm:pt>
    <dgm:pt modelId="{0259D9A4-E287-4A88-8831-D4682F5BDC15}" type="pres">
      <dgm:prSet presAssocID="{8B8EB94A-1971-4FA7-ACAA-A08D82A7E7CC}" presName="chevron1" presStyleLbl="alignNode1" presStyleIdx="0" presStyleCnt="28"/>
      <dgm:spPr/>
    </dgm:pt>
    <dgm:pt modelId="{EA946E91-8AB5-4833-8603-406992B58A62}" type="pres">
      <dgm:prSet presAssocID="{8B8EB94A-1971-4FA7-ACAA-A08D82A7E7CC}" presName="chevron2" presStyleLbl="alignNode1" presStyleIdx="1" presStyleCnt="28"/>
      <dgm:spPr/>
    </dgm:pt>
    <dgm:pt modelId="{5E6E4941-682E-42AC-A1FF-E9CF01717181}" type="pres">
      <dgm:prSet presAssocID="{8B8EB94A-1971-4FA7-ACAA-A08D82A7E7CC}" presName="chevron3" presStyleLbl="alignNode1" presStyleIdx="2" presStyleCnt="28"/>
      <dgm:spPr/>
    </dgm:pt>
    <dgm:pt modelId="{43616DA4-B5B0-4B12-A1D8-1F9D16EA5560}" type="pres">
      <dgm:prSet presAssocID="{8B8EB94A-1971-4FA7-ACAA-A08D82A7E7CC}" presName="chevron4" presStyleLbl="alignNode1" presStyleIdx="3" presStyleCnt="28"/>
      <dgm:spPr/>
    </dgm:pt>
    <dgm:pt modelId="{245AFD90-5923-4271-984A-890D2FFCF5B3}" type="pres">
      <dgm:prSet presAssocID="{8B8EB94A-1971-4FA7-ACAA-A08D82A7E7CC}" presName="chevron5" presStyleLbl="alignNode1" presStyleIdx="4" presStyleCnt="28"/>
      <dgm:spPr/>
    </dgm:pt>
    <dgm:pt modelId="{A2397A68-496E-4690-B4BE-D9E208517021}" type="pres">
      <dgm:prSet presAssocID="{8B8EB94A-1971-4FA7-ACAA-A08D82A7E7CC}" presName="chevron6" presStyleLbl="alignNode1" presStyleIdx="5" presStyleCnt="28"/>
      <dgm:spPr/>
    </dgm:pt>
    <dgm:pt modelId="{5C89BB00-2C83-4915-A424-B96BBFE22330}" type="pres">
      <dgm:prSet presAssocID="{8B8EB94A-1971-4FA7-ACAA-A08D82A7E7CC}" presName="chevron7" presStyleLbl="alignNode1" presStyleIdx="6" presStyleCnt="28"/>
      <dgm:spPr/>
    </dgm:pt>
    <dgm:pt modelId="{7FAA4073-2B7B-4ED8-93A5-4A335E622658}" type="pres">
      <dgm:prSet presAssocID="{8B8EB94A-1971-4FA7-ACAA-A08D82A7E7CC}" presName="childtext" presStyleLbl="solidFgAcc1" presStyleIdx="0" presStyleCnt="4">
        <dgm:presLayoutVars>
          <dgm:chMax/>
          <dgm:chPref val="0"/>
          <dgm:bulletEnabled val="1"/>
        </dgm:presLayoutVars>
      </dgm:prSet>
      <dgm:spPr/>
      <dgm:t>
        <a:bodyPr/>
        <a:lstStyle/>
        <a:p>
          <a:pPr rtl="1"/>
          <a:endParaRPr lang="ar-SA"/>
        </a:p>
      </dgm:t>
    </dgm:pt>
    <dgm:pt modelId="{74B7724F-9D21-4D34-A42D-34208F1B1709}" type="pres">
      <dgm:prSet presAssocID="{60FEA6FD-080A-4E2F-9306-8EA37ADA33A6}" presName="sibTrans" presStyleCnt="0"/>
      <dgm:spPr/>
    </dgm:pt>
    <dgm:pt modelId="{B05373FB-E11D-446D-952C-D43257A337EF}" type="pres">
      <dgm:prSet presAssocID="{FFBDF4BA-F89B-4C1A-A889-A0F92C7A148C}" presName="parenttextcomposite" presStyleCnt="0"/>
      <dgm:spPr/>
    </dgm:pt>
    <dgm:pt modelId="{F049E5F1-9702-4A3E-8C4E-880E0C94C153}" type="pres">
      <dgm:prSet presAssocID="{FFBDF4BA-F89B-4C1A-A889-A0F92C7A148C}" presName="parenttext" presStyleLbl="revTx" presStyleIdx="1" presStyleCnt="4">
        <dgm:presLayoutVars>
          <dgm:chMax/>
          <dgm:chPref val="2"/>
          <dgm:bulletEnabled val="1"/>
        </dgm:presLayoutVars>
      </dgm:prSet>
      <dgm:spPr/>
      <dgm:t>
        <a:bodyPr/>
        <a:lstStyle/>
        <a:p>
          <a:pPr rtl="1"/>
          <a:endParaRPr lang="ar-SA"/>
        </a:p>
      </dgm:t>
    </dgm:pt>
    <dgm:pt modelId="{A56B4EDB-A4D3-4DE3-B7CF-D5C61BC1E039}" type="pres">
      <dgm:prSet presAssocID="{FFBDF4BA-F89B-4C1A-A889-A0F92C7A148C}" presName="composite" presStyleCnt="0"/>
      <dgm:spPr/>
    </dgm:pt>
    <dgm:pt modelId="{62BA4940-9CFD-4C7E-AC81-81127F25D5F5}" type="pres">
      <dgm:prSet presAssocID="{FFBDF4BA-F89B-4C1A-A889-A0F92C7A148C}" presName="chevron1" presStyleLbl="alignNode1" presStyleIdx="7" presStyleCnt="28"/>
      <dgm:spPr/>
    </dgm:pt>
    <dgm:pt modelId="{5F6F442F-1A53-4B33-9D54-3FE9DBB96D20}" type="pres">
      <dgm:prSet presAssocID="{FFBDF4BA-F89B-4C1A-A889-A0F92C7A148C}" presName="chevron2" presStyleLbl="alignNode1" presStyleIdx="8" presStyleCnt="28"/>
      <dgm:spPr/>
    </dgm:pt>
    <dgm:pt modelId="{0E1DF2CE-0EAE-4CF1-B75C-8157DF8C5D3E}" type="pres">
      <dgm:prSet presAssocID="{FFBDF4BA-F89B-4C1A-A889-A0F92C7A148C}" presName="chevron3" presStyleLbl="alignNode1" presStyleIdx="9" presStyleCnt="28"/>
      <dgm:spPr/>
    </dgm:pt>
    <dgm:pt modelId="{BD05AAA9-3BEE-451E-BAE9-B43B29264ECC}" type="pres">
      <dgm:prSet presAssocID="{FFBDF4BA-F89B-4C1A-A889-A0F92C7A148C}" presName="chevron4" presStyleLbl="alignNode1" presStyleIdx="10" presStyleCnt="28"/>
      <dgm:spPr/>
    </dgm:pt>
    <dgm:pt modelId="{ECD599B9-0583-4B80-A26E-75B7A645FC89}" type="pres">
      <dgm:prSet presAssocID="{FFBDF4BA-F89B-4C1A-A889-A0F92C7A148C}" presName="chevron5" presStyleLbl="alignNode1" presStyleIdx="11" presStyleCnt="28"/>
      <dgm:spPr/>
    </dgm:pt>
    <dgm:pt modelId="{65BF0A6F-B51C-4EB7-9A2B-4AE9D5C0D0A6}" type="pres">
      <dgm:prSet presAssocID="{FFBDF4BA-F89B-4C1A-A889-A0F92C7A148C}" presName="chevron6" presStyleLbl="alignNode1" presStyleIdx="12" presStyleCnt="28"/>
      <dgm:spPr/>
    </dgm:pt>
    <dgm:pt modelId="{7A4DBEF0-01E1-49DB-922D-A597C528F4BA}" type="pres">
      <dgm:prSet presAssocID="{FFBDF4BA-F89B-4C1A-A889-A0F92C7A148C}" presName="chevron7" presStyleLbl="alignNode1" presStyleIdx="13" presStyleCnt="28"/>
      <dgm:spPr/>
    </dgm:pt>
    <dgm:pt modelId="{7A25626B-12B8-476C-8E83-831BE3AE19E7}" type="pres">
      <dgm:prSet presAssocID="{FFBDF4BA-F89B-4C1A-A889-A0F92C7A148C}" presName="childtext" presStyleLbl="solidFgAcc1" presStyleIdx="1" presStyleCnt="4">
        <dgm:presLayoutVars>
          <dgm:chMax/>
          <dgm:chPref val="0"/>
          <dgm:bulletEnabled val="1"/>
        </dgm:presLayoutVars>
      </dgm:prSet>
      <dgm:spPr/>
      <dgm:t>
        <a:bodyPr/>
        <a:lstStyle/>
        <a:p>
          <a:pPr rtl="1"/>
          <a:endParaRPr lang="ar-SA"/>
        </a:p>
      </dgm:t>
    </dgm:pt>
    <dgm:pt modelId="{0735A0C0-EA91-4EE8-B9ED-6AE470360149}" type="pres">
      <dgm:prSet presAssocID="{817A5D49-41B0-4E70-93EB-8344724A2908}" presName="sibTrans" presStyleCnt="0"/>
      <dgm:spPr/>
    </dgm:pt>
    <dgm:pt modelId="{9003394B-3214-4F55-94AB-C2CCB19BC34F}" type="pres">
      <dgm:prSet presAssocID="{3D6C5567-A430-4258-B9BC-886C7F9CFCD9}" presName="parenttextcomposite" presStyleCnt="0"/>
      <dgm:spPr/>
    </dgm:pt>
    <dgm:pt modelId="{57ABCDC4-877C-4A6A-95CB-260C6D2329ED}" type="pres">
      <dgm:prSet presAssocID="{3D6C5567-A430-4258-B9BC-886C7F9CFCD9}" presName="parenttext" presStyleLbl="revTx" presStyleIdx="2" presStyleCnt="4">
        <dgm:presLayoutVars>
          <dgm:chMax/>
          <dgm:chPref val="2"/>
          <dgm:bulletEnabled val="1"/>
        </dgm:presLayoutVars>
      </dgm:prSet>
      <dgm:spPr/>
      <dgm:t>
        <a:bodyPr/>
        <a:lstStyle/>
        <a:p>
          <a:pPr rtl="1"/>
          <a:endParaRPr lang="ar-SA"/>
        </a:p>
      </dgm:t>
    </dgm:pt>
    <dgm:pt modelId="{3F8D6618-1B0E-43BE-AC7B-7825E9151311}" type="pres">
      <dgm:prSet presAssocID="{3D6C5567-A430-4258-B9BC-886C7F9CFCD9}" presName="composite" presStyleCnt="0"/>
      <dgm:spPr/>
    </dgm:pt>
    <dgm:pt modelId="{A70D083A-4506-4943-B957-1A6F733A92EE}" type="pres">
      <dgm:prSet presAssocID="{3D6C5567-A430-4258-B9BC-886C7F9CFCD9}" presName="chevron1" presStyleLbl="alignNode1" presStyleIdx="14" presStyleCnt="28"/>
      <dgm:spPr/>
    </dgm:pt>
    <dgm:pt modelId="{A50863A3-8FD9-4F13-BFE2-4C9A5FA7C93F}" type="pres">
      <dgm:prSet presAssocID="{3D6C5567-A430-4258-B9BC-886C7F9CFCD9}" presName="chevron2" presStyleLbl="alignNode1" presStyleIdx="15" presStyleCnt="28"/>
      <dgm:spPr/>
    </dgm:pt>
    <dgm:pt modelId="{B5BF08D4-AB98-40B9-85E8-CE479CCCF376}" type="pres">
      <dgm:prSet presAssocID="{3D6C5567-A430-4258-B9BC-886C7F9CFCD9}" presName="chevron3" presStyleLbl="alignNode1" presStyleIdx="16" presStyleCnt="28"/>
      <dgm:spPr/>
    </dgm:pt>
    <dgm:pt modelId="{DE024367-0A64-4A5D-9A84-69531A050B68}" type="pres">
      <dgm:prSet presAssocID="{3D6C5567-A430-4258-B9BC-886C7F9CFCD9}" presName="chevron4" presStyleLbl="alignNode1" presStyleIdx="17" presStyleCnt="28"/>
      <dgm:spPr/>
    </dgm:pt>
    <dgm:pt modelId="{58D94C35-7606-46A8-A590-B81FA46EA78C}" type="pres">
      <dgm:prSet presAssocID="{3D6C5567-A430-4258-B9BC-886C7F9CFCD9}" presName="chevron5" presStyleLbl="alignNode1" presStyleIdx="18" presStyleCnt="28"/>
      <dgm:spPr/>
    </dgm:pt>
    <dgm:pt modelId="{93D00475-5A21-4486-9E9F-DF84AD41C5F8}" type="pres">
      <dgm:prSet presAssocID="{3D6C5567-A430-4258-B9BC-886C7F9CFCD9}" presName="chevron6" presStyleLbl="alignNode1" presStyleIdx="19" presStyleCnt="28"/>
      <dgm:spPr/>
    </dgm:pt>
    <dgm:pt modelId="{CD99A3A3-951C-44A3-8761-86B5F0235A63}" type="pres">
      <dgm:prSet presAssocID="{3D6C5567-A430-4258-B9BC-886C7F9CFCD9}" presName="chevron7" presStyleLbl="alignNode1" presStyleIdx="20" presStyleCnt="28"/>
      <dgm:spPr/>
    </dgm:pt>
    <dgm:pt modelId="{17251869-16E4-46A2-8F92-D7E45904A7FC}" type="pres">
      <dgm:prSet presAssocID="{3D6C5567-A430-4258-B9BC-886C7F9CFCD9}" presName="childtext" presStyleLbl="solidFgAcc1" presStyleIdx="2" presStyleCnt="4">
        <dgm:presLayoutVars>
          <dgm:chMax/>
          <dgm:chPref val="0"/>
          <dgm:bulletEnabled val="1"/>
        </dgm:presLayoutVars>
      </dgm:prSet>
      <dgm:spPr/>
      <dgm:t>
        <a:bodyPr/>
        <a:lstStyle/>
        <a:p>
          <a:pPr rtl="1"/>
          <a:endParaRPr lang="ar-SA"/>
        </a:p>
      </dgm:t>
    </dgm:pt>
    <dgm:pt modelId="{7713C7F1-100E-4143-BB84-870D915D86CD}" type="pres">
      <dgm:prSet presAssocID="{AD307C7D-3640-4F87-80F9-3285514EDE0C}" presName="sibTrans" presStyleCnt="0"/>
      <dgm:spPr/>
    </dgm:pt>
    <dgm:pt modelId="{B73BE722-8D52-4E2F-949A-61333CA69104}" type="pres">
      <dgm:prSet presAssocID="{20CA8B5A-5D08-4A52-AACF-FB62781DF137}" presName="parenttextcomposite" presStyleCnt="0"/>
      <dgm:spPr/>
    </dgm:pt>
    <dgm:pt modelId="{A6A11B47-C2CB-4C79-BDAA-96F8DC5B5803}" type="pres">
      <dgm:prSet presAssocID="{20CA8B5A-5D08-4A52-AACF-FB62781DF137}" presName="parenttext" presStyleLbl="revTx" presStyleIdx="3" presStyleCnt="4">
        <dgm:presLayoutVars>
          <dgm:chMax/>
          <dgm:chPref val="2"/>
          <dgm:bulletEnabled val="1"/>
        </dgm:presLayoutVars>
      </dgm:prSet>
      <dgm:spPr/>
      <dgm:t>
        <a:bodyPr/>
        <a:lstStyle/>
        <a:p>
          <a:pPr rtl="1"/>
          <a:endParaRPr lang="ar-SA"/>
        </a:p>
      </dgm:t>
    </dgm:pt>
    <dgm:pt modelId="{E4BED56E-D16A-47E4-A196-00FF9C4FE934}" type="pres">
      <dgm:prSet presAssocID="{20CA8B5A-5D08-4A52-AACF-FB62781DF137}" presName="composite" presStyleCnt="0"/>
      <dgm:spPr/>
    </dgm:pt>
    <dgm:pt modelId="{A068A043-D460-4B68-ACB4-B0E6A5DCF198}" type="pres">
      <dgm:prSet presAssocID="{20CA8B5A-5D08-4A52-AACF-FB62781DF137}" presName="chevron1" presStyleLbl="alignNode1" presStyleIdx="21" presStyleCnt="28"/>
      <dgm:spPr/>
    </dgm:pt>
    <dgm:pt modelId="{2538EE75-4B3D-4592-A9A5-C4A793775D3E}" type="pres">
      <dgm:prSet presAssocID="{20CA8B5A-5D08-4A52-AACF-FB62781DF137}" presName="chevron2" presStyleLbl="alignNode1" presStyleIdx="22" presStyleCnt="28"/>
      <dgm:spPr/>
    </dgm:pt>
    <dgm:pt modelId="{D3CE71F1-7D51-435C-AE0E-3124E17E471D}" type="pres">
      <dgm:prSet presAssocID="{20CA8B5A-5D08-4A52-AACF-FB62781DF137}" presName="chevron3" presStyleLbl="alignNode1" presStyleIdx="23" presStyleCnt="28"/>
      <dgm:spPr/>
    </dgm:pt>
    <dgm:pt modelId="{0D4F89B4-4A48-4719-AA2E-D10F190BDCE3}" type="pres">
      <dgm:prSet presAssocID="{20CA8B5A-5D08-4A52-AACF-FB62781DF137}" presName="chevron4" presStyleLbl="alignNode1" presStyleIdx="24" presStyleCnt="28"/>
      <dgm:spPr/>
    </dgm:pt>
    <dgm:pt modelId="{005BBD58-5D4C-4BA6-847D-1BC5F5C60A15}" type="pres">
      <dgm:prSet presAssocID="{20CA8B5A-5D08-4A52-AACF-FB62781DF137}" presName="chevron5" presStyleLbl="alignNode1" presStyleIdx="25" presStyleCnt="28"/>
      <dgm:spPr/>
    </dgm:pt>
    <dgm:pt modelId="{8C8A5907-BDCF-4B19-857E-CF72FC01DC15}" type="pres">
      <dgm:prSet presAssocID="{20CA8B5A-5D08-4A52-AACF-FB62781DF137}" presName="chevron6" presStyleLbl="alignNode1" presStyleIdx="26" presStyleCnt="28"/>
      <dgm:spPr/>
    </dgm:pt>
    <dgm:pt modelId="{A1569EAC-3E19-44FB-8803-2A729A13D1EB}" type="pres">
      <dgm:prSet presAssocID="{20CA8B5A-5D08-4A52-AACF-FB62781DF137}" presName="chevron7" presStyleLbl="alignNode1" presStyleIdx="27" presStyleCnt="28"/>
      <dgm:spPr/>
    </dgm:pt>
    <dgm:pt modelId="{05D3E24F-38CA-4D77-A8FD-E2AF8B087DE7}" type="pres">
      <dgm:prSet presAssocID="{20CA8B5A-5D08-4A52-AACF-FB62781DF137}" presName="childtext" presStyleLbl="solidFgAcc1" presStyleIdx="3" presStyleCnt="4">
        <dgm:presLayoutVars>
          <dgm:chMax/>
          <dgm:chPref val="0"/>
          <dgm:bulletEnabled val="1"/>
        </dgm:presLayoutVars>
      </dgm:prSet>
      <dgm:spPr/>
      <dgm:t>
        <a:bodyPr/>
        <a:lstStyle/>
        <a:p>
          <a:pPr rtl="1"/>
          <a:endParaRPr lang="ar-SA"/>
        </a:p>
      </dgm:t>
    </dgm:pt>
  </dgm:ptLst>
  <dgm:cxnLst>
    <dgm:cxn modelId="{314E0C6F-4353-4547-97F2-F1F49F51F06E}" srcId="{A87FBAE3-CFBF-4BD8-A8DE-2F967971E8B4}" destId="{8B8EB94A-1971-4FA7-ACAA-A08D82A7E7CC}" srcOrd="0" destOrd="0" parTransId="{BEE5F6D7-BCEF-4F72-AED7-7CC5795E4CCC}" sibTransId="{60FEA6FD-080A-4E2F-9306-8EA37ADA33A6}"/>
    <dgm:cxn modelId="{DE5D20FE-AB24-4688-8063-936F26B9D8FD}" srcId="{A87FBAE3-CFBF-4BD8-A8DE-2F967971E8B4}" destId="{FFBDF4BA-F89B-4C1A-A889-A0F92C7A148C}" srcOrd="1" destOrd="0" parTransId="{71007C0D-B20E-4197-A6A0-96045C0CC0B1}" sibTransId="{817A5D49-41B0-4E70-93EB-8344724A2908}"/>
    <dgm:cxn modelId="{CC4EFFCE-826B-453B-8416-DCFACD3E9985}" srcId="{3D6C5567-A430-4258-B9BC-886C7F9CFCD9}" destId="{41FADDF4-3521-4FE9-83B6-A048B5213D62}" srcOrd="0" destOrd="0" parTransId="{69585C8F-CC4D-426B-90AA-B71404D8C40E}" sibTransId="{FEBF797D-7E24-4336-BC63-DCF9B394C796}"/>
    <dgm:cxn modelId="{F3E8F268-2A20-4809-98AC-6CBFDF83765C}" type="presOf" srcId="{8B8EB94A-1971-4FA7-ACAA-A08D82A7E7CC}" destId="{8655F85C-03C3-42EE-9B33-F489CDF0C5AA}" srcOrd="0" destOrd="0" presId="urn:microsoft.com/office/officeart/2008/layout/VerticalAccentList"/>
    <dgm:cxn modelId="{F46CFBB0-59FD-47DB-BE2F-E4CCD5D63294}" srcId="{8B8EB94A-1971-4FA7-ACAA-A08D82A7E7CC}" destId="{6E859C58-49E8-4D82-A53B-E39A5905FA76}" srcOrd="0" destOrd="0" parTransId="{A2831220-FB9A-4561-ADF9-B1797F9694C5}" sibTransId="{2B2CF8E3-A17C-46FA-B3D5-B2E1160FFF5B}"/>
    <dgm:cxn modelId="{798F0A67-056A-4319-84E8-AC6D89CACD65}" type="presOf" srcId="{41FADDF4-3521-4FE9-83B6-A048B5213D62}" destId="{17251869-16E4-46A2-8F92-D7E45904A7FC}" srcOrd="0" destOrd="0" presId="urn:microsoft.com/office/officeart/2008/layout/VerticalAccentList"/>
    <dgm:cxn modelId="{63954992-3080-4DF4-A9E7-79E9460DB9C7}" type="presOf" srcId="{0B9D3851-36FD-424F-B5F4-16B84D184ECE}" destId="{05D3E24F-38CA-4D77-A8FD-E2AF8B087DE7}" srcOrd="0" destOrd="0" presId="urn:microsoft.com/office/officeart/2008/layout/VerticalAccentList"/>
    <dgm:cxn modelId="{901873AA-134D-4718-A2AF-FFD1F2CFEFB0}" srcId="{FFBDF4BA-F89B-4C1A-A889-A0F92C7A148C}" destId="{BB2061B1-42E6-467B-932E-B07846E5F35C}" srcOrd="0" destOrd="0" parTransId="{996FC586-2147-43B8-B28D-A90758DBC7DE}" sibTransId="{6AECA699-4679-4C19-A2D1-2148CCF704B8}"/>
    <dgm:cxn modelId="{6EFE2A2F-0D35-4AC9-B6FE-1CB0A5F28CE0}" srcId="{A87FBAE3-CFBF-4BD8-A8DE-2F967971E8B4}" destId="{3D6C5567-A430-4258-B9BC-886C7F9CFCD9}" srcOrd="2" destOrd="0" parTransId="{A2538278-E591-4A9C-B599-FEA8D4C9D768}" sibTransId="{AD307C7D-3640-4F87-80F9-3285514EDE0C}"/>
    <dgm:cxn modelId="{8775CF09-B808-4222-A9C1-1A4532BBA076}" type="presOf" srcId="{A87FBAE3-CFBF-4BD8-A8DE-2F967971E8B4}" destId="{C981A9FF-1D02-4FDD-9AF7-A9E735632D14}" srcOrd="0" destOrd="0" presId="urn:microsoft.com/office/officeart/2008/layout/VerticalAccentList"/>
    <dgm:cxn modelId="{C641F5CB-8F12-4B82-AADD-D8869E9D2751}" type="presOf" srcId="{FFBDF4BA-F89B-4C1A-A889-A0F92C7A148C}" destId="{F049E5F1-9702-4A3E-8C4E-880E0C94C153}" srcOrd="0" destOrd="0" presId="urn:microsoft.com/office/officeart/2008/layout/VerticalAccentList"/>
    <dgm:cxn modelId="{FE250077-8201-4C2E-B142-D267DFCB4BCC}" type="presOf" srcId="{BB2061B1-42E6-467B-932E-B07846E5F35C}" destId="{7A25626B-12B8-476C-8E83-831BE3AE19E7}" srcOrd="0" destOrd="0" presId="urn:microsoft.com/office/officeart/2008/layout/VerticalAccentList"/>
    <dgm:cxn modelId="{EACEA3E3-AD22-430D-A637-417C0ADB02C9}" srcId="{A87FBAE3-CFBF-4BD8-A8DE-2F967971E8B4}" destId="{20CA8B5A-5D08-4A52-AACF-FB62781DF137}" srcOrd="3" destOrd="0" parTransId="{DC20C9B6-EAB0-4F22-B489-7C9A67670B5A}" sibTransId="{2C6F6D79-07B8-4F77-B7C9-12B5CF34CE39}"/>
    <dgm:cxn modelId="{709346C9-9D9A-466F-8362-64E6BF14A756}" type="presOf" srcId="{20CA8B5A-5D08-4A52-AACF-FB62781DF137}" destId="{A6A11B47-C2CB-4C79-BDAA-96F8DC5B5803}" srcOrd="0" destOrd="0" presId="urn:microsoft.com/office/officeart/2008/layout/VerticalAccentList"/>
    <dgm:cxn modelId="{95C936D8-ADB9-46C6-BB06-A350ECFB5F48}" type="presOf" srcId="{6E859C58-49E8-4D82-A53B-E39A5905FA76}" destId="{7FAA4073-2B7B-4ED8-93A5-4A335E622658}" srcOrd="0" destOrd="0" presId="urn:microsoft.com/office/officeart/2008/layout/VerticalAccentList"/>
    <dgm:cxn modelId="{92DA733C-2461-4A1E-8BA8-3BF442FBFDBF}" srcId="{20CA8B5A-5D08-4A52-AACF-FB62781DF137}" destId="{0B9D3851-36FD-424F-B5F4-16B84D184ECE}" srcOrd="0" destOrd="0" parTransId="{7D98D5B7-273F-4220-9E10-F592C61FBE1D}" sibTransId="{0991C032-49B8-41C4-A4A9-86CFE06D25BA}"/>
    <dgm:cxn modelId="{9B1AD2DA-4700-433B-AB5F-0466BCA726FC}" type="presOf" srcId="{3D6C5567-A430-4258-B9BC-886C7F9CFCD9}" destId="{57ABCDC4-877C-4A6A-95CB-260C6D2329ED}" srcOrd="0" destOrd="0" presId="urn:microsoft.com/office/officeart/2008/layout/VerticalAccentList"/>
    <dgm:cxn modelId="{A2BBD08B-0167-48FE-80A4-E7321C015EC7}" type="presParOf" srcId="{C981A9FF-1D02-4FDD-9AF7-A9E735632D14}" destId="{BC083D31-9458-467E-8B24-39D0393D59E7}" srcOrd="0" destOrd="0" presId="urn:microsoft.com/office/officeart/2008/layout/VerticalAccentList"/>
    <dgm:cxn modelId="{E09C54BB-25C4-4FD9-93DF-971211629F73}" type="presParOf" srcId="{BC083D31-9458-467E-8B24-39D0393D59E7}" destId="{8655F85C-03C3-42EE-9B33-F489CDF0C5AA}" srcOrd="0" destOrd="0" presId="urn:microsoft.com/office/officeart/2008/layout/VerticalAccentList"/>
    <dgm:cxn modelId="{2EF17F37-51F4-44BF-B8BA-671764F9A70E}" type="presParOf" srcId="{C981A9FF-1D02-4FDD-9AF7-A9E735632D14}" destId="{17876FA1-DC5F-47C8-A764-D624F8CAB61A}" srcOrd="1" destOrd="0" presId="urn:microsoft.com/office/officeart/2008/layout/VerticalAccentList"/>
    <dgm:cxn modelId="{90189F8C-E532-4098-96F6-B2EEF2385B7D}" type="presParOf" srcId="{17876FA1-DC5F-47C8-A764-D624F8CAB61A}" destId="{0259D9A4-E287-4A88-8831-D4682F5BDC15}" srcOrd="0" destOrd="0" presId="urn:microsoft.com/office/officeart/2008/layout/VerticalAccentList"/>
    <dgm:cxn modelId="{561C39D3-3775-41E4-B8A5-6C53F7B2E121}" type="presParOf" srcId="{17876FA1-DC5F-47C8-A764-D624F8CAB61A}" destId="{EA946E91-8AB5-4833-8603-406992B58A62}" srcOrd="1" destOrd="0" presId="urn:microsoft.com/office/officeart/2008/layout/VerticalAccentList"/>
    <dgm:cxn modelId="{95996979-2B96-48EF-82EA-7C106F56E69D}" type="presParOf" srcId="{17876FA1-DC5F-47C8-A764-D624F8CAB61A}" destId="{5E6E4941-682E-42AC-A1FF-E9CF01717181}" srcOrd="2" destOrd="0" presId="urn:microsoft.com/office/officeart/2008/layout/VerticalAccentList"/>
    <dgm:cxn modelId="{36779C49-139A-458B-9FC3-2639F8CA67BA}" type="presParOf" srcId="{17876FA1-DC5F-47C8-A764-D624F8CAB61A}" destId="{43616DA4-B5B0-4B12-A1D8-1F9D16EA5560}" srcOrd="3" destOrd="0" presId="urn:microsoft.com/office/officeart/2008/layout/VerticalAccentList"/>
    <dgm:cxn modelId="{104A14F0-8DF3-4578-9428-303CDAD410A4}" type="presParOf" srcId="{17876FA1-DC5F-47C8-A764-D624F8CAB61A}" destId="{245AFD90-5923-4271-984A-890D2FFCF5B3}" srcOrd="4" destOrd="0" presId="urn:microsoft.com/office/officeart/2008/layout/VerticalAccentList"/>
    <dgm:cxn modelId="{7DCEF195-0F06-49B8-8CD2-AEF681FA24A9}" type="presParOf" srcId="{17876FA1-DC5F-47C8-A764-D624F8CAB61A}" destId="{A2397A68-496E-4690-B4BE-D9E208517021}" srcOrd="5" destOrd="0" presId="urn:microsoft.com/office/officeart/2008/layout/VerticalAccentList"/>
    <dgm:cxn modelId="{8B9FE15D-6E95-4A8E-9FCB-261F2AD3DD4E}" type="presParOf" srcId="{17876FA1-DC5F-47C8-A764-D624F8CAB61A}" destId="{5C89BB00-2C83-4915-A424-B96BBFE22330}" srcOrd="6" destOrd="0" presId="urn:microsoft.com/office/officeart/2008/layout/VerticalAccentList"/>
    <dgm:cxn modelId="{3D201A36-0364-4354-9D5D-AA29EA337255}" type="presParOf" srcId="{17876FA1-DC5F-47C8-A764-D624F8CAB61A}" destId="{7FAA4073-2B7B-4ED8-93A5-4A335E622658}" srcOrd="7" destOrd="0" presId="urn:microsoft.com/office/officeart/2008/layout/VerticalAccentList"/>
    <dgm:cxn modelId="{FB96A969-6A1D-4AFB-BA9D-6FECA33B6595}" type="presParOf" srcId="{C981A9FF-1D02-4FDD-9AF7-A9E735632D14}" destId="{74B7724F-9D21-4D34-A42D-34208F1B1709}" srcOrd="2" destOrd="0" presId="urn:microsoft.com/office/officeart/2008/layout/VerticalAccentList"/>
    <dgm:cxn modelId="{0F3EE13E-E97C-4FCC-906B-C6B80839329D}" type="presParOf" srcId="{C981A9FF-1D02-4FDD-9AF7-A9E735632D14}" destId="{B05373FB-E11D-446D-952C-D43257A337EF}" srcOrd="3" destOrd="0" presId="urn:microsoft.com/office/officeart/2008/layout/VerticalAccentList"/>
    <dgm:cxn modelId="{F0988427-D230-4617-A737-1EB2B5ADA1D7}" type="presParOf" srcId="{B05373FB-E11D-446D-952C-D43257A337EF}" destId="{F049E5F1-9702-4A3E-8C4E-880E0C94C153}" srcOrd="0" destOrd="0" presId="urn:microsoft.com/office/officeart/2008/layout/VerticalAccentList"/>
    <dgm:cxn modelId="{655069DC-1C46-495F-9AE9-BF40A3FA326F}" type="presParOf" srcId="{C981A9FF-1D02-4FDD-9AF7-A9E735632D14}" destId="{A56B4EDB-A4D3-4DE3-B7CF-D5C61BC1E039}" srcOrd="4" destOrd="0" presId="urn:microsoft.com/office/officeart/2008/layout/VerticalAccentList"/>
    <dgm:cxn modelId="{1D463B7B-0CE7-477F-BD30-3DB78986576D}" type="presParOf" srcId="{A56B4EDB-A4D3-4DE3-B7CF-D5C61BC1E039}" destId="{62BA4940-9CFD-4C7E-AC81-81127F25D5F5}" srcOrd="0" destOrd="0" presId="urn:microsoft.com/office/officeart/2008/layout/VerticalAccentList"/>
    <dgm:cxn modelId="{058D7430-78A4-4970-96E5-A9B41B5EBF89}" type="presParOf" srcId="{A56B4EDB-A4D3-4DE3-B7CF-D5C61BC1E039}" destId="{5F6F442F-1A53-4B33-9D54-3FE9DBB96D20}" srcOrd="1" destOrd="0" presId="urn:microsoft.com/office/officeart/2008/layout/VerticalAccentList"/>
    <dgm:cxn modelId="{45E54F54-F8D9-4B54-B09E-9D315BF03578}" type="presParOf" srcId="{A56B4EDB-A4D3-4DE3-B7CF-D5C61BC1E039}" destId="{0E1DF2CE-0EAE-4CF1-B75C-8157DF8C5D3E}" srcOrd="2" destOrd="0" presId="urn:microsoft.com/office/officeart/2008/layout/VerticalAccentList"/>
    <dgm:cxn modelId="{1319A9D7-D45E-4AB4-83BB-99AFF31D5633}" type="presParOf" srcId="{A56B4EDB-A4D3-4DE3-B7CF-D5C61BC1E039}" destId="{BD05AAA9-3BEE-451E-BAE9-B43B29264ECC}" srcOrd="3" destOrd="0" presId="urn:microsoft.com/office/officeart/2008/layout/VerticalAccentList"/>
    <dgm:cxn modelId="{EB380B32-D70C-419A-A5A3-CC14B84211DF}" type="presParOf" srcId="{A56B4EDB-A4D3-4DE3-B7CF-D5C61BC1E039}" destId="{ECD599B9-0583-4B80-A26E-75B7A645FC89}" srcOrd="4" destOrd="0" presId="urn:microsoft.com/office/officeart/2008/layout/VerticalAccentList"/>
    <dgm:cxn modelId="{F9484FB7-F3AC-492F-9024-33B355D7A598}" type="presParOf" srcId="{A56B4EDB-A4D3-4DE3-B7CF-D5C61BC1E039}" destId="{65BF0A6F-B51C-4EB7-9A2B-4AE9D5C0D0A6}" srcOrd="5" destOrd="0" presId="urn:microsoft.com/office/officeart/2008/layout/VerticalAccentList"/>
    <dgm:cxn modelId="{1045715A-8A41-4259-A00F-89118FCEF21F}" type="presParOf" srcId="{A56B4EDB-A4D3-4DE3-B7CF-D5C61BC1E039}" destId="{7A4DBEF0-01E1-49DB-922D-A597C528F4BA}" srcOrd="6" destOrd="0" presId="urn:microsoft.com/office/officeart/2008/layout/VerticalAccentList"/>
    <dgm:cxn modelId="{B5F33912-1A27-4BAD-8DF0-B75DFC69A295}" type="presParOf" srcId="{A56B4EDB-A4D3-4DE3-B7CF-D5C61BC1E039}" destId="{7A25626B-12B8-476C-8E83-831BE3AE19E7}" srcOrd="7" destOrd="0" presId="urn:microsoft.com/office/officeart/2008/layout/VerticalAccentList"/>
    <dgm:cxn modelId="{3909B3F7-9FF6-42CF-9CE1-E5314634E9AC}" type="presParOf" srcId="{C981A9FF-1D02-4FDD-9AF7-A9E735632D14}" destId="{0735A0C0-EA91-4EE8-B9ED-6AE470360149}" srcOrd="5" destOrd="0" presId="urn:microsoft.com/office/officeart/2008/layout/VerticalAccentList"/>
    <dgm:cxn modelId="{E388B192-00BF-4CF6-87F1-477CF39AD43B}" type="presParOf" srcId="{C981A9FF-1D02-4FDD-9AF7-A9E735632D14}" destId="{9003394B-3214-4F55-94AB-C2CCB19BC34F}" srcOrd="6" destOrd="0" presId="urn:microsoft.com/office/officeart/2008/layout/VerticalAccentList"/>
    <dgm:cxn modelId="{77FF0F9B-A6D7-4E38-81E1-CE6F03527E42}" type="presParOf" srcId="{9003394B-3214-4F55-94AB-C2CCB19BC34F}" destId="{57ABCDC4-877C-4A6A-95CB-260C6D2329ED}" srcOrd="0" destOrd="0" presId="urn:microsoft.com/office/officeart/2008/layout/VerticalAccentList"/>
    <dgm:cxn modelId="{98C8A722-FCF8-4B13-A1EB-A5D3D2D5A02D}" type="presParOf" srcId="{C981A9FF-1D02-4FDD-9AF7-A9E735632D14}" destId="{3F8D6618-1B0E-43BE-AC7B-7825E9151311}" srcOrd="7" destOrd="0" presId="urn:microsoft.com/office/officeart/2008/layout/VerticalAccentList"/>
    <dgm:cxn modelId="{47522101-F5EC-4941-A4BB-A04272ED4F11}" type="presParOf" srcId="{3F8D6618-1B0E-43BE-AC7B-7825E9151311}" destId="{A70D083A-4506-4943-B957-1A6F733A92EE}" srcOrd="0" destOrd="0" presId="urn:microsoft.com/office/officeart/2008/layout/VerticalAccentList"/>
    <dgm:cxn modelId="{7A38F71D-D0F6-4DB9-A8B2-1B444022E6D2}" type="presParOf" srcId="{3F8D6618-1B0E-43BE-AC7B-7825E9151311}" destId="{A50863A3-8FD9-4F13-BFE2-4C9A5FA7C93F}" srcOrd="1" destOrd="0" presId="urn:microsoft.com/office/officeart/2008/layout/VerticalAccentList"/>
    <dgm:cxn modelId="{3E63A96F-5C57-450F-8A4C-CCA586765A6B}" type="presParOf" srcId="{3F8D6618-1B0E-43BE-AC7B-7825E9151311}" destId="{B5BF08D4-AB98-40B9-85E8-CE479CCCF376}" srcOrd="2" destOrd="0" presId="urn:microsoft.com/office/officeart/2008/layout/VerticalAccentList"/>
    <dgm:cxn modelId="{9EB4CD87-8BFF-4C7D-B7E0-1B53BF1EF271}" type="presParOf" srcId="{3F8D6618-1B0E-43BE-AC7B-7825E9151311}" destId="{DE024367-0A64-4A5D-9A84-69531A050B68}" srcOrd="3" destOrd="0" presId="urn:microsoft.com/office/officeart/2008/layout/VerticalAccentList"/>
    <dgm:cxn modelId="{726B8F12-8AF5-4EC9-83D4-17D59639F024}" type="presParOf" srcId="{3F8D6618-1B0E-43BE-AC7B-7825E9151311}" destId="{58D94C35-7606-46A8-A590-B81FA46EA78C}" srcOrd="4" destOrd="0" presId="urn:microsoft.com/office/officeart/2008/layout/VerticalAccentList"/>
    <dgm:cxn modelId="{E2060DBE-CEB0-48A9-B3CC-D49FD4F9D30D}" type="presParOf" srcId="{3F8D6618-1B0E-43BE-AC7B-7825E9151311}" destId="{93D00475-5A21-4486-9E9F-DF84AD41C5F8}" srcOrd="5" destOrd="0" presId="urn:microsoft.com/office/officeart/2008/layout/VerticalAccentList"/>
    <dgm:cxn modelId="{31E029C8-E819-42E8-9098-D307FF0FB344}" type="presParOf" srcId="{3F8D6618-1B0E-43BE-AC7B-7825E9151311}" destId="{CD99A3A3-951C-44A3-8761-86B5F0235A63}" srcOrd="6" destOrd="0" presId="urn:microsoft.com/office/officeart/2008/layout/VerticalAccentList"/>
    <dgm:cxn modelId="{C6975111-795B-4E82-9C12-75E9DDCDD8B7}" type="presParOf" srcId="{3F8D6618-1B0E-43BE-AC7B-7825E9151311}" destId="{17251869-16E4-46A2-8F92-D7E45904A7FC}" srcOrd="7" destOrd="0" presId="urn:microsoft.com/office/officeart/2008/layout/VerticalAccentList"/>
    <dgm:cxn modelId="{6D733314-1BC7-4849-8DA5-2E47ABDEE367}" type="presParOf" srcId="{C981A9FF-1D02-4FDD-9AF7-A9E735632D14}" destId="{7713C7F1-100E-4143-BB84-870D915D86CD}" srcOrd="8" destOrd="0" presId="urn:microsoft.com/office/officeart/2008/layout/VerticalAccentList"/>
    <dgm:cxn modelId="{4A33A1D0-832F-4603-A5C7-40D957BA424B}" type="presParOf" srcId="{C981A9FF-1D02-4FDD-9AF7-A9E735632D14}" destId="{B73BE722-8D52-4E2F-949A-61333CA69104}" srcOrd="9" destOrd="0" presId="urn:microsoft.com/office/officeart/2008/layout/VerticalAccentList"/>
    <dgm:cxn modelId="{7C9ED71E-57FA-4796-9EBD-A7E8A301FC9E}" type="presParOf" srcId="{B73BE722-8D52-4E2F-949A-61333CA69104}" destId="{A6A11B47-C2CB-4C79-BDAA-96F8DC5B5803}" srcOrd="0" destOrd="0" presId="urn:microsoft.com/office/officeart/2008/layout/VerticalAccentList"/>
    <dgm:cxn modelId="{0F7F2DFD-3B9F-4244-B724-5CC4E6529C1A}" type="presParOf" srcId="{C981A9FF-1D02-4FDD-9AF7-A9E735632D14}" destId="{E4BED56E-D16A-47E4-A196-00FF9C4FE934}" srcOrd="10" destOrd="0" presId="urn:microsoft.com/office/officeart/2008/layout/VerticalAccentList"/>
    <dgm:cxn modelId="{4F62F4B1-2831-44F0-9F7C-FF67FFCAFB08}" type="presParOf" srcId="{E4BED56E-D16A-47E4-A196-00FF9C4FE934}" destId="{A068A043-D460-4B68-ACB4-B0E6A5DCF198}" srcOrd="0" destOrd="0" presId="urn:microsoft.com/office/officeart/2008/layout/VerticalAccentList"/>
    <dgm:cxn modelId="{8CCDF3F4-A295-4CF7-80AF-95119EA66919}" type="presParOf" srcId="{E4BED56E-D16A-47E4-A196-00FF9C4FE934}" destId="{2538EE75-4B3D-4592-A9A5-C4A793775D3E}" srcOrd="1" destOrd="0" presId="urn:microsoft.com/office/officeart/2008/layout/VerticalAccentList"/>
    <dgm:cxn modelId="{F989AD25-C1AF-4821-B9D8-E20CD16534E2}" type="presParOf" srcId="{E4BED56E-D16A-47E4-A196-00FF9C4FE934}" destId="{D3CE71F1-7D51-435C-AE0E-3124E17E471D}" srcOrd="2" destOrd="0" presId="urn:microsoft.com/office/officeart/2008/layout/VerticalAccentList"/>
    <dgm:cxn modelId="{37B636CC-04BE-41B5-81B1-FC7CDD5FBE8F}" type="presParOf" srcId="{E4BED56E-D16A-47E4-A196-00FF9C4FE934}" destId="{0D4F89B4-4A48-4719-AA2E-D10F190BDCE3}" srcOrd="3" destOrd="0" presId="urn:microsoft.com/office/officeart/2008/layout/VerticalAccentList"/>
    <dgm:cxn modelId="{5682CE7F-19CE-4D91-BBF3-C720B3A7F2C8}" type="presParOf" srcId="{E4BED56E-D16A-47E4-A196-00FF9C4FE934}" destId="{005BBD58-5D4C-4BA6-847D-1BC5F5C60A15}" srcOrd="4" destOrd="0" presId="urn:microsoft.com/office/officeart/2008/layout/VerticalAccentList"/>
    <dgm:cxn modelId="{CC6BFF3A-7348-46A3-9382-C6242BA45FBD}" type="presParOf" srcId="{E4BED56E-D16A-47E4-A196-00FF9C4FE934}" destId="{8C8A5907-BDCF-4B19-857E-CF72FC01DC15}" srcOrd="5" destOrd="0" presId="urn:microsoft.com/office/officeart/2008/layout/VerticalAccentList"/>
    <dgm:cxn modelId="{355B01E4-CA5A-4D64-96A2-B8464BDA02DD}" type="presParOf" srcId="{E4BED56E-D16A-47E4-A196-00FF9C4FE934}" destId="{A1569EAC-3E19-44FB-8803-2A729A13D1EB}" srcOrd="6" destOrd="0" presId="urn:microsoft.com/office/officeart/2008/layout/VerticalAccentList"/>
    <dgm:cxn modelId="{9D73A46E-994C-47EF-8FF1-FA3A0B0A0492}" type="presParOf" srcId="{E4BED56E-D16A-47E4-A196-00FF9C4FE934}" destId="{05D3E24F-38CA-4D77-A8FD-E2AF8B087DE7}" srcOrd="7"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EB0D1F-006B-4B46-A444-ED9CE2F36B92}" type="doc">
      <dgm:prSet loTypeId="urn:microsoft.com/office/officeart/2005/8/layout/bList2" loCatId="list" qsTypeId="urn:microsoft.com/office/officeart/2005/8/quickstyle/simple1" qsCatId="simple" csTypeId="urn:microsoft.com/office/officeart/2005/8/colors/accent1_2" csCatId="accent1" phldr="1"/>
      <dgm:spPr/>
    </dgm:pt>
    <dgm:pt modelId="{0C116B6E-1260-4035-9C0E-0D45E6BAF3D6}">
      <dgm:prSet phldrT="[نص]" custT="1"/>
      <dgm:spPr/>
      <dgm:t>
        <a:bodyPr/>
        <a:lstStyle/>
        <a:p>
          <a:pPr rtl="1"/>
          <a:r>
            <a:rPr lang="ar-SA" altLang="ar-SA" sz="2500" dirty="0" smtClean="0">
              <a:latin typeface="Simplified Arabic" panose="02020603050405020304" pitchFamily="18" charset="-78"/>
              <a:cs typeface="AL-Mohanad" pitchFamily="2" charset="-78"/>
            </a:rPr>
            <a:t>قاعدة </a:t>
          </a:r>
          <a:r>
            <a:rPr lang="ar-SA" altLang="ar-SA" sz="2500" dirty="0" err="1" smtClean="0">
              <a:latin typeface="Simplified Arabic" panose="02020603050405020304" pitchFamily="18" charset="-78"/>
              <a:cs typeface="AL-Mohanad" pitchFamily="2" charset="-78"/>
            </a:rPr>
            <a:t>همبفل</a:t>
          </a:r>
          <a:endParaRPr lang="ar-SA" sz="2500" dirty="0"/>
        </a:p>
      </dgm:t>
    </dgm:pt>
    <dgm:pt modelId="{1C7DEAF1-CABA-441A-A12F-6CC6CEF4EF3E}" type="parTrans" cxnId="{64CE6BC5-0DE6-4061-A17D-A9C8D9CE3414}">
      <dgm:prSet/>
      <dgm:spPr/>
      <dgm:t>
        <a:bodyPr/>
        <a:lstStyle/>
        <a:p>
          <a:pPr rtl="1"/>
          <a:endParaRPr lang="ar-SA" sz="2500"/>
        </a:p>
      </dgm:t>
    </dgm:pt>
    <dgm:pt modelId="{6CB96D63-390D-4ED9-9578-63171A946E00}" type="sibTrans" cxnId="{64CE6BC5-0DE6-4061-A17D-A9C8D9CE3414}">
      <dgm:prSet/>
      <dgm:spPr/>
      <dgm:t>
        <a:bodyPr/>
        <a:lstStyle/>
        <a:p>
          <a:pPr rtl="1"/>
          <a:endParaRPr lang="ar-SA" sz="2500"/>
        </a:p>
      </dgm:t>
    </dgm:pt>
    <dgm:pt modelId="{A3920E23-85E6-4463-B41A-2ECC4D0E4BA5}">
      <dgm:prSet custT="1"/>
      <dgm:spPr/>
      <dgm:t>
        <a:bodyPr/>
        <a:lstStyle/>
        <a:p>
          <a:pPr algn="just" rtl="1"/>
          <a:r>
            <a:rPr lang="ar-SA" altLang="en-US" sz="2500" dirty="0" smtClean="0">
              <a:latin typeface="Simplified Arabic" panose="02020603050405020304" pitchFamily="18" charset="-78"/>
              <a:cs typeface="AL-Mohanad" pitchFamily="2" charset="-78"/>
            </a:rPr>
            <a:t>(( إذا لم تكن تدري أين وضعت الورقة ، أو أنك لا تستطيع أن تجدها فهي عديمة القيمة بالنسبة لك )).</a:t>
          </a:r>
          <a:endParaRPr lang="ar-SA" sz="2500" dirty="0"/>
        </a:p>
      </dgm:t>
    </dgm:pt>
    <dgm:pt modelId="{54231FE5-4642-4043-A0B2-3D12E8E66C72}" type="parTrans" cxnId="{626F0636-6B0F-4945-AFBC-141E70F61A37}">
      <dgm:prSet/>
      <dgm:spPr/>
      <dgm:t>
        <a:bodyPr/>
        <a:lstStyle/>
        <a:p>
          <a:pPr rtl="1"/>
          <a:endParaRPr lang="ar-SA" sz="2500"/>
        </a:p>
      </dgm:t>
    </dgm:pt>
    <dgm:pt modelId="{BF92111D-A0F1-4532-BE13-3BC1974C2C59}" type="sibTrans" cxnId="{626F0636-6B0F-4945-AFBC-141E70F61A37}">
      <dgm:prSet/>
      <dgm:spPr/>
      <dgm:t>
        <a:bodyPr/>
        <a:lstStyle/>
        <a:p>
          <a:pPr rtl="1"/>
          <a:endParaRPr lang="ar-SA" sz="2500"/>
        </a:p>
      </dgm:t>
    </dgm:pt>
    <dgm:pt modelId="{11238A96-C964-47E1-85F7-28CB56E2F586}" type="pres">
      <dgm:prSet presAssocID="{E5EB0D1F-006B-4B46-A444-ED9CE2F36B92}" presName="diagram" presStyleCnt="0">
        <dgm:presLayoutVars>
          <dgm:dir/>
          <dgm:animLvl val="lvl"/>
          <dgm:resizeHandles val="exact"/>
        </dgm:presLayoutVars>
      </dgm:prSet>
      <dgm:spPr/>
    </dgm:pt>
    <dgm:pt modelId="{14162A5C-3D3C-4AC9-854F-52C3D22177FA}" type="pres">
      <dgm:prSet presAssocID="{0C116B6E-1260-4035-9C0E-0D45E6BAF3D6}" presName="compNode" presStyleCnt="0"/>
      <dgm:spPr/>
    </dgm:pt>
    <dgm:pt modelId="{88B8FB47-1835-46FE-9ED9-39286C9E2AED}" type="pres">
      <dgm:prSet presAssocID="{0C116B6E-1260-4035-9C0E-0D45E6BAF3D6}" presName="childRect" presStyleLbl="bgAcc1" presStyleIdx="0" presStyleCnt="1">
        <dgm:presLayoutVars>
          <dgm:bulletEnabled val="1"/>
        </dgm:presLayoutVars>
      </dgm:prSet>
      <dgm:spPr/>
      <dgm:t>
        <a:bodyPr/>
        <a:lstStyle/>
        <a:p>
          <a:pPr rtl="1"/>
          <a:endParaRPr lang="ar-SA"/>
        </a:p>
      </dgm:t>
    </dgm:pt>
    <dgm:pt modelId="{C68CA18F-B52E-4BD3-856F-F273AFDE0690}" type="pres">
      <dgm:prSet presAssocID="{0C116B6E-1260-4035-9C0E-0D45E6BAF3D6}" presName="parentText" presStyleLbl="node1" presStyleIdx="0" presStyleCnt="0">
        <dgm:presLayoutVars>
          <dgm:chMax val="0"/>
          <dgm:bulletEnabled val="1"/>
        </dgm:presLayoutVars>
      </dgm:prSet>
      <dgm:spPr/>
      <dgm:t>
        <a:bodyPr/>
        <a:lstStyle/>
        <a:p>
          <a:pPr rtl="1"/>
          <a:endParaRPr lang="ar-SA"/>
        </a:p>
      </dgm:t>
    </dgm:pt>
    <dgm:pt modelId="{16A4F729-8C2D-416F-AF0E-3F35578659E3}" type="pres">
      <dgm:prSet presAssocID="{0C116B6E-1260-4035-9C0E-0D45E6BAF3D6}" presName="parentRect" presStyleLbl="alignNode1" presStyleIdx="0" presStyleCnt="1"/>
      <dgm:spPr/>
      <dgm:t>
        <a:bodyPr/>
        <a:lstStyle/>
        <a:p>
          <a:pPr rtl="1"/>
          <a:endParaRPr lang="ar-SA"/>
        </a:p>
      </dgm:t>
    </dgm:pt>
    <dgm:pt modelId="{161892EA-E4D6-4D42-A51A-325EA4D969D8}" type="pres">
      <dgm:prSet presAssocID="{0C116B6E-1260-4035-9C0E-0D45E6BAF3D6}"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1000" r="-71000"/>
          </a:stretch>
        </a:blipFill>
      </dgm:spPr>
    </dgm:pt>
  </dgm:ptLst>
  <dgm:cxnLst>
    <dgm:cxn modelId="{64CE6BC5-0DE6-4061-A17D-A9C8D9CE3414}" srcId="{E5EB0D1F-006B-4B46-A444-ED9CE2F36B92}" destId="{0C116B6E-1260-4035-9C0E-0D45E6BAF3D6}" srcOrd="0" destOrd="0" parTransId="{1C7DEAF1-CABA-441A-A12F-6CC6CEF4EF3E}" sibTransId="{6CB96D63-390D-4ED9-9578-63171A946E00}"/>
    <dgm:cxn modelId="{B1CFFF9C-E1C4-4955-AAC1-0EB683D06726}" type="presOf" srcId="{A3920E23-85E6-4463-B41A-2ECC4D0E4BA5}" destId="{88B8FB47-1835-46FE-9ED9-39286C9E2AED}" srcOrd="0" destOrd="0" presId="urn:microsoft.com/office/officeart/2005/8/layout/bList2"/>
    <dgm:cxn modelId="{B2C7A514-64DE-4FE1-9B8E-10DD460C0BD1}" type="presOf" srcId="{0C116B6E-1260-4035-9C0E-0D45E6BAF3D6}" destId="{C68CA18F-B52E-4BD3-856F-F273AFDE0690}" srcOrd="0" destOrd="0" presId="urn:microsoft.com/office/officeart/2005/8/layout/bList2"/>
    <dgm:cxn modelId="{20518704-B859-4A6E-85AC-450334E8A799}" type="presOf" srcId="{E5EB0D1F-006B-4B46-A444-ED9CE2F36B92}" destId="{11238A96-C964-47E1-85F7-28CB56E2F586}" srcOrd="0" destOrd="0" presId="urn:microsoft.com/office/officeart/2005/8/layout/bList2"/>
    <dgm:cxn modelId="{76D9DE2A-CEE4-49DD-A097-1A2169A8EE8A}" type="presOf" srcId="{0C116B6E-1260-4035-9C0E-0D45E6BAF3D6}" destId="{16A4F729-8C2D-416F-AF0E-3F35578659E3}" srcOrd="1" destOrd="0" presId="urn:microsoft.com/office/officeart/2005/8/layout/bList2"/>
    <dgm:cxn modelId="{626F0636-6B0F-4945-AFBC-141E70F61A37}" srcId="{0C116B6E-1260-4035-9C0E-0D45E6BAF3D6}" destId="{A3920E23-85E6-4463-B41A-2ECC4D0E4BA5}" srcOrd="0" destOrd="0" parTransId="{54231FE5-4642-4043-A0B2-3D12E8E66C72}" sibTransId="{BF92111D-A0F1-4532-BE13-3BC1974C2C59}"/>
    <dgm:cxn modelId="{0E3B125E-EA01-42E2-9DFD-A3E21A89EEB3}" type="presParOf" srcId="{11238A96-C964-47E1-85F7-28CB56E2F586}" destId="{14162A5C-3D3C-4AC9-854F-52C3D22177FA}" srcOrd="0" destOrd="0" presId="urn:microsoft.com/office/officeart/2005/8/layout/bList2"/>
    <dgm:cxn modelId="{2403CDF0-9662-45B8-86A9-677E7DD69EA3}" type="presParOf" srcId="{14162A5C-3D3C-4AC9-854F-52C3D22177FA}" destId="{88B8FB47-1835-46FE-9ED9-39286C9E2AED}" srcOrd="0" destOrd="0" presId="urn:microsoft.com/office/officeart/2005/8/layout/bList2"/>
    <dgm:cxn modelId="{0594AE97-F364-4D8B-A250-778C6BF0885D}" type="presParOf" srcId="{14162A5C-3D3C-4AC9-854F-52C3D22177FA}" destId="{C68CA18F-B52E-4BD3-856F-F273AFDE0690}" srcOrd="1" destOrd="0" presId="urn:microsoft.com/office/officeart/2005/8/layout/bList2"/>
    <dgm:cxn modelId="{8A1A01E4-14A3-4D3F-A3C6-2093B5669724}" type="presParOf" srcId="{14162A5C-3D3C-4AC9-854F-52C3D22177FA}" destId="{16A4F729-8C2D-416F-AF0E-3F35578659E3}" srcOrd="2" destOrd="0" presId="urn:microsoft.com/office/officeart/2005/8/layout/bList2"/>
    <dgm:cxn modelId="{3148F5C9-793D-49B4-A45F-F74764609761}" type="presParOf" srcId="{14162A5C-3D3C-4AC9-854F-52C3D22177FA}" destId="{161892EA-E4D6-4D42-A51A-325EA4D969D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EC45E0-8265-4099-8EBE-C1064EE6B02D}" type="doc">
      <dgm:prSet loTypeId="urn:microsoft.com/office/officeart/2005/8/layout/list1" loCatId="list" qsTypeId="urn:microsoft.com/office/officeart/2005/8/quickstyle/simple1" qsCatId="simple" csTypeId="urn:microsoft.com/office/officeart/2005/8/colors/accent1_1" csCatId="accent1" phldr="1"/>
      <dgm:spPr/>
      <dgm:t>
        <a:bodyPr/>
        <a:lstStyle/>
        <a:p>
          <a:pPr rtl="1"/>
          <a:endParaRPr lang="ar-SA"/>
        </a:p>
      </dgm:t>
    </dgm:pt>
    <dgm:pt modelId="{567E1725-F2E8-4AF7-A0B7-B49654488954}">
      <dgm:prSet phldrT="[نص]" custT="1"/>
      <dgm:spPr/>
      <dgm:t>
        <a:bodyPr/>
        <a:lstStyle/>
        <a:p>
          <a:pPr rtl="1"/>
          <a:r>
            <a:rPr lang="ar-SA" altLang="en-US" sz="2400" dirty="0" smtClean="0">
              <a:latin typeface="Simplified Arabic" panose="02020603050405020304" pitchFamily="18" charset="-78"/>
              <a:cs typeface="AL-Mohanad" pitchFamily="2" charset="-78"/>
            </a:rPr>
            <a:t>صينية الفرز</a:t>
          </a:r>
          <a:endParaRPr lang="ar-SA" sz="2400" dirty="0">
            <a:cs typeface="AL-Mohanad Bold" pitchFamily="2" charset="-78"/>
          </a:endParaRPr>
        </a:p>
      </dgm:t>
    </dgm:pt>
    <dgm:pt modelId="{961DAE49-4DE0-430A-9037-300BA33A6A2E}" type="parTrans" cxnId="{8121CA3D-3EF9-4CC9-B9CE-49A69B969976}">
      <dgm:prSet/>
      <dgm:spPr/>
      <dgm:t>
        <a:bodyPr/>
        <a:lstStyle/>
        <a:p>
          <a:pPr rtl="1"/>
          <a:endParaRPr lang="ar-SA" sz="2400">
            <a:cs typeface="AL-Mohanad Bold" pitchFamily="2" charset="-78"/>
          </a:endParaRPr>
        </a:p>
      </dgm:t>
    </dgm:pt>
    <dgm:pt modelId="{3131C43C-4DE0-47B0-AD67-06642073F5A1}" type="sibTrans" cxnId="{8121CA3D-3EF9-4CC9-B9CE-49A69B969976}">
      <dgm:prSet/>
      <dgm:spPr/>
      <dgm:t>
        <a:bodyPr/>
        <a:lstStyle/>
        <a:p>
          <a:pPr rtl="1"/>
          <a:endParaRPr lang="ar-SA" sz="2400">
            <a:cs typeface="AL-Mohanad Bold" pitchFamily="2" charset="-78"/>
          </a:endParaRPr>
        </a:p>
      </dgm:t>
    </dgm:pt>
    <dgm:pt modelId="{50A14E13-9620-4E1E-AE22-ED7E9136F316}">
      <dgm:prSet custT="1"/>
      <dgm:spPr/>
      <dgm:t>
        <a:bodyPr/>
        <a:lstStyle/>
        <a:p>
          <a:pPr rtl="1"/>
          <a:r>
            <a:rPr lang="ar-SA" altLang="en-US" sz="2400" smtClean="0">
              <a:latin typeface="Simplified Arabic" panose="02020603050405020304" pitchFamily="18" charset="-78"/>
              <a:cs typeface="AL-Mohanad" pitchFamily="2" charset="-78"/>
            </a:rPr>
            <a:t>سلة المهملات</a:t>
          </a:r>
          <a:endParaRPr lang="en-US" altLang="ar-SA" sz="2400" dirty="0">
            <a:latin typeface="Simplified Arabic" panose="02020603050405020304" pitchFamily="18" charset="-78"/>
            <a:cs typeface="AL-Mohanad" pitchFamily="2" charset="-78"/>
          </a:endParaRPr>
        </a:p>
      </dgm:t>
    </dgm:pt>
    <dgm:pt modelId="{3D3774C2-6C8D-419A-8EFA-51F02A9DFB81}" type="parTrans" cxnId="{FFE2C7A7-CAB9-41C5-BBF5-CFE78D13CFF1}">
      <dgm:prSet/>
      <dgm:spPr/>
      <dgm:t>
        <a:bodyPr/>
        <a:lstStyle/>
        <a:p>
          <a:pPr rtl="1"/>
          <a:endParaRPr lang="ar-SA" sz="2400"/>
        </a:p>
      </dgm:t>
    </dgm:pt>
    <dgm:pt modelId="{1B108CCE-C82F-4DAC-9151-19AB3BC5774B}" type="sibTrans" cxnId="{FFE2C7A7-CAB9-41C5-BBF5-CFE78D13CFF1}">
      <dgm:prSet/>
      <dgm:spPr/>
      <dgm:t>
        <a:bodyPr/>
        <a:lstStyle/>
        <a:p>
          <a:pPr rtl="1"/>
          <a:endParaRPr lang="ar-SA" sz="2400"/>
        </a:p>
      </dgm:t>
    </dgm:pt>
    <dgm:pt modelId="{8BECFA49-F20A-4DBF-B067-2B007AB1431C}">
      <dgm:prSet custT="1"/>
      <dgm:spPr/>
      <dgm:t>
        <a:bodyPr/>
        <a:lstStyle/>
        <a:p>
          <a:pPr rtl="1"/>
          <a:r>
            <a:rPr lang="ar-SA" altLang="en-US" sz="2400" smtClean="0">
              <a:latin typeface="Simplified Arabic" panose="02020603050405020304" pitchFamily="18" charset="-78"/>
              <a:cs typeface="AL-Mohanad" pitchFamily="2" charset="-78"/>
            </a:rPr>
            <a:t>التقويم</a:t>
          </a:r>
          <a:endParaRPr lang="en-US" altLang="ar-SA" sz="2400" dirty="0">
            <a:latin typeface="Simplified Arabic" panose="02020603050405020304" pitchFamily="18" charset="-78"/>
            <a:cs typeface="AL-Mohanad" pitchFamily="2" charset="-78"/>
          </a:endParaRPr>
        </a:p>
      </dgm:t>
    </dgm:pt>
    <dgm:pt modelId="{A707EF32-EE0B-4D66-8E8C-9664521679ED}" type="parTrans" cxnId="{B53B3A85-3F43-4469-AD8F-67ECE16E6709}">
      <dgm:prSet/>
      <dgm:spPr/>
      <dgm:t>
        <a:bodyPr/>
        <a:lstStyle/>
        <a:p>
          <a:pPr rtl="1"/>
          <a:endParaRPr lang="ar-SA" sz="2400"/>
        </a:p>
      </dgm:t>
    </dgm:pt>
    <dgm:pt modelId="{203A171F-93ED-4F45-8A75-D95EFCF7ED8C}" type="sibTrans" cxnId="{B53B3A85-3F43-4469-AD8F-67ECE16E6709}">
      <dgm:prSet/>
      <dgm:spPr/>
      <dgm:t>
        <a:bodyPr/>
        <a:lstStyle/>
        <a:p>
          <a:pPr rtl="1"/>
          <a:endParaRPr lang="ar-SA" sz="2400"/>
        </a:p>
      </dgm:t>
    </dgm:pt>
    <dgm:pt modelId="{D2A04E41-427F-438A-B5CF-A0B5095103AD}">
      <dgm:prSet custT="1"/>
      <dgm:spPr/>
      <dgm:t>
        <a:bodyPr/>
        <a:lstStyle/>
        <a:p>
          <a:pPr rtl="1"/>
          <a:r>
            <a:rPr lang="ar-SA" altLang="en-US" sz="2400" smtClean="0">
              <a:latin typeface="Simplified Arabic" panose="02020603050405020304" pitchFamily="18" charset="-78"/>
              <a:cs typeface="AL-Mohanad" pitchFamily="2" charset="-78"/>
            </a:rPr>
            <a:t>الملفات المرجعية</a:t>
          </a:r>
          <a:endParaRPr lang="en-US" altLang="ar-SA" sz="2400" dirty="0">
            <a:latin typeface="Simplified Arabic" panose="02020603050405020304" pitchFamily="18" charset="-78"/>
            <a:cs typeface="AL-Mohanad" pitchFamily="2" charset="-78"/>
          </a:endParaRPr>
        </a:p>
      </dgm:t>
    </dgm:pt>
    <dgm:pt modelId="{8CC1CFFB-8662-4C54-9F34-6AC2FC6E14F0}" type="parTrans" cxnId="{8624B0E2-F0E9-4514-81E1-6D43493ACC6B}">
      <dgm:prSet/>
      <dgm:spPr/>
      <dgm:t>
        <a:bodyPr/>
        <a:lstStyle/>
        <a:p>
          <a:pPr rtl="1"/>
          <a:endParaRPr lang="ar-SA" sz="2400"/>
        </a:p>
      </dgm:t>
    </dgm:pt>
    <dgm:pt modelId="{7A9DBEB0-E748-46D3-9696-2065867DDA84}" type="sibTrans" cxnId="{8624B0E2-F0E9-4514-81E1-6D43493ACC6B}">
      <dgm:prSet/>
      <dgm:spPr/>
      <dgm:t>
        <a:bodyPr/>
        <a:lstStyle/>
        <a:p>
          <a:pPr rtl="1"/>
          <a:endParaRPr lang="ar-SA" sz="2400"/>
        </a:p>
      </dgm:t>
    </dgm:pt>
    <dgm:pt modelId="{AD709BDF-08E3-40BA-A346-04FF4EEEC2E2}">
      <dgm:prSet custT="1"/>
      <dgm:spPr/>
      <dgm:t>
        <a:bodyPr/>
        <a:lstStyle/>
        <a:p>
          <a:pPr rtl="1"/>
          <a:r>
            <a:rPr lang="ar-SA" altLang="en-US" sz="2400" smtClean="0">
              <a:latin typeface="Simplified Arabic" panose="02020603050405020304" pitchFamily="18" charset="-78"/>
              <a:cs typeface="AL-Mohanad" pitchFamily="2" charset="-78"/>
            </a:rPr>
            <a:t>ملفات الأعمال</a:t>
          </a:r>
          <a:endParaRPr lang="en-US" altLang="ar-SA" sz="2400" dirty="0">
            <a:latin typeface="Simplified Arabic" panose="02020603050405020304" pitchFamily="18" charset="-78"/>
            <a:cs typeface="AL-Mohanad" pitchFamily="2" charset="-78"/>
          </a:endParaRPr>
        </a:p>
      </dgm:t>
    </dgm:pt>
    <dgm:pt modelId="{C0D259EC-06F9-478F-A4CB-A149E22DC7CF}" type="parTrans" cxnId="{35BC1507-AB26-4213-9B7D-BAEA264324B8}">
      <dgm:prSet/>
      <dgm:spPr/>
      <dgm:t>
        <a:bodyPr/>
        <a:lstStyle/>
        <a:p>
          <a:pPr rtl="1"/>
          <a:endParaRPr lang="ar-SA" sz="2400"/>
        </a:p>
      </dgm:t>
    </dgm:pt>
    <dgm:pt modelId="{E8B2C578-C138-4157-87AA-5F370F00396B}" type="sibTrans" cxnId="{35BC1507-AB26-4213-9B7D-BAEA264324B8}">
      <dgm:prSet/>
      <dgm:spPr/>
      <dgm:t>
        <a:bodyPr/>
        <a:lstStyle/>
        <a:p>
          <a:pPr rtl="1"/>
          <a:endParaRPr lang="ar-SA" sz="2400"/>
        </a:p>
      </dgm:t>
    </dgm:pt>
    <dgm:pt modelId="{2E5050B3-294C-49A2-B05D-2428C3540AB9}">
      <dgm:prSet custT="1"/>
      <dgm:spPr/>
      <dgm:t>
        <a:bodyPr/>
        <a:lstStyle/>
        <a:p>
          <a:pPr rtl="1"/>
          <a:r>
            <a:rPr lang="ar-SA" altLang="en-US" sz="2400" smtClean="0">
              <a:latin typeface="Simplified Arabic" panose="02020603050405020304" pitchFamily="18" charset="-78"/>
              <a:cs typeface="AL-Mohanad" pitchFamily="2" charset="-78"/>
            </a:rPr>
            <a:t>قائمة الأشغال</a:t>
          </a:r>
          <a:endParaRPr lang="en-US" altLang="ar-SA" sz="2400" dirty="0">
            <a:latin typeface="Simplified Arabic" panose="02020603050405020304" pitchFamily="18" charset="-78"/>
            <a:cs typeface="AL-Mohanad" pitchFamily="2" charset="-78"/>
          </a:endParaRPr>
        </a:p>
      </dgm:t>
    </dgm:pt>
    <dgm:pt modelId="{70A4CC39-3306-4439-B1E8-B69A84D078D2}" type="parTrans" cxnId="{CAC210EF-187A-434D-96F9-80015BAA622A}">
      <dgm:prSet/>
      <dgm:spPr/>
      <dgm:t>
        <a:bodyPr/>
        <a:lstStyle/>
        <a:p>
          <a:pPr rtl="1"/>
          <a:endParaRPr lang="ar-SA" sz="2400"/>
        </a:p>
      </dgm:t>
    </dgm:pt>
    <dgm:pt modelId="{E3778F6E-E7EA-4DBA-ABEF-6E6D7D10C226}" type="sibTrans" cxnId="{CAC210EF-187A-434D-96F9-80015BAA622A}">
      <dgm:prSet/>
      <dgm:spPr/>
      <dgm:t>
        <a:bodyPr/>
        <a:lstStyle/>
        <a:p>
          <a:pPr rtl="1"/>
          <a:endParaRPr lang="ar-SA" sz="2400"/>
        </a:p>
      </dgm:t>
    </dgm:pt>
    <dgm:pt modelId="{7D89BB0B-7470-4D03-B373-7CEC52405365}">
      <dgm:prSet custT="1"/>
      <dgm:spPr/>
      <dgm:t>
        <a:bodyPr/>
        <a:lstStyle/>
        <a:p>
          <a:pPr rtl="1"/>
          <a:r>
            <a:rPr lang="ar-SA" altLang="en-US" sz="2400" smtClean="0">
              <a:latin typeface="Simplified Arabic" panose="02020603050405020304" pitchFamily="18" charset="-78"/>
              <a:cs typeface="AL-Mohanad" pitchFamily="2" charset="-78"/>
            </a:rPr>
            <a:t>بطاقات الفهرس( دليل)</a:t>
          </a:r>
          <a:endParaRPr lang="en-US" altLang="ar-SA" sz="2400" dirty="0">
            <a:latin typeface="Simplified Arabic" panose="02020603050405020304" pitchFamily="18" charset="-78"/>
            <a:cs typeface="AL-Mohanad" pitchFamily="2" charset="-78"/>
          </a:endParaRPr>
        </a:p>
      </dgm:t>
    </dgm:pt>
    <dgm:pt modelId="{656D3047-87A7-4258-9195-F16A9741C347}" type="parTrans" cxnId="{202148D3-E0B3-4C58-91ED-E4820EC116BA}">
      <dgm:prSet/>
      <dgm:spPr/>
      <dgm:t>
        <a:bodyPr/>
        <a:lstStyle/>
        <a:p>
          <a:pPr rtl="1"/>
          <a:endParaRPr lang="ar-SA" sz="2400"/>
        </a:p>
      </dgm:t>
    </dgm:pt>
    <dgm:pt modelId="{4546A64F-52BB-445F-AE45-860E9C32B9B4}" type="sibTrans" cxnId="{202148D3-E0B3-4C58-91ED-E4820EC116BA}">
      <dgm:prSet/>
      <dgm:spPr/>
      <dgm:t>
        <a:bodyPr/>
        <a:lstStyle/>
        <a:p>
          <a:pPr rtl="1"/>
          <a:endParaRPr lang="ar-SA" sz="2400"/>
        </a:p>
      </dgm:t>
    </dgm:pt>
    <dgm:pt modelId="{F19F8B16-F7AA-400F-AAA8-E77A219204C5}" type="pres">
      <dgm:prSet presAssocID="{C3EC45E0-8265-4099-8EBE-C1064EE6B02D}" presName="linear" presStyleCnt="0">
        <dgm:presLayoutVars>
          <dgm:dir val="rev"/>
          <dgm:animLvl val="lvl"/>
          <dgm:resizeHandles val="exact"/>
        </dgm:presLayoutVars>
      </dgm:prSet>
      <dgm:spPr/>
      <dgm:t>
        <a:bodyPr/>
        <a:lstStyle/>
        <a:p>
          <a:pPr rtl="1"/>
          <a:endParaRPr lang="ar-SA"/>
        </a:p>
      </dgm:t>
    </dgm:pt>
    <dgm:pt modelId="{2D5A136F-56DC-4227-A25E-E91B92B7AB62}" type="pres">
      <dgm:prSet presAssocID="{567E1725-F2E8-4AF7-A0B7-B49654488954}" presName="parentLin" presStyleCnt="0"/>
      <dgm:spPr/>
      <dgm:t>
        <a:bodyPr/>
        <a:lstStyle/>
        <a:p>
          <a:pPr rtl="1"/>
          <a:endParaRPr lang="ar-SA"/>
        </a:p>
      </dgm:t>
    </dgm:pt>
    <dgm:pt modelId="{57257DFE-44DE-4FEC-93EA-4FD3E64E6B34}" type="pres">
      <dgm:prSet presAssocID="{567E1725-F2E8-4AF7-A0B7-B49654488954}" presName="parentLeftMargin" presStyleLbl="node1" presStyleIdx="0" presStyleCnt="7"/>
      <dgm:spPr/>
      <dgm:t>
        <a:bodyPr/>
        <a:lstStyle/>
        <a:p>
          <a:pPr rtl="1"/>
          <a:endParaRPr lang="ar-SA"/>
        </a:p>
      </dgm:t>
    </dgm:pt>
    <dgm:pt modelId="{86B5D469-5D56-4F39-9DA1-28503628653D}" type="pres">
      <dgm:prSet presAssocID="{567E1725-F2E8-4AF7-A0B7-B49654488954}" presName="parentText" presStyleLbl="node1" presStyleIdx="0" presStyleCnt="7">
        <dgm:presLayoutVars>
          <dgm:chMax val="0"/>
          <dgm:bulletEnabled val="1"/>
        </dgm:presLayoutVars>
      </dgm:prSet>
      <dgm:spPr/>
      <dgm:t>
        <a:bodyPr/>
        <a:lstStyle/>
        <a:p>
          <a:pPr rtl="1"/>
          <a:endParaRPr lang="ar-SA"/>
        </a:p>
      </dgm:t>
    </dgm:pt>
    <dgm:pt modelId="{FC097F6C-C764-4550-8BFC-2AC43CC13993}" type="pres">
      <dgm:prSet presAssocID="{567E1725-F2E8-4AF7-A0B7-B49654488954}" presName="negativeSpace" presStyleCnt="0"/>
      <dgm:spPr/>
      <dgm:t>
        <a:bodyPr/>
        <a:lstStyle/>
        <a:p>
          <a:pPr rtl="1"/>
          <a:endParaRPr lang="ar-SA"/>
        </a:p>
      </dgm:t>
    </dgm:pt>
    <dgm:pt modelId="{5C159BCC-7675-4BAE-8F3A-9D85FBB691CE}" type="pres">
      <dgm:prSet presAssocID="{567E1725-F2E8-4AF7-A0B7-B49654488954}" presName="childText" presStyleLbl="conFgAcc1" presStyleIdx="0" presStyleCnt="7">
        <dgm:presLayoutVars>
          <dgm:bulletEnabled val="1"/>
        </dgm:presLayoutVars>
      </dgm:prSet>
      <dgm:spPr/>
      <dgm:t>
        <a:bodyPr/>
        <a:lstStyle/>
        <a:p>
          <a:pPr rtl="1"/>
          <a:endParaRPr lang="ar-SA"/>
        </a:p>
      </dgm:t>
    </dgm:pt>
    <dgm:pt modelId="{83EE75F0-BD50-4346-BBAF-92F8FB7A9C05}" type="pres">
      <dgm:prSet presAssocID="{3131C43C-4DE0-47B0-AD67-06642073F5A1}" presName="spaceBetweenRectangles" presStyleCnt="0"/>
      <dgm:spPr/>
      <dgm:t>
        <a:bodyPr/>
        <a:lstStyle/>
        <a:p>
          <a:pPr rtl="1"/>
          <a:endParaRPr lang="ar-SA"/>
        </a:p>
      </dgm:t>
    </dgm:pt>
    <dgm:pt modelId="{890380CD-577E-4321-8546-BD17E0CA81E3}" type="pres">
      <dgm:prSet presAssocID="{50A14E13-9620-4E1E-AE22-ED7E9136F316}" presName="parentLin" presStyleCnt="0"/>
      <dgm:spPr/>
      <dgm:t>
        <a:bodyPr/>
        <a:lstStyle/>
        <a:p>
          <a:pPr rtl="1"/>
          <a:endParaRPr lang="ar-SA"/>
        </a:p>
      </dgm:t>
    </dgm:pt>
    <dgm:pt modelId="{8888EC38-90AB-434B-87E3-C6E76613DB94}" type="pres">
      <dgm:prSet presAssocID="{50A14E13-9620-4E1E-AE22-ED7E9136F316}" presName="parentLeftMargin" presStyleLbl="node1" presStyleIdx="0" presStyleCnt="7"/>
      <dgm:spPr/>
      <dgm:t>
        <a:bodyPr/>
        <a:lstStyle/>
        <a:p>
          <a:pPr rtl="1"/>
          <a:endParaRPr lang="ar-SA"/>
        </a:p>
      </dgm:t>
    </dgm:pt>
    <dgm:pt modelId="{D5268880-0513-4097-B452-6CDE46F780BB}" type="pres">
      <dgm:prSet presAssocID="{50A14E13-9620-4E1E-AE22-ED7E9136F316}" presName="parentText" presStyleLbl="node1" presStyleIdx="1" presStyleCnt="7">
        <dgm:presLayoutVars>
          <dgm:chMax val="0"/>
          <dgm:bulletEnabled val="1"/>
        </dgm:presLayoutVars>
      </dgm:prSet>
      <dgm:spPr/>
      <dgm:t>
        <a:bodyPr/>
        <a:lstStyle/>
        <a:p>
          <a:pPr rtl="1"/>
          <a:endParaRPr lang="ar-SA"/>
        </a:p>
      </dgm:t>
    </dgm:pt>
    <dgm:pt modelId="{02082EB8-4421-469C-B349-E062E54556D3}" type="pres">
      <dgm:prSet presAssocID="{50A14E13-9620-4E1E-AE22-ED7E9136F316}" presName="negativeSpace" presStyleCnt="0"/>
      <dgm:spPr/>
      <dgm:t>
        <a:bodyPr/>
        <a:lstStyle/>
        <a:p>
          <a:pPr rtl="1"/>
          <a:endParaRPr lang="ar-SA"/>
        </a:p>
      </dgm:t>
    </dgm:pt>
    <dgm:pt modelId="{B0F58645-14D3-44A3-954F-2D9F9770796C}" type="pres">
      <dgm:prSet presAssocID="{50A14E13-9620-4E1E-AE22-ED7E9136F316}" presName="childText" presStyleLbl="conFgAcc1" presStyleIdx="1" presStyleCnt="7">
        <dgm:presLayoutVars>
          <dgm:bulletEnabled val="1"/>
        </dgm:presLayoutVars>
      </dgm:prSet>
      <dgm:spPr/>
      <dgm:t>
        <a:bodyPr/>
        <a:lstStyle/>
        <a:p>
          <a:pPr rtl="1"/>
          <a:endParaRPr lang="ar-SA"/>
        </a:p>
      </dgm:t>
    </dgm:pt>
    <dgm:pt modelId="{88EE9078-877E-484B-8594-CE68BE520E43}" type="pres">
      <dgm:prSet presAssocID="{1B108CCE-C82F-4DAC-9151-19AB3BC5774B}" presName="spaceBetweenRectangles" presStyleCnt="0"/>
      <dgm:spPr/>
      <dgm:t>
        <a:bodyPr/>
        <a:lstStyle/>
        <a:p>
          <a:pPr rtl="1"/>
          <a:endParaRPr lang="ar-SA"/>
        </a:p>
      </dgm:t>
    </dgm:pt>
    <dgm:pt modelId="{562D2910-61B6-43C0-9C3D-4413B3EFFA31}" type="pres">
      <dgm:prSet presAssocID="{8BECFA49-F20A-4DBF-B067-2B007AB1431C}" presName="parentLin" presStyleCnt="0"/>
      <dgm:spPr/>
      <dgm:t>
        <a:bodyPr/>
        <a:lstStyle/>
        <a:p>
          <a:pPr rtl="1"/>
          <a:endParaRPr lang="ar-SA"/>
        </a:p>
      </dgm:t>
    </dgm:pt>
    <dgm:pt modelId="{4723262C-FF53-40EB-805B-D6B4F8E32BDC}" type="pres">
      <dgm:prSet presAssocID="{8BECFA49-F20A-4DBF-B067-2B007AB1431C}" presName="parentLeftMargin" presStyleLbl="node1" presStyleIdx="1" presStyleCnt="7"/>
      <dgm:spPr/>
      <dgm:t>
        <a:bodyPr/>
        <a:lstStyle/>
        <a:p>
          <a:pPr rtl="1"/>
          <a:endParaRPr lang="ar-SA"/>
        </a:p>
      </dgm:t>
    </dgm:pt>
    <dgm:pt modelId="{6CBEDB8C-5D92-4257-B34D-DA03B5A05254}" type="pres">
      <dgm:prSet presAssocID="{8BECFA49-F20A-4DBF-B067-2B007AB1431C}" presName="parentText" presStyleLbl="node1" presStyleIdx="2" presStyleCnt="7">
        <dgm:presLayoutVars>
          <dgm:chMax val="0"/>
          <dgm:bulletEnabled val="1"/>
        </dgm:presLayoutVars>
      </dgm:prSet>
      <dgm:spPr/>
      <dgm:t>
        <a:bodyPr/>
        <a:lstStyle/>
        <a:p>
          <a:pPr rtl="1"/>
          <a:endParaRPr lang="ar-SA"/>
        </a:p>
      </dgm:t>
    </dgm:pt>
    <dgm:pt modelId="{A1D4CF0A-949B-4A51-9D39-1A553AE809DB}" type="pres">
      <dgm:prSet presAssocID="{8BECFA49-F20A-4DBF-B067-2B007AB1431C}" presName="negativeSpace" presStyleCnt="0"/>
      <dgm:spPr/>
      <dgm:t>
        <a:bodyPr/>
        <a:lstStyle/>
        <a:p>
          <a:pPr rtl="1"/>
          <a:endParaRPr lang="ar-SA"/>
        </a:p>
      </dgm:t>
    </dgm:pt>
    <dgm:pt modelId="{5F506167-E268-41C1-A9F8-7264202A9A92}" type="pres">
      <dgm:prSet presAssocID="{8BECFA49-F20A-4DBF-B067-2B007AB1431C}" presName="childText" presStyleLbl="conFgAcc1" presStyleIdx="2" presStyleCnt="7">
        <dgm:presLayoutVars>
          <dgm:bulletEnabled val="1"/>
        </dgm:presLayoutVars>
      </dgm:prSet>
      <dgm:spPr/>
      <dgm:t>
        <a:bodyPr/>
        <a:lstStyle/>
        <a:p>
          <a:pPr rtl="1"/>
          <a:endParaRPr lang="ar-SA"/>
        </a:p>
      </dgm:t>
    </dgm:pt>
    <dgm:pt modelId="{5537B821-C4A0-4982-B30D-60B6EFDF0BB8}" type="pres">
      <dgm:prSet presAssocID="{203A171F-93ED-4F45-8A75-D95EFCF7ED8C}" presName="spaceBetweenRectangles" presStyleCnt="0"/>
      <dgm:spPr/>
      <dgm:t>
        <a:bodyPr/>
        <a:lstStyle/>
        <a:p>
          <a:pPr rtl="1"/>
          <a:endParaRPr lang="ar-SA"/>
        </a:p>
      </dgm:t>
    </dgm:pt>
    <dgm:pt modelId="{B08F2231-0C4A-499C-BB73-AE01F6E39E7E}" type="pres">
      <dgm:prSet presAssocID="{D2A04E41-427F-438A-B5CF-A0B5095103AD}" presName="parentLin" presStyleCnt="0"/>
      <dgm:spPr/>
      <dgm:t>
        <a:bodyPr/>
        <a:lstStyle/>
        <a:p>
          <a:pPr rtl="1"/>
          <a:endParaRPr lang="ar-SA"/>
        </a:p>
      </dgm:t>
    </dgm:pt>
    <dgm:pt modelId="{41B5ECC8-B2F6-4D9B-9949-4BD1CE3A03BB}" type="pres">
      <dgm:prSet presAssocID="{D2A04E41-427F-438A-B5CF-A0B5095103AD}" presName="parentLeftMargin" presStyleLbl="node1" presStyleIdx="2" presStyleCnt="7"/>
      <dgm:spPr/>
      <dgm:t>
        <a:bodyPr/>
        <a:lstStyle/>
        <a:p>
          <a:pPr rtl="1"/>
          <a:endParaRPr lang="ar-SA"/>
        </a:p>
      </dgm:t>
    </dgm:pt>
    <dgm:pt modelId="{142776A7-AF5F-4EC1-8676-13E30BDF2A51}" type="pres">
      <dgm:prSet presAssocID="{D2A04E41-427F-438A-B5CF-A0B5095103AD}" presName="parentText" presStyleLbl="node1" presStyleIdx="3" presStyleCnt="7">
        <dgm:presLayoutVars>
          <dgm:chMax val="0"/>
          <dgm:bulletEnabled val="1"/>
        </dgm:presLayoutVars>
      </dgm:prSet>
      <dgm:spPr/>
      <dgm:t>
        <a:bodyPr/>
        <a:lstStyle/>
        <a:p>
          <a:pPr rtl="1"/>
          <a:endParaRPr lang="ar-SA"/>
        </a:p>
      </dgm:t>
    </dgm:pt>
    <dgm:pt modelId="{76613A73-9749-480B-BAA9-1AF28AE3EB7D}" type="pres">
      <dgm:prSet presAssocID="{D2A04E41-427F-438A-B5CF-A0B5095103AD}" presName="negativeSpace" presStyleCnt="0"/>
      <dgm:spPr/>
      <dgm:t>
        <a:bodyPr/>
        <a:lstStyle/>
        <a:p>
          <a:pPr rtl="1"/>
          <a:endParaRPr lang="ar-SA"/>
        </a:p>
      </dgm:t>
    </dgm:pt>
    <dgm:pt modelId="{DD2D6294-BA3E-425E-B780-B6D5BE383354}" type="pres">
      <dgm:prSet presAssocID="{D2A04E41-427F-438A-B5CF-A0B5095103AD}" presName="childText" presStyleLbl="conFgAcc1" presStyleIdx="3" presStyleCnt="7">
        <dgm:presLayoutVars>
          <dgm:bulletEnabled val="1"/>
        </dgm:presLayoutVars>
      </dgm:prSet>
      <dgm:spPr/>
      <dgm:t>
        <a:bodyPr/>
        <a:lstStyle/>
        <a:p>
          <a:pPr rtl="1"/>
          <a:endParaRPr lang="ar-SA"/>
        </a:p>
      </dgm:t>
    </dgm:pt>
    <dgm:pt modelId="{A6D4C98A-F3D7-432E-A3F2-C28A6449C0A9}" type="pres">
      <dgm:prSet presAssocID="{7A9DBEB0-E748-46D3-9696-2065867DDA84}" presName="spaceBetweenRectangles" presStyleCnt="0"/>
      <dgm:spPr/>
      <dgm:t>
        <a:bodyPr/>
        <a:lstStyle/>
        <a:p>
          <a:pPr rtl="1"/>
          <a:endParaRPr lang="ar-SA"/>
        </a:p>
      </dgm:t>
    </dgm:pt>
    <dgm:pt modelId="{4AE70103-AB28-4B36-83D2-071D472381EE}" type="pres">
      <dgm:prSet presAssocID="{AD709BDF-08E3-40BA-A346-04FF4EEEC2E2}" presName="parentLin" presStyleCnt="0"/>
      <dgm:spPr/>
      <dgm:t>
        <a:bodyPr/>
        <a:lstStyle/>
        <a:p>
          <a:pPr rtl="1"/>
          <a:endParaRPr lang="ar-SA"/>
        </a:p>
      </dgm:t>
    </dgm:pt>
    <dgm:pt modelId="{1FE954A9-0937-4A55-9E68-28D5A8B2FACB}" type="pres">
      <dgm:prSet presAssocID="{AD709BDF-08E3-40BA-A346-04FF4EEEC2E2}" presName="parentLeftMargin" presStyleLbl="node1" presStyleIdx="3" presStyleCnt="7"/>
      <dgm:spPr/>
      <dgm:t>
        <a:bodyPr/>
        <a:lstStyle/>
        <a:p>
          <a:pPr rtl="1"/>
          <a:endParaRPr lang="ar-SA"/>
        </a:p>
      </dgm:t>
    </dgm:pt>
    <dgm:pt modelId="{ABC92478-9028-4B24-9E4E-D81D2E64131E}" type="pres">
      <dgm:prSet presAssocID="{AD709BDF-08E3-40BA-A346-04FF4EEEC2E2}" presName="parentText" presStyleLbl="node1" presStyleIdx="4" presStyleCnt="7">
        <dgm:presLayoutVars>
          <dgm:chMax val="0"/>
          <dgm:bulletEnabled val="1"/>
        </dgm:presLayoutVars>
      </dgm:prSet>
      <dgm:spPr/>
      <dgm:t>
        <a:bodyPr/>
        <a:lstStyle/>
        <a:p>
          <a:pPr rtl="1"/>
          <a:endParaRPr lang="ar-SA"/>
        </a:p>
      </dgm:t>
    </dgm:pt>
    <dgm:pt modelId="{2B7C1548-BD76-4937-A6F7-EA5A66EC1D82}" type="pres">
      <dgm:prSet presAssocID="{AD709BDF-08E3-40BA-A346-04FF4EEEC2E2}" presName="negativeSpace" presStyleCnt="0"/>
      <dgm:spPr/>
      <dgm:t>
        <a:bodyPr/>
        <a:lstStyle/>
        <a:p>
          <a:pPr rtl="1"/>
          <a:endParaRPr lang="ar-SA"/>
        </a:p>
      </dgm:t>
    </dgm:pt>
    <dgm:pt modelId="{A16C9033-FE5A-448A-81F5-4F0348B69C27}" type="pres">
      <dgm:prSet presAssocID="{AD709BDF-08E3-40BA-A346-04FF4EEEC2E2}" presName="childText" presStyleLbl="conFgAcc1" presStyleIdx="4" presStyleCnt="7">
        <dgm:presLayoutVars>
          <dgm:bulletEnabled val="1"/>
        </dgm:presLayoutVars>
      </dgm:prSet>
      <dgm:spPr/>
      <dgm:t>
        <a:bodyPr/>
        <a:lstStyle/>
        <a:p>
          <a:pPr rtl="1"/>
          <a:endParaRPr lang="ar-SA"/>
        </a:p>
      </dgm:t>
    </dgm:pt>
    <dgm:pt modelId="{A63032CA-982A-4B9A-8A50-B683F4634563}" type="pres">
      <dgm:prSet presAssocID="{E8B2C578-C138-4157-87AA-5F370F00396B}" presName="spaceBetweenRectangles" presStyleCnt="0"/>
      <dgm:spPr/>
      <dgm:t>
        <a:bodyPr/>
        <a:lstStyle/>
        <a:p>
          <a:pPr rtl="1"/>
          <a:endParaRPr lang="ar-SA"/>
        </a:p>
      </dgm:t>
    </dgm:pt>
    <dgm:pt modelId="{A1A19D23-BC20-47BC-BA8D-DCF6E9228BD5}" type="pres">
      <dgm:prSet presAssocID="{2E5050B3-294C-49A2-B05D-2428C3540AB9}" presName="parentLin" presStyleCnt="0"/>
      <dgm:spPr/>
      <dgm:t>
        <a:bodyPr/>
        <a:lstStyle/>
        <a:p>
          <a:pPr rtl="1"/>
          <a:endParaRPr lang="ar-SA"/>
        </a:p>
      </dgm:t>
    </dgm:pt>
    <dgm:pt modelId="{2A659263-D367-4200-9666-C0B90523BFD5}" type="pres">
      <dgm:prSet presAssocID="{2E5050B3-294C-49A2-B05D-2428C3540AB9}" presName="parentLeftMargin" presStyleLbl="node1" presStyleIdx="4" presStyleCnt="7"/>
      <dgm:spPr/>
      <dgm:t>
        <a:bodyPr/>
        <a:lstStyle/>
        <a:p>
          <a:pPr rtl="1"/>
          <a:endParaRPr lang="ar-SA"/>
        </a:p>
      </dgm:t>
    </dgm:pt>
    <dgm:pt modelId="{04D54EF2-4566-4B59-8F7D-4FFA1B0C2EF4}" type="pres">
      <dgm:prSet presAssocID="{2E5050B3-294C-49A2-B05D-2428C3540AB9}" presName="parentText" presStyleLbl="node1" presStyleIdx="5" presStyleCnt="7">
        <dgm:presLayoutVars>
          <dgm:chMax val="0"/>
          <dgm:bulletEnabled val="1"/>
        </dgm:presLayoutVars>
      </dgm:prSet>
      <dgm:spPr/>
      <dgm:t>
        <a:bodyPr/>
        <a:lstStyle/>
        <a:p>
          <a:pPr rtl="1"/>
          <a:endParaRPr lang="ar-SA"/>
        </a:p>
      </dgm:t>
    </dgm:pt>
    <dgm:pt modelId="{6A39057E-93DD-4510-8F10-393BEA046747}" type="pres">
      <dgm:prSet presAssocID="{2E5050B3-294C-49A2-B05D-2428C3540AB9}" presName="negativeSpace" presStyleCnt="0"/>
      <dgm:spPr/>
      <dgm:t>
        <a:bodyPr/>
        <a:lstStyle/>
        <a:p>
          <a:pPr rtl="1"/>
          <a:endParaRPr lang="ar-SA"/>
        </a:p>
      </dgm:t>
    </dgm:pt>
    <dgm:pt modelId="{750CBF26-3C60-4B0B-9B1A-55F5561ECFC2}" type="pres">
      <dgm:prSet presAssocID="{2E5050B3-294C-49A2-B05D-2428C3540AB9}" presName="childText" presStyleLbl="conFgAcc1" presStyleIdx="5" presStyleCnt="7">
        <dgm:presLayoutVars>
          <dgm:bulletEnabled val="1"/>
        </dgm:presLayoutVars>
      </dgm:prSet>
      <dgm:spPr/>
      <dgm:t>
        <a:bodyPr/>
        <a:lstStyle/>
        <a:p>
          <a:pPr rtl="1"/>
          <a:endParaRPr lang="ar-SA"/>
        </a:p>
      </dgm:t>
    </dgm:pt>
    <dgm:pt modelId="{0B3F855E-33F3-4B0D-9996-689626D0F145}" type="pres">
      <dgm:prSet presAssocID="{E3778F6E-E7EA-4DBA-ABEF-6E6D7D10C226}" presName="spaceBetweenRectangles" presStyleCnt="0"/>
      <dgm:spPr/>
      <dgm:t>
        <a:bodyPr/>
        <a:lstStyle/>
        <a:p>
          <a:pPr rtl="1"/>
          <a:endParaRPr lang="ar-SA"/>
        </a:p>
      </dgm:t>
    </dgm:pt>
    <dgm:pt modelId="{4E37F5AE-04BD-451E-B085-E2FB719E5FAD}" type="pres">
      <dgm:prSet presAssocID="{7D89BB0B-7470-4D03-B373-7CEC52405365}" presName="parentLin" presStyleCnt="0"/>
      <dgm:spPr/>
      <dgm:t>
        <a:bodyPr/>
        <a:lstStyle/>
        <a:p>
          <a:pPr rtl="1"/>
          <a:endParaRPr lang="ar-SA"/>
        </a:p>
      </dgm:t>
    </dgm:pt>
    <dgm:pt modelId="{912C08CE-F0D2-4380-A4AC-8127F783E517}" type="pres">
      <dgm:prSet presAssocID="{7D89BB0B-7470-4D03-B373-7CEC52405365}" presName="parentLeftMargin" presStyleLbl="node1" presStyleIdx="5" presStyleCnt="7"/>
      <dgm:spPr/>
      <dgm:t>
        <a:bodyPr/>
        <a:lstStyle/>
        <a:p>
          <a:pPr rtl="1"/>
          <a:endParaRPr lang="ar-SA"/>
        </a:p>
      </dgm:t>
    </dgm:pt>
    <dgm:pt modelId="{964E9DFA-1518-4E34-8000-E5C03A141989}" type="pres">
      <dgm:prSet presAssocID="{7D89BB0B-7470-4D03-B373-7CEC52405365}" presName="parentText" presStyleLbl="node1" presStyleIdx="6" presStyleCnt="7">
        <dgm:presLayoutVars>
          <dgm:chMax val="0"/>
          <dgm:bulletEnabled val="1"/>
        </dgm:presLayoutVars>
      </dgm:prSet>
      <dgm:spPr/>
      <dgm:t>
        <a:bodyPr/>
        <a:lstStyle/>
        <a:p>
          <a:pPr rtl="1"/>
          <a:endParaRPr lang="ar-SA"/>
        </a:p>
      </dgm:t>
    </dgm:pt>
    <dgm:pt modelId="{CC6AC623-3C61-472E-9E4F-C1218E756813}" type="pres">
      <dgm:prSet presAssocID="{7D89BB0B-7470-4D03-B373-7CEC52405365}" presName="negativeSpace" presStyleCnt="0"/>
      <dgm:spPr/>
      <dgm:t>
        <a:bodyPr/>
        <a:lstStyle/>
        <a:p>
          <a:pPr rtl="1"/>
          <a:endParaRPr lang="ar-SA"/>
        </a:p>
      </dgm:t>
    </dgm:pt>
    <dgm:pt modelId="{51A90C63-563C-4BB3-BA2A-ABF877725142}" type="pres">
      <dgm:prSet presAssocID="{7D89BB0B-7470-4D03-B373-7CEC52405365}" presName="childText" presStyleLbl="conFgAcc1" presStyleIdx="6" presStyleCnt="7">
        <dgm:presLayoutVars>
          <dgm:bulletEnabled val="1"/>
        </dgm:presLayoutVars>
      </dgm:prSet>
      <dgm:spPr/>
      <dgm:t>
        <a:bodyPr/>
        <a:lstStyle/>
        <a:p>
          <a:pPr rtl="1"/>
          <a:endParaRPr lang="ar-SA"/>
        </a:p>
      </dgm:t>
    </dgm:pt>
  </dgm:ptLst>
  <dgm:cxnLst>
    <dgm:cxn modelId="{6A347A86-79C8-49D6-81D4-953245731AF5}" type="presOf" srcId="{D2A04E41-427F-438A-B5CF-A0B5095103AD}" destId="{41B5ECC8-B2F6-4D9B-9949-4BD1CE3A03BB}" srcOrd="0" destOrd="0" presId="urn:microsoft.com/office/officeart/2005/8/layout/list1"/>
    <dgm:cxn modelId="{B53B3A85-3F43-4469-AD8F-67ECE16E6709}" srcId="{C3EC45E0-8265-4099-8EBE-C1064EE6B02D}" destId="{8BECFA49-F20A-4DBF-B067-2B007AB1431C}" srcOrd="2" destOrd="0" parTransId="{A707EF32-EE0B-4D66-8E8C-9664521679ED}" sibTransId="{203A171F-93ED-4F45-8A75-D95EFCF7ED8C}"/>
    <dgm:cxn modelId="{60F41D4B-B5BE-4C71-8040-BEA07977D115}" type="presOf" srcId="{50A14E13-9620-4E1E-AE22-ED7E9136F316}" destId="{D5268880-0513-4097-B452-6CDE46F780BB}" srcOrd="1" destOrd="0" presId="urn:microsoft.com/office/officeart/2005/8/layout/list1"/>
    <dgm:cxn modelId="{F1521E33-BF4F-4618-9E64-DBA21D9D3014}" type="presOf" srcId="{8BECFA49-F20A-4DBF-B067-2B007AB1431C}" destId="{6CBEDB8C-5D92-4257-B34D-DA03B5A05254}" srcOrd="1" destOrd="0" presId="urn:microsoft.com/office/officeart/2005/8/layout/list1"/>
    <dgm:cxn modelId="{328D4C1F-253D-419D-BE61-956AA1DF339E}" type="presOf" srcId="{C3EC45E0-8265-4099-8EBE-C1064EE6B02D}" destId="{F19F8B16-F7AA-400F-AAA8-E77A219204C5}" srcOrd="0" destOrd="0" presId="urn:microsoft.com/office/officeart/2005/8/layout/list1"/>
    <dgm:cxn modelId="{B50C11FC-B909-4DCF-813F-A0B72157464A}" type="presOf" srcId="{2E5050B3-294C-49A2-B05D-2428C3540AB9}" destId="{04D54EF2-4566-4B59-8F7D-4FFA1B0C2EF4}" srcOrd="1" destOrd="0" presId="urn:microsoft.com/office/officeart/2005/8/layout/list1"/>
    <dgm:cxn modelId="{83CDAADD-0750-4739-A139-232680EEE50B}" type="presOf" srcId="{50A14E13-9620-4E1E-AE22-ED7E9136F316}" destId="{8888EC38-90AB-434B-87E3-C6E76613DB94}" srcOrd="0" destOrd="0" presId="urn:microsoft.com/office/officeart/2005/8/layout/list1"/>
    <dgm:cxn modelId="{9FE0B5D9-56DB-40B3-A563-9C04CAEAA205}" type="presOf" srcId="{567E1725-F2E8-4AF7-A0B7-B49654488954}" destId="{57257DFE-44DE-4FEC-93EA-4FD3E64E6B34}" srcOrd="0" destOrd="0" presId="urn:microsoft.com/office/officeart/2005/8/layout/list1"/>
    <dgm:cxn modelId="{FFE2C7A7-CAB9-41C5-BBF5-CFE78D13CFF1}" srcId="{C3EC45E0-8265-4099-8EBE-C1064EE6B02D}" destId="{50A14E13-9620-4E1E-AE22-ED7E9136F316}" srcOrd="1" destOrd="0" parTransId="{3D3774C2-6C8D-419A-8EFA-51F02A9DFB81}" sibTransId="{1B108CCE-C82F-4DAC-9151-19AB3BC5774B}"/>
    <dgm:cxn modelId="{EDA43384-0890-40B8-B64A-5AF3F09C0B74}" type="presOf" srcId="{D2A04E41-427F-438A-B5CF-A0B5095103AD}" destId="{142776A7-AF5F-4EC1-8676-13E30BDF2A51}" srcOrd="1" destOrd="0" presId="urn:microsoft.com/office/officeart/2005/8/layout/list1"/>
    <dgm:cxn modelId="{202148D3-E0B3-4C58-91ED-E4820EC116BA}" srcId="{C3EC45E0-8265-4099-8EBE-C1064EE6B02D}" destId="{7D89BB0B-7470-4D03-B373-7CEC52405365}" srcOrd="6" destOrd="0" parTransId="{656D3047-87A7-4258-9195-F16A9741C347}" sibTransId="{4546A64F-52BB-445F-AE45-860E9C32B9B4}"/>
    <dgm:cxn modelId="{080B973A-79DB-4EA3-9B38-DF155257F774}" type="presOf" srcId="{AD709BDF-08E3-40BA-A346-04FF4EEEC2E2}" destId="{1FE954A9-0937-4A55-9E68-28D5A8B2FACB}" srcOrd="0" destOrd="0" presId="urn:microsoft.com/office/officeart/2005/8/layout/list1"/>
    <dgm:cxn modelId="{35BC1507-AB26-4213-9B7D-BAEA264324B8}" srcId="{C3EC45E0-8265-4099-8EBE-C1064EE6B02D}" destId="{AD709BDF-08E3-40BA-A346-04FF4EEEC2E2}" srcOrd="4" destOrd="0" parTransId="{C0D259EC-06F9-478F-A4CB-A149E22DC7CF}" sibTransId="{E8B2C578-C138-4157-87AA-5F370F00396B}"/>
    <dgm:cxn modelId="{2698FC7D-D75B-4BFB-8730-2CB3017BD866}" type="presOf" srcId="{7D89BB0B-7470-4D03-B373-7CEC52405365}" destId="{964E9DFA-1518-4E34-8000-E5C03A141989}" srcOrd="1" destOrd="0" presId="urn:microsoft.com/office/officeart/2005/8/layout/list1"/>
    <dgm:cxn modelId="{17F195B4-897C-4485-8B93-67576252C86E}" type="presOf" srcId="{8BECFA49-F20A-4DBF-B067-2B007AB1431C}" destId="{4723262C-FF53-40EB-805B-D6B4F8E32BDC}" srcOrd="0" destOrd="0" presId="urn:microsoft.com/office/officeart/2005/8/layout/list1"/>
    <dgm:cxn modelId="{8624B0E2-F0E9-4514-81E1-6D43493ACC6B}" srcId="{C3EC45E0-8265-4099-8EBE-C1064EE6B02D}" destId="{D2A04E41-427F-438A-B5CF-A0B5095103AD}" srcOrd="3" destOrd="0" parTransId="{8CC1CFFB-8662-4C54-9F34-6AC2FC6E14F0}" sibTransId="{7A9DBEB0-E748-46D3-9696-2065867DDA84}"/>
    <dgm:cxn modelId="{F6E1C502-D9B7-41D6-9F79-64F4BFB11D00}" type="presOf" srcId="{7D89BB0B-7470-4D03-B373-7CEC52405365}" destId="{912C08CE-F0D2-4380-A4AC-8127F783E517}" srcOrd="0" destOrd="0" presId="urn:microsoft.com/office/officeart/2005/8/layout/list1"/>
    <dgm:cxn modelId="{CAC210EF-187A-434D-96F9-80015BAA622A}" srcId="{C3EC45E0-8265-4099-8EBE-C1064EE6B02D}" destId="{2E5050B3-294C-49A2-B05D-2428C3540AB9}" srcOrd="5" destOrd="0" parTransId="{70A4CC39-3306-4439-B1E8-B69A84D078D2}" sibTransId="{E3778F6E-E7EA-4DBA-ABEF-6E6D7D10C226}"/>
    <dgm:cxn modelId="{60222812-2D90-4293-B2ED-D50FC3CE7EC5}" type="presOf" srcId="{AD709BDF-08E3-40BA-A346-04FF4EEEC2E2}" destId="{ABC92478-9028-4B24-9E4E-D81D2E64131E}" srcOrd="1" destOrd="0" presId="urn:microsoft.com/office/officeart/2005/8/layout/list1"/>
    <dgm:cxn modelId="{30E6CAE2-4AE4-4880-93BF-DEB7E190FC28}" type="presOf" srcId="{567E1725-F2E8-4AF7-A0B7-B49654488954}" destId="{86B5D469-5D56-4F39-9DA1-28503628653D}" srcOrd="1" destOrd="0" presId="urn:microsoft.com/office/officeart/2005/8/layout/list1"/>
    <dgm:cxn modelId="{85365F4B-E848-4A6E-8428-C95B2C45DC9F}" type="presOf" srcId="{2E5050B3-294C-49A2-B05D-2428C3540AB9}" destId="{2A659263-D367-4200-9666-C0B90523BFD5}" srcOrd="0" destOrd="0" presId="urn:microsoft.com/office/officeart/2005/8/layout/list1"/>
    <dgm:cxn modelId="{8121CA3D-3EF9-4CC9-B9CE-49A69B969976}" srcId="{C3EC45E0-8265-4099-8EBE-C1064EE6B02D}" destId="{567E1725-F2E8-4AF7-A0B7-B49654488954}" srcOrd="0" destOrd="0" parTransId="{961DAE49-4DE0-430A-9037-300BA33A6A2E}" sibTransId="{3131C43C-4DE0-47B0-AD67-06642073F5A1}"/>
    <dgm:cxn modelId="{52EFDC99-32CA-4359-9003-EE88DEFCB7D2}" type="presParOf" srcId="{F19F8B16-F7AA-400F-AAA8-E77A219204C5}" destId="{2D5A136F-56DC-4227-A25E-E91B92B7AB62}" srcOrd="0" destOrd="0" presId="urn:microsoft.com/office/officeart/2005/8/layout/list1"/>
    <dgm:cxn modelId="{02049CD3-4886-44B0-92CA-B790594DF2A7}" type="presParOf" srcId="{2D5A136F-56DC-4227-A25E-E91B92B7AB62}" destId="{57257DFE-44DE-4FEC-93EA-4FD3E64E6B34}" srcOrd="0" destOrd="0" presId="urn:microsoft.com/office/officeart/2005/8/layout/list1"/>
    <dgm:cxn modelId="{4EFAD926-8545-4E93-B8C2-D103DDBA9013}" type="presParOf" srcId="{2D5A136F-56DC-4227-A25E-E91B92B7AB62}" destId="{86B5D469-5D56-4F39-9DA1-28503628653D}" srcOrd="1" destOrd="0" presId="urn:microsoft.com/office/officeart/2005/8/layout/list1"/>
    <dgm:cxn modelId="{1B4FB01C-C385-41AC-A62F-A87FE00E887D}" type="presParOf" srcId="{F19F8B16-F7AA-400F-AAA8-E77A219204C5}" destId="{FC097F6C-C764-4550-8BFC-2AC43CC13993}" srcOrd="1" destOrd="0" presId="urn:microsoft.com/office/officeart/2005/8/layout/list1"/>
    <dgm:cxn modelId="{69DFF95F-8C5E-49BA-8D9A-DB979406FBA3}" type="presParOf" srcId="{F19F8B16-F7AA-400F-AAA8-E77A219204C5}" destId="{5C159BCC-7675-4BAE-8F3A-9D85FBB691CE}" srcOrd="2" destOrd="0" presId="urn:microsoft.com/office/officeart/2005/8/layout/list1"/>
    <dgm:cxn modelId="{F52AABD5-5E62-4D9D-8E37-8CF9602C7BBF}" type="presParOf" srcId="{F19F8B16-F7AA-400F-AAA8-E77A219204C5}" destId="{83EE75F0-BD50-4346-BBAF-92F8FB7A9C05}" srcOrd="3" destOrd="0" presId="urn:microsoft.com/office/officeart/2005/8/layout/list1"/>
    <dgm:cxn modelId="{17E37358-DC34-496B-891B-CDAEE61243D0}" type="presParOf" srcId="{F19F8B16-F7AA-400F-AAA8-E77A219204C5}" destId="{890380CD-577E-4321-8546-BD17E0CA81E3}" srcOrd="4" destOrd="0" presId="urn:microsoft.com/office/officeart/2005/8/layout/list1"/>
    <dgm:cxn modelId="{8F4BAA90-A9CC-42AE-8042-98875FA1204F}" type="presParOf" srcId="{890380CD-577E-4321-8546-BD17E0CA81E3}" destId="{8888EC38-90AB-434B-87E3-C6E76613DB94}" srcOrd="0" destOrd="0" presId="urn:microsoft.com/office/officeart/2005/8/layout/list1"/>
    <dgm:cxn modelId="{4822ED0B-078F-4394-9E6C-D6554A4B589C}" type="presParOf" srcId="{890380CD-577E-4321-8546-BD17E0CA81E3}" destId="{D5268880-0513-4097-B452-6CDE46F780BB}" srcOrd="1" destOrd="0" presId="urn:microsoft.com/office/officeart/2005/8/layout/list1"/>
    <dgm:cxn modelId="{88E83EC2-9C31-4F07-BAA4-F614F3B4692B}" type="presParOf" srcId="{F19F8B16-F7AA-400F-AAA8-E77A219204C5}" destId="{02082EB8-4421-469C-B349-E062E54556D3}" srcOrd="5" destOrd="0" presId="urn:microsoft.com/office/officeart/2005/8/layout/list1"/>
    <dgm:cxn modelId="{9ED1990D-8AD8-47F4-BAAB-446B74D93E82}" type="presParOf" srcId="{F19F8B16-F7AA-400F-AAA8-E77A219204C5}" destId="{B0F58645-14D3-44A3-954F-2D9F9770796C}" srcOrd="6" destOrd="0" presId="urn:microsoft.com/office/officeart/2005/8/layout/list1"/>
    <dgm:cxn modelId="{5957F244-2F13-438D-8D05-68BCCF7A6713}" type="presParOf" srcId="{F19F8B16-F7AA-400F-AAA8-E77A219204C5}" destId="{88EE9078-877E-484B-8594-CE68BE520E43}" srcOrd="7" destOrd="0" presId="urn:microsoft.com/office/officeart/2005/8/layout/list1"/>
    <dgm:cxn modelId="{EC40D9F3-634C-4FBF-AABA-0DB398A62562}" type="presParOf" srcId="{F19F8B16-F7AA-400F-AAA8-E77A219204C5}" destId="{562D2910-61B6-43C0-9C3D-4413B3EFFA31}" srcOrd="8" destOrd="0" presId="urn:microsoft.com/office/officeart/2005/8/layout/list1"/>
    <dgm:cxn modelId="{D140EA44-86BA-4D49-999A-6EE4C680BBA1}" type="presParOf" srcId="{562D2910-61B6-43C0-9C3D-4413B3EFFA31}" destId="{4723262C-FF53-40EB-805B-D6B4F8E32BDC}" srcOrd="0" destOrd="0" presId="urn:microsoft.com/office/officeart/2005/8/layout/list1"/>
    <dgm:cxn modelId="{FA0538D5-5FFB-4B5C-B0E0-4DD2610F1D1F}" type="presParOf" srcId="{562D2910-61B6-43C0-9C3D-4413B3EFFA31}" destId="{6CBEDB8C-5D92-4257-B34D-DA03B5A05254}" srcOrd="1" destOrd="0" presId="urn:microsoft.com/office/officeart/2005/8/layout/list1"/>
    <dgm:cxn modelId="{937D8E41-353C-4E31-8AE5-B3F876FDE74A}" type="presParOf" srcId="{F19F8B16-F7AA-400F-AAA8-E77A219204C5}" destId="{A1D4CF0A-949B-4A51-9D39-1A553AE809DB}" srcOrd="9" destOrd="0" presId="urn:microsoft.com/office/officeart/2005/8/layout/list1"/>
    <dgm:cxn modelId="{04376BF6-900C-4861-A99F-5F2F93AEAFE5}" type="presParOf" srcId="{F19F8B16-F7AA-400F-AAA8-E77A219204C5}" destId="{5F506167-E268-41C1-A9F8-7264202A9A92}" srcOrd="10" destOrd="0" presId="urn:microsoft.com/office/officeart/2005/8/layout/list1"/>
    <dgm:cxn modelId="{1C422AC9-55D7-4955-A8C0-36EFC4BD7BBF}" type="presParOf" srcId="{F19F8B16-F7AA-400F-AAA8-E77A219204C5}" destId="{5537B821-C4A0-4982-B30D-60B6EFDF0BB8}" srcOrd="11" destOrd="0" presId="urn:microsoft.com/office/officeart/2005/8/layout/list1"/>
    <dgm:cxn modelId="{269277D1-565B-4878-AEE9-5EF8D3F9C2A5}" type="presParOf" srcId="{F19F8B16-F7AA-400F-AAA8-E77A219204C5}" destId="{B08F2231-0C4A-499C-BB73-AE01F6E39E7E}" srcOrd="12" destOrd="0" presId="urn:microsoft.com/office/officeart/2005/8/layout/list1"/>
    <dgm:cxn modelId="{057FE05F-FB37-4369-A2E0-7F665D5D90D6}" type="presParOf" srcId="{B08F2231-0C4A-499C-BB73-AE01F6E39E7E}" destId="{41B5ECC8-B2F6-4D9B-9949-4BD1CE3A03BB}" srcOrd="0" destOrd="0" presId="urn:microsoft.com/office/officeart/2005/8/layout/list1"/>
    <dgm:cxn modelId="{D33C2B0B-B26D-415E-97F7-B1033A5E8E84}" type="presParOf" srcId="{B08F2231-0C4A-499C-BB73-AE01F6E39E7E}" destId="{142776A7-AF5F-4EC1-8676-13E30BDF2A51}" srcOrd="1" destOrd="0" presId="urn:microsoft.com/office/officeart/2005/8/layout/list1"/>
    <dgm:cxn modelId="{7F455D01-EEF4-4941-A148-2D1C4C6934FD}" type="presParOf" srcId="{F19F8B16-F7AA-400F-AAA8-E77A219204C5}" destId="{76613A73-9749-480B-BAA9-1AF28AE3EB7D}" srcOrd="13" destOrd="0" presId="urn:microsoft.com/office/officeart/2005/8/layout/list1"/>
    <dgm:cxn modelId="{ED899C97-7103-454B-9495-70AE0928D1B1}" type="presParOf" srcId="{F19F8B16-F7AA-400F-AAA8-E77A219204C5}" destId="{DD2D6294-BA3E-425E-B780-B6D5BE383354}" srcOrd="14" destOrd="0" presId="urn:microsoft.com/office/officeart/2005/8/layout/list1"/>
    <dgm:cxn modelId="{B206D288-04D2-4A3B-9DE7-A725A55EB1F3}" type="presParOf" srcId="{F19F8B16-F7AA-400F-AAA8-E77A219204C5}" destId="{A6D4C98A-F3D7-432E-A3F2-C28A6449C0A9}" srcOrd="15" destOrd="0" presId="urn:microsoft.com/office/officeart/2005/8/layout/list1"/>
    <dgm:cxn modelId="{04B2565F-8A6D-4772-9EDC-E2DD9DBFC2AF}" type="presParOf" srcId="{F19F8B16-F7AA-400F-AAA8-E77A219204C5}" destId="{4AE70103-AB28-4B36-83D2-071D472381EE}" srcOrd="16" destOrd="0" presId="urn:microsoft.com/office/officeart/2005/8/layout/list1"/>
    <dgm:cxn modelId="{ECBB80F6-9A5C-4516-AAB1-FBBD16BBAC48}" type="presParOf" srcId="{4AE70103-AB28-4B36-83D2-071D472381EE}" destId="{1FE954A9-0937-4A55-9E68-28D5A8B2FACB}" srcOrd="0" destOrd="0" presId="urn:microsoft.com/office/officeart/2005/8/layout/list1"/>
    <dgm:cxn modelId="{B1711BF9-1D9F-45F3-92FA-7573C063255D}" type="presParOf" srcId="{4AE70103-AB28-4B36-83D2-071D472381EE}" destId="{ABC92478-9028-4B24-9E4E-D81D2E64131E}" srcOrd="1" destOrd="0" presId="urn:microsoft.com/office/officeart/2005/8/layout/list1"/>
    <dgm:cxn modelId="{03BDC7C8-E98C-4170-9367-8A9B0F779291}" type="presParOf" srcId="{F19F8B16-F7AA-400F-AAA8-E77A219204C5}" destId="{2B7C1548-BD76-4937-A6F7-EA5A66EC1D82}" srcOrd="17" destOrd="0" presId="urn:microsoft.com/office/officeart/2005/8/layout/list1"/>
    <dgm:cxn modelId="{1E7AE91A-441A-4350-A02D-BE4E1B776BE0}" type="presParOf" srcId="{F19F8B16-F7AA-400F-AAA8-E77A219204C5}" destId="{A16C9033-FE5A-448A-81F5-4F0348B69C27}" srcOrd="18" destOrd="0" presId="urn:microsoft.com/office/officeart/2005/8/layout/list1"/>
    <dgm:cxn modelId="{14B55E83-1A62-4E16-B25D-22FDAB343C81}" type="presParOf" srcId="{F19F8B16-F7AA-400F-AAA8-E77A219204C5}" destId="{A63032CA-982A-4B9A-8A50-B683F4634563}" srcOrd="19" destOrd="0" presId="urn:microsoft.com/office/officeart/2005/8/layout/list1"/>
    <dgm:cxn modelId="{D70267D7-E607-48C8-9880-E86A78427742}" type="presParOf" srcId="{F19F8B16-F7AA-400F-AAA8-E77A219204C5}" destId="{A1A19D23-BC20-47BC-BA8D-DCF6E9228BD5}" srcOrd="20" destOrd="0" presId="urn:microsoft.com/office/officeart/2005/8/layout/list1"/>
    <dgm:cxn modelId="{29881C49-B894-489B-B2DF-BABDF1E0F9C1}" type="presParOf" srcId="{A1A19D23-BC20-47BC-BA8D-DCF6E9228BD5}" destId="{2A659263-D367-4200-9666-C0B90523BFD5}" srcOrd="0" destOrd="0" presId="urn:microsoft.com/office/officeart/2005/8/layout/list1"/>
    <dgm:cxn modelId="{67FD00F1-6453-4B84-8407-8BD147D26650}" type="presParOf" srcId="{A1A19D23-BC20-47BC-BA8D-DCF6E9228BD5}" destId="{04D54EF2-4566-4B59-8F7D-4FFA1B0C2EF4}" srcOrd="1" destOrd="0" presId="urn:microsoft.com/office/officeart/2005/8/layout/list1"/>
    <dgm:cxn modelId="{4CEC1C2E-12C0-4658-A98C-6D13F07E3524}" type="presParOf" srcId="{F19F8B16-F7AA-400F-AAA8-E77A219204C5}" destId="{6A39057E-93DD-4510-8F10-393BEA046747}" srcOrd="21" destOrd="0" presId="urn:microsoft.com/office/officeart/2005/8/layout/list1"/>
    <dgm:cxn modelId="{59DBA11D-EAD3-4012-8DB2-438A52A98444}" type="presParOf" srcId="{F19F8B16-F7AA-400F-AAA8-E77A219204C5}" destId="{750CBF26-3C60-4B0B-9B1A-55F5561ECFC2}" srcOrd="22" destOrd="0" presId="urn:microsoft.com/office/officeart/2005/8/layout/list1"/>
    <dgm:cxn modelId="{E5A9ED69-D34F-4281-AA33-BF4BBF523800}" type="presParOf" srcId="{F19F8B16-F7AA-400F-AAA8-E77A219204C5}" destId="{0B3F855E-33F3-4B0D-9996-689626D0F145}" srcOrd="23" destOrd="0" presId="urn:microsoft.com/office/officeart/2005/8/layout/list1"/>
    <dgm:cxn modelId="{768F187F-EB9A-47D6-BAA4-6A20E5A5772C}" type="presParOf" srcId="{F19F8B16-F7AA-400F-AAA8-E77A219204C5}" destId="{4E37F5AE-04BD-451E-B085-E2FB719E5FAD}" srcOrd="24" destOrd="0" presId="urn:microsoft.com/office/officeart/2005/8/layout/list1"/>
    <dgm:cxn modelId="{7B7592D9-F999-4A18-810F-58BCACF45009}" type="presParOf" srcId="{4E37F5AE-04BD-451E-B085-E2FB719E5FAD}" destId="{912C08CE-F0D2-4380-A4AC-8127F783E517}" srcOrd="0" destOrd="0" presId="urn:microsoft.com/office/officeart/2005/8/layout/list1"/>
    <dgm:cxn modelId="{5CD4A02D-1336-4742-8F18-A26E2C699124}" type="presParOf" srcId="{4E37F5AE-04BD-451E-B085-E2FB719E5FAD}" destId="{964E9DFA-1518-4E34-8000-E5C03A141989}" srcOrd="1" destOrd="0" presId="urn:microsoft.com/office/officeart/2005/8/layout/list1"/>
    <dgm:cxn modelId="{184DBF34-CE0D-4D0B-A98F-585872D00E46}" type="presParOf" srcId="{F19F8B16-F7AA-400F-AAA8-E77A219204C5}" destId="{CC6AC623-3C61-472E-9E4F-C1218E756813}" srcOrd="25" destOrd="0" presId="urn:microsoft.com/office/officeart/2005/8/layout/list1"/>
    <dgm:cxn modelId="{1D042434-610A-4900-A3BA-276846DBA5F3}" type="presParOf" srcId="{F19F8B16-F7AA-400F-AAA8-E77A219204C5}" destId="{51A90C63-563C-4BB3-BA2A-ABF87772514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E016F2-64B7-4707-BBDB-EA8BA79B9084}" type="doc">
      <dgm:prSet loTypeId="urn:microsoft.com/office/officeart/2008/layout/IncreasingCircleProcess" loCatId="list" qsTypeId="urn:microsoft.com/office/officeart/2005/8/quickstyle/simple2" qsCatId="simple" csTypeId="urn:microsoft.com/office/officeart/2005/8/colors/accent1_2" csCatId="accent1" phldr="1"/>
      <dgm:spPr/>
      <dgm:t>
        <a:bodyPr/>
        <a:lstStyle/>
        <a:p>
          <a:pPr rtl="1"/>
          <a:endParaRPr lang="ar-SA"/>
        </a:p>
      </dgm:t>
    </dgm:pt>
    <dgm:pt modelId="{BC5A3FAC-C163-4B80-A645-09E37B068D68}">
      <dgm:prSet phldrT="[نص]" custT="1"/>
      <dgm:spPr/>
      <dgm:t>
        <a:bodyPr/>
        <a:lstStyle/>
        <a:p>
          <a:pPr rtl="1"/>
          <a:r>
            <a:rPr lang="ar-SA" sz="2200" dirty="0" smtClean="0"/>
            <a:t>1</a:t>
          </a:r>
          <a:endParaRPr lang="ar-SA" sz="2200" dirty="0"/>
        </a:p>
      </dgm:t>
    </dgm:pt>
    <dgm:pt modelId="{EEDA45AD-4550-4FD8-A34E-35E2143204A8}" type="parTrans" cxnId="{5AB2BB8F-4111-4E43-99D6-BEDCA2A05723}">
      <dgm:prSet/>
      <dgm:spPr/>
      <dgm:t>
        <a:bodyPr/>
        <a:lstStyle/>
        <a:p>
          <a:pPr rtl="1"/>
          <a:endParaRPr lang="ar-SA" sz="2200"/>
        </a:p>
      </dgm:t>
    </dgm:pt>
    <dgm:pt modelId="{E37F0AD4-F530-4977-9A36-103FB57A8B1C}" type="sibTrans" cxnId="{5AB2BB8F-4111-4E43-99D6-BEDCA2A05723}">
      <dgm:prSet/>
      <dgm:spPr/>
      <dgm:t>
        <a:bodyPr/>
        <a:lstStyle/>
        <a:p>
          <a:pPr rtl="1"/>
          <a:endParaRPr lang="ar-SA" sz="2200"/>
        </a:p>
      </dgm:t>
    </dgm:pt>
    <dgm:pt modelId="{BCAF9A9B-8931-4A40-943C-BB74A9940AA9}">
      <dgm:prSet phldrT="[نص]" custT="1"/>
      <dgm:spPr/>
      <dgm:t>
        <a:bodyPr/>
        <a:lstStyle/>
        <a:p>
          <a:pPr algn="just" rtl="1"/>
          <a:r>
            <a:rPr lang="ar-SA" altLang="en-US" sz="2200" dirty="0" smtClean="0">
              <a:latin typeface="Simplified Arabic" panose="02020603050405020304" pitchFamily="18" charset="-78"/>
              <a:cs typeface="AL-Mohanad" pitchFamily="2" charset="-78"/>
            </a:rPr>
            <a:t>افرزي لفترة قصيرة  ، وكوني مستعدة لأن تحتفظي بأوراقك في هذا المحل لمدة قصيرة فقط </a:t>
          </a:r>
          <a:endParaRPr lang="ar-SA" sz="2200" dirty="0"/>
        </a:p>
      </dgm:t>
    </dgm:pt>
    <dgm:pt modelId="{313F0A9D-9836-490F-B01B-B82065D70817}" type="parTrans" cxnId="{04C99D89-CD19-4482-A445-9DF60A7BC266}">
      <dgm:prSet/>
      <dgm:spPr/>
      <dgm:t>
        <a:bodyPr/>
        <a:lstStyle/>
        <a:p>
          <a:pPr rtl="1"/>
          <a:endParaRPr lang="ar-SA" sz="2200"/>
        </a:p>
      </dgm:t>
    </dgm:pt>
    <dgm:pt modelId="{7CFE4C9A-E534-4388-9D64-A9082DAEF3C2}" type="sibTrans" cxnId="{04C99D89-CD19-4482-A445-9DF60A7BC266}">
      <dgm:prSet/>
      <dgm:spPr/>
      <dgm:t>
        <a:bodyPr/>
        <a:lstStyle/>
        <a:p>
          <a:pPr rtl="1"/>
          <a:endParaRPr lang="ar-SA" sz="2200"/>
        </a:p>
      </dgm:t>
    </dgm:pt>
    <dgm:pt modelId="{FCF663F4-1159-45AD-9F0F-EE3B3B26B9BD}">
      <dgm:prSet phldrT="[نص]" custT="1"/>
      <dgm:spPr/>
      <dgm:t>
        <a:bodyPr/>
        <a:lstStyle/>
        <a:p>
          <a:pPr rtl="1"/>
          <a:r>
            <a:rPr lang="ar-SA" sz="2200" dirty="0" smtClean="0"/>
            <a:t>2</a:t>
          </a:r>
          <a:endParaRPr lang="ar-SA" sz="2200" dirty="0"/>
        </a:p>
      </dgm:t>
    </dgm:pt>
    <dgm:pt modelId="{0A38836D-CC2C-4A0A-850E-8ADC7C67D6DA}" type="parTrans" cxnId="{2CBF9293-6488-4AD8-B68C-BDAD700265C0}">
      <dgm:prSet/>
      <dgm:spPr/>
      <dgm:t>
        <a:bodyPr/>
        <a:lstStyle/>
        <a:p>
          <a:pPr rtl="1"/>
          <a:endParaRPr lang="ar-SA" sz="2200"/>
        </a:p>
      </dgm:t>
    </dgm:pt>
    <dgm:pt modelId="{217CA4AA-8382-4854-9A1D-D960F130FBEB}" type="sibTrans" cxnId="{2CBF9293-6488-4AD8-B68C-BDAD700265C0}">
      <dgm:prSet/>
      <dgm:spPr/>
      <dgm:t>
        <a:bodyPr/>
        <a:lstStyle/>
        <a:p>
          <a:pPr rtl="1"/>
          <a:endParaRPr lang="ar-SA" sz="2200"/>
        </a:p>
      </dgm:t>
    </dgm:pt>
    <dgm:pt modelId="{7D2D27BE-117F-4FD6-A3CC-4B15EB711E56}">
      <dgm:prSet phldrT="[نص]" custT="1"/>
      <dgm:spPr/>
      <dgm:t>
        <a:bodyPr/>
        <a:lstStyle/>
        <a:p>
          <a:pPr algn="just" rtl="1"/>
          <a:r>
            <a:rPr lang="ar-SA" altLang="en-US" sz="2200" dirty="0" smtClean="0">
              <a:latin typeface="Simplified Arabic" panose="02020603050405020304" pitchFamily="18" charset="-78"/>
              <a:cs typeface="AL-Mohanad" pitchFamily="2" charset="-78"/>
            </a:rPr>
            <a:t>استخدمي صينية الفرز باستمرار وإذا وجدت الأوراق تثبت في  الصينية فاعلمي أنك لا تقومي بالفرز بالاستمرارية المطلوبة </a:t>
          </a:r>
          <a:endParaRPr lang="ar-SA" sz="2200" dirty="0"/>
        </a:p>
      </dgm:t>
    </dgm:pt>
    <dgm:pt modelId="{2B4D33BF-9B36-47D5-A9E8-A6B29B2ED948}" type="parTrans" cxnId="{E76D16DB-D281-4928-A8B6-DA865908F954}">
      <dgm:prSet/>
      <dgm:spPr/>
      <dgm:t>
        <a:bodyPr/>
        <a:lstStyle/>
        <a:p>
          <a:pPr rtl="1"/>
          <a:endParaRPr lang="ar-SA" sz="2200"/>
        </a:p>
      </dgm:t>
    </dgm:pt>
    <dgm:pt modelId="{F2181B86-EED1-48D3-AE55-D2F3C9BAE9E3}" type="sibTrans" cxnId="{E76D16DB-D281-4928-A8B6-DA865908F954}">
      <dgm:prSet/>
      <dgm:spPr/>
      <dgm:t>
        <a:bodyPr/>
        <a:lstStyle/>
        <a:p>
          <a:pPr rtl="1"/>
          <a:endParaRPr lang="ar-SA" sz="2200"/>
        </a:p>
      </dgm:t>
    </dgm:pt>
    <dgm:pt modelId="{4AFB708A-56A3-4C10-9965-825D1CC2EF9A}">
      <dgm:prSet phldrT="[نص]" custT="1"/>
      <dgm:spPr/>
      <dgm:t>
        <a:bodyPr/>
        <a:lstStyle/>
        <a:p>
          <a:pPr rtl="1"/>
          <a:r>
            <a:rPr lang="ar-SA" sz="2200" dirty="0" smtClean="0"/>
            <a:t>3</a:t>
          </a:r>
          <a:endParaRPr lang="ar-SA" sz="2200" dirty="0"/>
        </a:p>
      </dgm:t>
    </dgm:pt>
    <dgm:pt modelId="{7A13DA7C-8DFF-4C07-9B48-7E90A153A87B}" type="parTrans" cxnId="{61071914-31CF-4BEB-B045-A2151FCB22EC}">
      <dgm:prSet/>
      <dgm:spPr/>
      <dgm:t>
        <a:bodyPr/>
        <a:lstStyle/>
        <a:p>
          <a:pPr rtl="1"/>
          <a:endParaRPr lang="ar-SA" sz="2200"/>
        </a:p>
      </dgm:t>
    </dgm:pt>
    <dgm:pt modelId="{7372EB72-EA8C-43BA-91E3-A37208F3B875}" type="sibTrans" cxnId="{61071914-31CF-4BEB-B045-A2151FCB22EC}">
      <dgm:prSet/>
      <dgm:spPr/>
      <dgm:t>
        <a:bodyPr/>
        <a:lstStyle/>
        <a:p>
          <a:pPr rtl="1"/>
          <a:endParaRPr lang="ar-SA" sz="2200"/>
        </a:p>
      </dgm:t>
    </dgm:pt>
    <dgm:pt modelId="{D2BFE219-562F-44BD-86DA-3D56EF948070}">
      <dgm:prSet phldrT="[نص]" custT="1"/>
      <dgm:spPr/>
      <dgm:t>
        <a:bodyPr/>
        <a:lstStyle/>
        <a:p>
          <a:pPr algn="just" rtl="1"/>
          <a:r>
            <a:rPr lang="ar-SA" altLang="en-US" sz="2200" dirty="0" smtClean="0">
              <a:latin typeface="Simplified Arabic" panose="02020603050405020304" pitchFamily="18" charset="-78"/>
              <a:cs typeface="AL-Mohanad" pitchFamily="2" charset="-78"/>
            </a:rPr>
            <a:t>عالجي الورقة مرة واحدة فقط واتخذي القرار.</a:t>
          </a:r>
          <a:endParaRPr lang="ar-SA" sz="2200" dirty="0"/>
        </a:p>
      </dgm:t>
    </dgm:pt>
    <dgm:pt modelId="{14AB7CFE-5EB2-4782-9564-E1D8E023E883}" type="parTrans" cxnId="{CCB73D95-839C-4D34-B37F-D70E5E4F7D20}">
      <dgm:prSet/>
      <dgm:spPr/>
      <dgm:t>
        <a:bodyPr/>
        <a:lstStyle/>
        <a:p>
          <a:pPr rtl="1"/>
          <a:endParaRPr lang="ar-SA" sz="2200"/>
        </a:p>
      </dgm:t>
    </dgm:pt>
    <dgm:pt modelId="{7EAB5D78-C6CE-43BC-BB85-EC9C4F57DAD0}" type="sibTrans" cxnId="{CCB73D95-839C-4D34-B37F-D70E5E4F7D20}">
      <dgm:prSet/>
      <dgm:spPr/>
      <dgm:t>
        <a:bodyPr/>
        <a:lstStyle/>
        <a:p>
          <a:pPr rtl="1"/>
          <a:endParaRPr lang="ar-SA" sz="2200"/>
        </a:p>
      </dgm:t>
    </dgm:pt>
    <dgm:pt modelId="{5464D39A-9FC5-4E0B-8B57-C1921DDF26A8}" type="pres">
      <dgm:prSet presAssocID="{EEE016F2-64B7-4707-BBDB-EA8BA79B9084}" presName="Name0" presStyleCnt="0">
        <dgm:presLayoutVars>
          <dgm:chMax val="7"/>
          <dgm:chPref val="7"/>
          <dgm:dir val="rev"/>
          <dgm:animOne val="branch"/>
          <dgm:animLvl val="lvl"/>
        </dgm:presLayoutVars>
      </dgm:prSet>
      <dgm:spPr/>
      <dgm:t>
        <a:bodyPr/>
        <a:lstStyle/>
        <a:p>
          <a:pPr rtl="1"/>
          <a:endParaRPr lang="ar-SA"/>
        </a:p>
      </dgm:t>
    </dgm:pt>
    <dgm:pt modelId="{1FC9B2E7-4517-40CE-984E-15835C5BF7BD}" type="pres">
      <dgm:prSet presAssocID="{BC5A3FAC-C163-4B80-A645-09E37B068D68}" presName="composite" presStyleCnt="0"/>
      <dgm:spPr/>
    </dgm:pt>
    <dgm:pt modelId="{1EF5F604-562D-485A-A980-33C294E1A1C0}" type="pres">
      <dgm:prSet presAssocID="{BC5A3FAC-C163-4B80-A645-09E37B068D68}" presName="BackAccent" presStyleLbl="bgShp" presStyleIdx="0" presStyleCnt="3"/>
      <dgm:spPr/>
    </dgm:pt>
    <dgm:pt modelId="{99814E96-A3C9-45BC-A0C0-76A974A126CA}" type="pres">
      <dgm:prSet presAssocID="{BC5A3FAC-C163-4B80-A645-09E37B068D68}" presName="Accent" presStyleLbl="alignNode1" presStyleIdx="0" presStyleCnt="3"/>
      <dgm:spPr/>
    </dgm:pt>
    <dgm:pt modelId="{6AD08005-0394-4216-A280-15D1A18E1AC8}" type="pres">
      <dgm:prSet presAssocID="{BC5A3FAC-C163-4B80-A645-09E37B068D68}" presName="Child" presStyleLbl="revTx" presStyleIdx="0" presStyleCnt="6">
        <dgm:presLayoutVars>
          <dgm:chMax val="0"/>
          <dgm:chPref val="0"/>
          <dgm:bulletEnabled val="1"/>
        </dgm:presLayoutVars>
      </dgm:prSet>
      <dgm:spPr/>
      <dgm:t>
        <a:bodyPr/>
        <a:lstStyle/>
        <a:p>
          <a:pPr rtl="1"/>
          <a:endParaRPr lang="ar-SA"/>
        </a:p>
      </dgm:t>
    </dgm:pt>
    <dgm:pt modelId="{63FE0302-7DF9-434F-9835-E97F2A965396}" type="pres">
      <dgm:prSet presAssocID="{BC5A3FAC-C163-4B80-A645-09E37B068D68}" presName="Parent" presStyleLbl="revTx" presStyleIdx="1" presStyleCnt="6">
        <dgm:presLayoutVars>
          <dgm:chMax val="1"/>
          <dgm:chPref val="1"/>
          <dgm:bulletEnabled val="1"/>
        </dgm:presLayoutVars>
      </dgm:prSet>
      <dgm:spPr/>
      <dgm:t>
        <a:bodyPr/>
        <a:lstStyle/>
        <a:p>
          <a:pPr rtl="1"/>
          <a:endParaRPr lang="ar-SA"/>
        </a:p>
      </dgm:t>
    </dgm:pt>
    <dgm:pt modelId="{95E72410-9ACE-41F3-A49C-904E7234C9EE}" type="pres">
      <dgm:prSet presAssocID="{E37F0AD4-F530-4977-9A36-103FB57A8B1C}" presName="sibTrans" presStyleCnt="0"/>
      <dgm:spPr/>
    </dgm:pt>
    <dgm:pt modelId="{549D97A3-C729-4C7B-8AE1-AF2CD4283815}" type="pres">
      <dgm:prSet presAssocID="{FCF663F4-1159-45AD-9F0F-EE3B3B26B9BD}" presName="composite" presStyleCnt="0"/>
      <dgm:spPr/>
    </dgm:pt>
    <dgm:pt modelId="{0AE93DBE-7288-4B48-9672-E0AC7A05E092}" type="pres">
      <dgm:prSet presAssocID="{FCF663F4-1159-45AD-9F0F-EE3B3B26B9BD}" presName="BackAccent" presStyleLbl="bgShp" presStyleIdx="1" presStyleCnt="3"/>
      <dgm:spPr/>
    </dgm:pt>
    <dgm:pt modelId="{4D76B93A-F310-4986-9FA0-696D0920A5AB}" type="pres">
      <dgm:prSet presAssocID="{FCF663F4-1159-45AD-9F0F-EE3B3B26B9BD}" presName="Accent" presStyleLbl="alignNode1" presStyleIdx="1" presStyleCnt="3"/>
      <dgm:spPr/>
    </dgm:pt>
    <dgm:pt modelId="{635CAF24-F5D4-44F4-BD50-69DAE05124BE}" type="pres">
      <dgm:prSet presAssocID="{FCF663F4-1159-45AD-9F0F-EE3B3B26B9BD}" presName="Child" presStyleLbl="revTx" presStyleIdx="2" presStyleCnt="6">
        <dgm:presLayoutVars>
          <dgm:chMax val="0"/>
          <dgm:chPref val="0"/>
          <dgm:bulletEnabled val="1"/>
        </dgm:presLayoutVars>
      </dgm:prSet>
      <dgm:spPr/>
      <dgm:t>
        <a:bodyPr/>
        <a:lstStyle/>
        <a:p>
          <a:pPr rtl="1"/>
          <a:endParaRPr lang="ar-SA"/>
        </a:p>
      </dgm:t>
    </dgm:pt>
    <dgm:pt modelId="{6A248B2B-FF34-4BB7-BBBF-689631318508}" type="pres">
      <dgm:prSet presAssocID="{FCF663F4-1159-45AD-9F0F-EE3B3B26B9BD}" presName="Parent" presStyleLbl="revTx" presStyleIdx="3" presStyleCnt="6">
        <dgm:presLayoutVars>
          <dgm:chMax val="1"/>
          <dgm:chPref val="1"/>
          <dgm:bulletEnabled val="1"/>
        </dgm:presLayoutVars>
      </dgm:prSet>
      <dgm:spPr/>
      <dgm:t>
        <a:bodyPr/>
        <a:lstStyle/>
        <a:p>
          <a:pPr rtl="1"/>
          <a:endParaRPr lang="ar-SA"/>
        </a:p>
      </dgm:t>
    </dgm:pt>
    <dgm:pt modelId="{14F1D0AF-544C-4ACE-95C4-0B32656668EF}" type="pres">
      <dgm:prSet presAssocID="{217CA4AA-8382-4854-9A1D-D960F130FBEB}" presName="sibTrans" presStyleCnt="0"/>
      <dgm:spPr/>
    </dgm:pt>
    <dgm:pt modelId="{AE72D39C-D0AE-41B1-9159-12B9D5801873}" type="pres">
      <dgm:prSet presAssocID="{4AFB708A-56A3-4C10-9965-825D1CC2EF9A}" presName="composite" presStyleCnt="0"/>
      <dgm:spPr/>
    </dgm:pt>
    <dgm:pt modelId="{5B27E527-7B48-4C71-BE4C-65715316D9F9}" type="pres">
      <dgm:prSet presAssocID="{4AFB708A-56A3-4C10-9965-825D1CC2EF9A}" presName="BackAccent" presStyleLbl="bgShp" presStyleIdx="2" presStyleCnt="3"/>
      <dgm:spPr/>
    </dgm:pt>
    <dgm:pt modelId="{D5361AF9-E3C6-4CDA-9E29-ED29F4A50D3F}" type="pres">
      <dgm:prSet presAssocID="{4AFB708A-56A3-4C10-9965-825D1CC2EF9A}" presName="Accent" presStyleLbl="alignNode1" presStyleIdx="2" presStyleCnt="3"/>
      <dgm:spPr/>
    </dgm:pt>
    <dgm:pt modelId="{2EB6B10E-D54A-419E-9F10-4DE2B01C8A24}" type="pres">
      <dgm:prSet presAssocID="{4AFB708A-56A3-4C10-9965-825D1CC2EF9A}" presName="Child" presStyleLbl="revTx" presStyleIdx="4" presStyleCnt="6">
        <dgm:presLayoutVars>
          <dgm:chMax val="0"/>
          <dgm:chPref val="0"/>
          <dgm:bulletEnabled val="1"/>
        </dgm:presLayoutVars>
      </dgm:prSet>
      <dgm:spPr/>
      <dgm:t>
        <a:bodyPr/>
        <a:lstStyle/>
        <a:p>
          <a:pPr rtl="1"/>
          <a:endParaRPr lang="ar-SA"/>
        </a:p>
      </dgm:t>
    </dgm:pt>
    <dgm:pt modelId="{8DE11F9B-960A-4AA4-8791-921CBC7D85A9}" type="pres">
      <dgm:prSet presAssocID="{4AFB708A-56A3-4C10-9965-825D1CC2EF9A}" presName="Parent" presStyleLbl="revTx" presStyleIdx="5" presStyleCnt="6">
        <dgm:presLayoutVars>
          <dgm:chMax val="1"/>
          <dgm:chPref val="1"/>
          <dgm:bulletEnabled val="1"/>
        </dgm:presLayoutVars>
      </dgm:prSet>
      <dgm:spPr/>
      <dgm:t>
        <a:bodyPr/>
        <a:lstStyle/>
        <a:p>
          <a:pPr rtl="1"/>
          <a:endParaRPr lang="ar-SA"/>
        </a:p>
      </dgm:t>
    </dgm:pt>
  </dgm:ptLst>
  <dgm:cxnLst>
    <dgm:cxn modelId="{2CBF9293-6488-4AD8-B68C-BDAD700265C0}" srcId="{EEE016F2-64B7-4707-BBDB-EA8BA79B9084}" destId="{FCF663F4-1159-45AD-9F0F-EE3B3B26B9BD}" srcOrd="1" destOrd="0" parTransId="{0A38836D-CC2C-4A0A-850E-8ADC7C67D6DA}" sibTransId="{217CA4AA-8382-4854-9A1D-D960F130FBEB}"/>
    <dgm:cxn modelId="{E76D16DB-D281-4928-A8B6-DA865908F954}" srcId="{FCF663F4-1159-45AD-9F0F-EE3B3B26B9BD}" destId="{7D2D27BE-117F-4FD6-A3CC-4B15EB711E56}" srcOrd="0" destOrd="0" parTransId="{2B4D33BF-9B36-47D5-A9E8-A6B29B2ED948}" sibTransId="{F2181B86-EED1-48D3-AE55-D2F3C9BAE9E3}"/>
    <dgm:cxn modelId="{92F9FF06-7436-4EAB-91FC-48396FC93F57}" type="presOf" srcId="{FCF663F4-1159-45AD-9F0F-EE3B3B26B9BD}" destId="{6A248B2B-FF34-4BB7-BBBF-689631318508}" srcOrd="0" destOrd="0" presId="urn:microsoft.com/office/officeart/2008/layout/IncreasingCircleProcess"/>
    <dgm:cxn modelId="{4849FD49-FF21-4BD3-9E14-35C664AE4A1B}" type="presOf" srcId="{BCAF9A9B-8931-4A40-943C-BB74A9940AA9}" destId="{6AD08005-0394-4216-A280-15D1A18E1AC8}" srcOrd="0" destOrd="0" presId="urn:microsoft.com/office/officeart/2008/layout/IncreasingCircleProcess"/>
    <dgm:cxn modelId="{5AB2BB8F-4111-4E43-99D6-BEDCA2A05723}" srcId="{EEE016F2-64B7-4707-BBDB-EA8BA79B9084}" destId="{BC5A3FAC-C163-4B80-A645-09E37B068D68}" srcOrd="0" destOrd="0" parTransId="{EEDA45AD-4550-4FD8-A34E-35E2143204A8}" sibTransId="{E37F0AD4-F530-4977-9A36-103FB57A8B1C}"/>
    <dgm:cxn modelId="{BD4EAA3F-30F7-495E-9851-7128A48CF785}" type="presOf" srcId="{EEE016F2-64B7-4707-BBDB-EA8BA79B9084}" destId="{5464D39A-9FC5-4E0B-8B57-C1921DDF26A8}" srcOrd="0" destOrd="0" presId="urn:microsoft.com/office/officeart/2008/layout/IncreasingCircleProcess"/>
    <dgm:cxn modelId="{F7350DE4-F3FC-4A3A-BC55-AB3805DA017D}" type="presOf" srcId="{D2BFE219-562F-44BD-86DA-3D56EF948070}" destId="{2EB6B10E-D54A-419E-9F10-4DE2B01C8A24}" srcOrd="0" destOrd="0" presId="urn:microsoft.com/office/officeart/2008/layout/IncreasingCircleProcess"/>
    <dgm:cxn modelId="{CCB73D95-839C-4D34-B37F-D70E5E4F7D20}" srcId="{4AFB708A-56A3-4C10-9965-825D1CC2EF9A}" destId="{D2BFE219-562F-44BD-86DA-3D56EF948070}" srcOrd="0" destOrd="0" parTransId="{14AB7CFE-5EB2-4782-9564-E1D8E023E883}" sibTransId="{7EAB5D78-C6CE-43BC-BB85-EC9C4F57DAD0}"/>
    <dgm:cxn modelId="{E56A0A53-A1F6-4825-B7B9-85411B364786}" type="presOf" srcId="{7D2D27BE-117F-4FD6-A3CC-4B15EB711E56}" destId="{635CAF24-F5D4-44F4-BD50-69DAE05124BE}" srcOrd="0" destOrd="0" presId="urn:microsoft.com/office/officeart/2008/layout/IncreasingCircleProcess"/>
    <dgm:cxn modelId="{04C99D89-CD19-4482-A445-9DF60A7BC266}" srcId="{BC5A3FAC-C163-4B80-A645-09E37B068D68}" destId="{BCAF9A9B-8931-4A40-943C-BB74A9940AA9}" srcOrd="0" destOrd="0" parTransId="{313F0A9D-9836-490F-B01B-B82065D70817}" sibTransId="{7CFE4C9A-E534-4388-9D64-A9082DAEF3C2}"/>
    <dgm:cxn modelId="{B99EFEE7-0C2A-4FD7-B1CD-967DCA0F22C0}" type="presOf" srcId="{4AFB708A-56A3-4C10-9965-825D1CC2EF9A}" destId="{8DE11F9B-960A-4AA4-8791-921CBC7D85A9}" srcOrd="0" destOrd="0" presId="urn:microsoft.com/office/officeart/2008/layout/IncreasingCircleProcess"/>
    <dgm:cxn modelId="{DBD3DF11-46AB-412E-8FD3-383B07534A13}" type="presOf" srcId="{BC5A3FAC-C163-4B80-A645-09E37B068D68}" destId="{63FE0302-7DF9-434F-9835-E97F2A965396}" srcOrd="0" destOrd="0" presId="urn:microsoft.com/office/officeart/2008/layout/IncreasingCircleProcess"/>
    <dgm:cxn modelId="{61071914-31CF-4BEB-B045-A2151FCB22EC}" srcId="{EEE016F2-64B7-4707-BBDB-EA8BA79B9084}" destId="{4AFB708A-56A3-4C10-9965-825D1CC2EF9A}" srcOrd="2" destOrd="0" parTransId="{7A13DA7C-8DFF-4C07-9B48-7E90A153A87B}" sibTransId="{7372EB72-EA8C-43BA-91E3-A37208F3B875}"/>
    <dgm:cxn modelId="{4A2C4C4B-64F8-4FF4-9750-A6607F05AAE8}" type="presParOf" srcId="{5464D39A-9FC5-4E0B-8B57-C1921DDF26A8}" destId="{1FC9B2E7-4517-40CE-984E-15835C5BF7BD}" srcOrd="0" destOrd="0" presId="urn:microsoft.com/office/officeart/2008/layout/IncreasingCircleProcess"/>
    <dgm:cxn modelId="{A896A497-0E6B-4F8F-957E-32E7511EB4DE}" type="presParOf" srcId="{1FC9B2E7-4517-40CE-984E-15835C5BF7BD}" destId="{1EF5F604-562D-485A-A980-33C294E1A1C0}" srcOrd="0" destOrd="0" presId="urn:microsoft.com/office/officeart/2008/layout/IncreasingCircleProcess"/>
    <dgm:cxn modelId="{52EC0199-4480-4843-A82F-304081139450}" type="presParOf" srcId="{1FC9B2E7-4517-40CE-984E-15835C5BF7BD}" destId="{99814E96-A3C9-45BC-A0C0-76A974A126CA}" srcOrd="1" destOrd="0" presId="urn:microsoft.com/office/officeart/2008/layout/IncreasingCircleProcess"/>
    <dgm:cxn modelId="{9C0CDB36-23E9-428D-B699-A394D5361832}" type="presParOf" srcId="{1FC9B2E7-4517-40CE-984E-15835C5BF7BD}" destId="{6AD08005-0394-4216-A280-15D1A18E1AC8}" srcOrd="2" destOrd="0" presId="urn:microsoft.com/office/officeart/2008/layout/IncreasingCircleProcess"/>
    <dgm:cxn modelId="{13664D6D-291D-4FB7-B0C0-870F74AFEB92}" type="presParOf" srcId="{1FC9B2E7-4517-40CE-984E-15835C5BF7BD}" destId="{63FE0302-7DF9-434F-9835-E97F2A965396}" srcOrd="3" destOrd="0" presId="urn:microsoft.com/office/officeart/2008/layout/IncreasingCircleProcess"/>
    <dgm:cxn modelId="{6DD32CA4-71B6-46F9-972C-4A897483C839}" type="presParOf" srcId="{5464D39A-9FC5-4E0B-8B57-C1921DDF26A8}" destId="{95E72410-9ACE-41F3-A49C-904E7234C9EE}" srcOrd="1" destOrd="0" presId="urn:microsoft.com/office/officeart/2008/layout/IncreasingCircleProcess"/>
    <dgm:cxn modelId="{B4AA8FF2-3806-42BF-949C-AB9D9453939D}" type="presParOf" srcId="{5464D39A-9FC5-4E0B-8B57-C1921DDF26A8}" destId="{549D97A3-C729-4C7B-8AE1-AF2CD4283815}" srcOrd="2" destOrd="0" presId="urn:microsoft.com/office/officeart/2008/layout/IncreasingCircleProcess"/>
    <dgm:cxn modelId="{49D45AAE-6ABE-4547-A793-013FCAF9AEA1}" type="presParOf" srcId="{549D97A3-C729-4C7B-8AE1-AF2CD4283815}" destId="{0AE93DBE-7288-4B48-9672-E0AC7A05E092}" srcOrd="0" destOrd="0" presId="urn:microsoft.com/office/officeart/2008/layout/IncreasingCircleProcess"/>
    <dgm:cxn modelId="{8AC75ECF-0C53-4620-B85F-585C686C0F5E}" type="presParOf" srcId="{549D97A3-C729-4C7B-8AE1-AF2CD4283815}" destId="{4D76B93A-F310-4986-9FA0-696D0920A5AB}" srcOrd="1" destOrd="0" presId="urn:microsoft.com/office/officeart/2008/layout/IncreasingCircleProcess"/>
    <dgm:cxn modelId="{CC25236C-3FFE-463C-BC72-E0D409B7C1F2}" type="presParOf" srcId="{549D97A3-C729-4C7B-8AE1-AF2CD4283815}" destId="{635CAF24-F5D4-44F4-BD50-69DAE05124BE}" srcOrd="2" destOrd="0" presId="urn:microsoft.com/office/officeart/2008/layout/IncreasingCircleProcess"/>
    <dgm:cxn modelId="{E175D9FA-F88C-4FFB-A022-297E62F09C1F}" type="presParOf" srcId="{549D97A3-C729-4C7B-8AE1-AF2CD4283815}" destId="{6A248B2B-FF34-4BB7-BBBF-689631318508}" srcOrd="3" destOrd="0" presId="urn:microsoft.com/office/officeart/2008/layout/IncreasingCircleProcess"/>
    <dgm:cxn modelId="{9868FC80-4AE6-4F55-99C5-714A7A3ABCF9}" type="presParOf" srcId="{5464D39A-9FC5-4E0B-8B57-C1921DDF26A8}" destId="{14F1D0AF-544C-4ACE-95C4-0B32656668EF}" srcOrd="3" destOrd="0" presId="urn:microsoft.com/office/officeart/2008/layout/IncreasingCircleProcess"/>
    <dgm:cxn modelId="{85EB5D72-ECE8-4D87-B322-CB76EDBF325F}" type="presParOf" srcId="{5464D39A-9FC5-4E0B-8B57-C1921DDF26A8}" destId="{AE72D39C-D0AE-41B1-9159-12B9D5801873}" srcOrd="4" destOrd="0" presId="urn:microsoft.com/office/officeart/2008/layout/IncreasingCircleProcess"/>
    <dgm:cxn modelId="{D774215F-AF56-4037-A233-E8CF1B05C5CF}" type="presParOf" srcId="{AE72D39C-D0AE-41B1-9159-12B9D5801873}" destId="{5B27E527-7B48-4C71-BE4C-65715316D9F9}" srcOrd="0" destOrd="0" presId="urn:microsoft.com/office/officeart/2008/layout/IncreasingCircleProcess"/>
    <dgm:cxn modelId="{33B10C02-C72F-4074-8806-AF8F6E052573}" type="presParOf" srcId="{AE72D39C-D0AE-41B1-9159-12B9D5801873}" destId="{D5361AF9-E3C6-4CDA-9E29-ED29F4A50D3F}" srcOrd="1" destOrd="0" presId="urn:microsoft.com/office/officeart/2008/layout/IncreasingCircleProcess"/>
    <dgm:cxn modelId="{E3DF199F-6BAB-42F4-BE7A-626EAE342626}" type="presParOf" srcId="{AE72D39C-D0AE-41B1-9159-12B9D5801873}" destId="{2EB6B10E-D54A-419E-9F10-4DE2B01C8A24}" srcOrd="2" destOrd="0" presId="urn:microsoft.com/office/officeart/2008/layout/IncreasingCircleProcess"/>
    <dgm:cxn modelId="{26C20D6D-F119-4BD4-AE1E-7D13CC5A8A75}" type="presParOf" srcId="{AE72D39C-D0AE-41B1-9159-12B9D5801873}" destId="{8DE11F9B-960A-4AA4-8791-921CBC7D85A9}"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A83C6F7-668C-4218-82CC-9FA5C3A09579}" type="doc">
      <dgm:prSet loTypeId="urn:microsoft.com/office/officeart/2005/8/layout/cycle3" loCatId="cycle" qsTypeId="urn:microsoft.com/office/officeart/2005/8/quickstyle/simple1" qsCatId="simple" csTypeId="urn:microsoft.com/office/officeart/2005/8/colors/accent1_1" csCatId="accent1" phldr="1"/>
      <dgm:spPr/>
    </dgm:pt>
    <dgm:pt modelId="{42084757-109F-4642-9538-11EE0A9982B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الإنشاء</a:t>
          </a:r>
          <a:endParaRPr kumimoji="0" lang="en-US" altLang="ar-SA" sz="2400" b="0" i="0" u="none" strike="noStrike" cap="none" normalizeH="0" baseline="0" dirty="0" smtClean="0">
            <a:ln/>
            <a:effectLst/>
            <a:latin typeface="Arial" panose="020B0604020202020204" pitchFamily="34" charset="0"/>
            <a:cs typeface="AL-Mohanad" pitchFamily="2" charset="-78"/>
          </a:endParaRPr>
        </a:p>
      </dgm:t>
    </dgm:pt>
    <dgm:pt modelId="{A2D11D72-79A9-4F59-B652-DAEFE439AB29}" type="parTrans" cxnId="{1820195F-6533-4BD3-8D16-B0A452508496}">
      <dgm:prSet/>
      <dgm:spPr/>
      <dgm:t>
        <a:bodyPr/>
        <a:lstStyle/>
        <a:p>
          <a:pPr algn="ctr" rtl="1"/>
          <a:endParaRPr lang="ar-SA" sz="2400">
            <a:cs typeface="AL-Mohanad" pitchFamily="2" charset="-78"/>
          </a:endParaRPr>
        </a:p>
      </dgm:t>
    </dgm:pt>
    <dgm:pt modelId="{14D2CD57-6C11-4B5B-A1B6-FA0F5DA5B961}" type="sibTrans" cxnId="{1820195F-6533-4BD3-8D16-B0A452508496}">
      <dgm:prSet/>
      <dgm:spPr/>
      <dgm:t>
        <a:bodyPr/>
        <a:lstStyle/>
        <a:p>
          <a:pPr algn="ctr" rtl="1"/>
          <a:endParaRPr lang="ar-SA" sz="2400">
            <a:cs typeface="AL-Mohanad" pitchFamily="2" charset="-78"/>
          </a:endParaRPr>
        </a:p>
      </dgm:t>
    </dgm:pt>
    <dgm:pt modelId="{DDA14A99-DDE6-4B5D-8279-63D42B6BEA5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التزويد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وتدفق المعلومات </a:t>
          </a:r>
          <a:endParaRPr kumimoji="0" lang="en-US" altLang="ar-SA" sz="2400" b="0" i="0" u="none" strike="noStrike" cap="none" normalizeH="0" baseline="0" dirty="0" smtClean="0">
            <a:ln/>
            <a:effectLst/>
            <a:latin typeface="Arial" panose="020B0604020202020204" pitchFamily="34" charset="0"/>
            <a:cs typeface="AL-Mohanad" pitchFamily="2" charset="-78"/>
          </a:endParaRPr>
        </a:p>
      </dgm:t>
    </dgm:pt>
    <dgm:pt modelId="{CC64F6A8-7411-4E80-99AC-84E319997ED3}" type="parTrans" cxnId="{325BF2B8-B44D-4D51-BD2E-732A68431E63}">
      <dgm:prSet/>
      <dgm:spPr/>
      <dgm:t>
        <a:bodyPr/>
        <a:lstStyle/>
        <a:p>
          <a:pPr algn="ctr" rtl="1"/>
          <a:endParaRPr lang="ar-SA" sz="2400">
            <a:cs typeface="AL-Mohanad" pitchFamily="2" charset="-78"/>
          </a:endParaRPr>
        </a:p>
      </dgm:t>
    </dgm:pt>
    <dgm:pt modelId="{A8F87233-41CF-4AF8-9DFA-3256F13EC76C}" type="sibTrans" cxnId="{325BF2B8-B44D-4D51-BD2E-732A68431E63}">
      <dgm:prSet/>
      <dgm:spPr/>
      <dgm:t>
        <a:bodyPr/>
        <a:lstStyle/>
        <a:p>
          <a:pPr algn="ctr" rtl="1"/>
          <a:endParaRPr lang="ar-SA" sz="2400">
            <a:cs typeface="AL-Mohanad" pitchFamily="2" charset="-78"/>
          </a:endParaRPr>
        </a:p>
      </dgm:t>
    </dgm:pt>
    <dgm:pt modelId="{38679A3D-33F6-4117-8E9A-B8DB4997CDF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   الإجراءات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 الفنية</a:t>
          </a:r>
          <a:endParaRPr kumimoji="0" lang="en-US" altLang="ar-SA" sz="2400" b="0" i="0" u="none" strike="noStrike" cap="none" normalizeH="0" baseline="0" dirty="0" smtClean="0">
            <a:ln/>
            <a:effectLst/>
            <a:latin typeface="Arial" panose="020B0604020202020204" pitchFamily="34" charset="0"/>
            <a:cs typeface="AL-Mohanad" pitchFamily="2" charset="-78"/>
          </a:endParaRPr>
        </a:p>
      </dgm:t>
    </dgm:pt>
    <dgm:pt modelId="{E9E83605-763D-45ED-8144-5AEC1E7695D2}" type="parTrans" cxnId="{CDDD5AC3-7A52-4476-88E1-43E8E3900BD6}">
      <dgm:prSet/>
      <dgm:spPr/>
      <dgm:t>
        <a:bodyPr/>
        <a:lstStyle/>
        <a:p>
          <a:pPr algn="ctr" rtl="1"/>
          <a:endParaRPr lang="ar-SA" sz="2400">
            <a:cs typeface="AL-Mohanad" pitchFamily="2" charset="-78"/>
          </a:endParaRPr>
        </a:p>
      </dgm:t>
    </dgm:pt>
    <dgm:pt modelId="{4D7ECA29-22D1-4EE1-BCFC-030E708191F4}" type="sibTrans" cxnId="{CDDD5AC3-7A52-4476-88E1-43E8E3900BD6}">
      <dgm:prSet/>
      <dgm:spPr/>
      <dgm:t>
        <a:bodyPr/>
        <a:lstStyle/>
        <a:p>
          <a:pPr algn="ctr" rtl="1"/>
          <a:endParaRPr lang="ar-SA" sz="2400">
            <a:cs typeface="AL-Mohanad" pitchFamily="2" charset="-78"/>
          </a:endParaRPr>
        </a:p>
      </dgm:t>
    </dgm:pt>
    <dgm:pt modelId="{C61252A6-3705-49CB-80E0-3D852B64E8CE}">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التخزين</a:t>
          </a:r>
          <a:endParaRPr kumimoji="0" lang="en-US" altLang="ar-SA" sz="2400" b="0" i="0" u="none" strike="noStrike" cap="none" normalizeH="0" baseline="0" dirty="0" smtClean="0">
            <a:ln/>
            <a:effectLst/>
            <a:latin typeface="Arial" panose="020B0604020202020204" pitchFamily="34" charset="0"/>
            <a:cs typeface="AL-Mohanad" pitchFamily="2" charset="-78"/>
          </a:endParaRPr>
        </a:p>
      </dgm:t>
    </dgm:pt>
    <dgm:pt modelId="{C4A43C61-5567-471D-8434-A27FB1890BB7}" type="parTrans" cxnId="{6C5DFCCC-EEF0-478A-8FF4-CEB78EAB523E}">
      <dgm:prSet/>
      <dgm:spPr/>
      <dgm:t>
        <a:bodyPr/>
        <a:lstStyle/>
        <a:p>
          <a:pPr algn="ctr" rtl="1"/>
          <a:endParaRPr lang="ar-SA" sz="2400">
            <a:cs typeface="AL-Mohanad" pitchFamily="2" charset="-78"/>
          </a:endParaRPr>
        </a:p>
      </dgm:t>
    </dgm:pt>
    <dgm:pt modelId="{04B37885-FADC-4414-AC74-CF63DB8D43A8}" type="sibTrans" cxnId="{6C5DFCCC-EEF0-478A-8FF4-CEB78EAB523E}">
      <dgm:prSet/>
      <dgm:spPr/>
      <dgm:t>
        <a:bodyPr/>
        <a:lstStyle/>
        <a:p>
          <a:pPr algn="ctr" rtl="1"/>
          <a:endParaRPr lang="ar-SA" sz="2400">
            <a:cs typeface="AL-Mohanad" pitchFamily="2" charset="-78"/>
          </a:endParaRPr>
        </a:p>
      </dgm:t>
    </dgm:pt>
    <dgm:pt modelId="{5ADE7932-728D-4A15-AF74-1CB5789939F4}">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الحفظ</a:t>
          </a:r>
          <a:endParaRPr kumimoji="0" lang="en-US" altLang="ar-SA" sz="2400" b="0" i="0" u="none" strike="noStrike" cap="none" normalizeH="0" baseline="0" dirty="0" smtClean="0">
            <a:ln/>
            <a:effectLst/>
            <a:latin typeface="Arial" panose="020B0604020202020204" pitchFamily="34" charset="0"/>
            <a:cs typeface="AL-Mohanad" pitchFamily="2" charset="-78"/>
          </a:endParaRPr>
        </a:p>
      </dgm:t>
    </dgm:pt>
    <dgm:pt modelId="{2D38EC23-D569-4F58-9475-F69CCE234BDA}" type="parTrans" cxnId="{57F0D8DB-D384-4377-A0DF-C141345BCAB9}">
      <dgm:prSet/>
      <dgm:spPr/>
      <dgm:t>
        <a:bodyPr/>
        <a:lstStyle/>
        <a:p>
          <a:pPr algn="ctr" rtl="1"/>
          <a:endParaRPr lang="ar-SA" sz="2400">
            <a:cs typeface="AL-Mohanad" pitchFamily="2" charset="-78"/>
          </a:endParaRPr>
        </a:p>
      </dgm:t>
    </dgm:pt>
    <dgm:pt modelId="{D2931AB8-F71F-4B28-A66F-CBF6F7662B2B}" type="sibTrans" cxnId="{57F0D8DB-D384-4377-A0DF-C141345BCAB9}">
      <dgm:prSet/>
      <dgm:spPr/>
      <dgm:t>
        <a:bodyPr/>
        <a:lstStyle/>
        <a:p>
          <a:pPr algn="ctr" rtl="1"/>
          <a:endParaRPr lang="ar-SA" sz="2400">
            <a:cs typeface="AL-Mohanad" pitchFamily="2" charset="-78"/>
          </a:endParaRPr>
        </a:p>
      </dgm:t>
    </dgm:pt>
    <dgm:pt modelId="{C8C1ADB3-BA58-46E0-938C-D2B6EF877F4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b="0" i="0" u="none" strike="noStrike" cap="none" normalizeH="0" baseline="0" dirty="0" smtClean="0">
              <a:ln/>
              <a:effectLst/>
              <a:latin typeface="Arial" panose="020B0604020202020204" pitchFamily="34" charset="0"/>
              <a:cs typeface="AL-Mohanad" pitchFamily="2" charset="-78"/>
            </a:rPr>
            <a:t>الإتاحة (الاسترجاع)</a:t>
          </a:r>
          <a:endParaRPr kumimoji="0" lang="en-US" altLang="ar-SA" sz="2400" b="0" i="0" u="none" strike="noStrike" cap="none" normalizeH="0" baseline="0" dirty="0" smtClean="0">
            <a:ln/>
            <a:effectLst/>
            <a:latin typeface="Arial" panose="020B0604020202020204" pitchFamily="34" charset="0"/>
            <a:cs typeface="AL-Mohanad" pitchFamily="2" charset="-78"/>
          </a:endParaRPr>
        </a:p>
      </dgm:t>
    </dgm:pt>
    <dgm:pt modelId="{23DD20FD-7D86-4568-8DF1-B0121618CE83}" type="parTrans" cxnId="{099CEAA2-B5C9-43D8-A044-3517863BD0C4}">
      <dgm:prSet/>
      <dgm:spPr/>
      <dgm:t>
        <a:bodyPr/>
        <a:lstStyle/>
        <a:p>
          <a:pPr algn="ctr" rtl="1"/>
          <a:endParaRPr lang="ar-SA" sz="2400">
            <a:cs typeface="AL-Mohanad" pitchFamily="2" charset="-78"/>
          </a:endParaRPr>
        </a:p>
      </dgm:t>
    </dgm:pt>
    <dgm:pt modelId="{E4EAFF86-6B6D-4434-BEBF-20F52FA6B7F9}" type="sibTrans" cxnId="{099CEAA2-B5C9-43D8-A044-3517863BD0C4}">
      <dgm:prSet/>
      <dgm:spPr/>
      <dgm:t>
        <a:bodyPr/>
        <a:lstStyle/>
        <a:p>
          <a:pPr algn="ctr" rtl="1"/>
          <a:endParaRPr lang="ar-SA" sz="2400">
            <a:cs typeface="AL-Mohanad" pitchFamily="2" charset="-78"/>
          </a:endParaRPr>
        </a:p>
      </dgm:t>
    </dgm:pt>
    <dgm:pt modelId="{EF24DEAB-AB6A-41F8-97A3-2AA21A2ECF27}" type="pres">
      <dgm:prSet presAssocID="{AA83C6F7-668C-4218-82CC-9FA5C3A09579}" presName="Name0" presStyleCnt="0">
        <dgm:presLayoutVars>
          <dgm:dir/>
          <dgm:resizeHandles val="exact"/>
        </dgm:presLayoutVars>
      </dgm:prSet>
      <dgm:spPr/>
    </dgm:pt>
    <dgm:pt modelId="{FF7EDB5C-A7FB-4EDD-884C-E0E47831B23B}" type="pres">
      <dgm:prSet presAssocID="{AA83C6F7-668C-4218-82CC-9FA5C3A09579}" presName="cycle" presStyleCnt="0"/>
      <dgm:spPr/>
    </dgm:pt>
    <dgm:pt modelId="{CF7E6DB4-C01A-4B42-AE71-AEC78D1D408A}" type="pres">
      <dgm:prSet presAssocID="{42084757-109F-4642-9538-11EE0A9982BA}" presName="nodeFirstNode" presStyleLbl="node1" presStyleIdx="0" presStyleCnt="6">
        <dgm:presLayoutVars>
          <dgm:bulletEnabled val="1"/>
        </dgm:presLayoutVars>
      </dgm:prSet>
      <dgm:spPr/>
      <dgm:t>
        <a:bodyPr/>
        <a:lstStyle/>
        <a:p>
          <a:pPr rtl="1"/>
          <a:endParaRPr lang="ar-SA"/>
        </a:p>
      </dgm:t>
    </dgm:pt>
    <dgm:pt modelId="{6DC5609F-1E5B-4826-AFAA-09F7082394CB}" type="pres">
      <dgm:prSet presAssocID="{14D2CD57-6C11-4B5B-A1B6-FA0F5DA5B961}" presName="sibTransFirstNode" presStyleLbl="bgShp" presStyleIdx="0" presStyleCnt="1"/>
      <dgm:spPr/>
      <dgm:t>
        <a:bodyPr/>
        <a:lstStyle/>
        <a:p>
          <a:pPr rtl="1"/>
          <a:endParaRPr lang="ar-SA"/>
        </a:p>
      </dgm:t>
    </dgm:pt>
    <dgm:pt modelId="{C95BE8AD-C163-4574-958E-BBA227EDF63B}" type="pres">
      <dgm:prSet presAssocID="{DDA14A99-DDE6-4B5D-8279-63D42B6BEA5F}" presName="nodeFollowingNodes" presStyleLbl="node1" presStyleIdx="1" presStyleCnt="6">
        <dgm:presLayoutVars>
          <dgm:bulletEnabled val="1"/>
        </dgm:presLayoutVars>
      </dgm:prSet>
      <dgm:spPr/>
      <dgm:t>
        <a:bodyPr/>
        <a:lstStyle/>
        <a:p>
          <a:pPr rtl="1"/>
          <a:endParaRPr lang="ar-SA"/>
        </a:p>
      </dgm:t>
    </dgm:pt>
    <dgm:pt modelId="{2979BC42-E0C7-4AA7-BE59-AC2A16FA96AB}" type="pres">
      <dgm:prSet presAssocID="{38679A3D-33F6-4117-8E9A-B8DB4997CDFB}" presName="nodeFollowingNodes" presStyleLbl="node1" presStyleIdx="2" presStyleCnt="6">
        <dgm:presLayoutVars>
          <dgm:bulletEnabled val="1"/>
        </dgm:presLayoutVars>
      </dgm:prSet>
      <dgm:spPr/>
      <dgm:t>
        <a:bodyPr/>
        <a:lstStyle/>
        <a:p>
          <a:pPr rtl="1"/>
          <a:endParaRPr lang="ar-SA"/>
        </a:p>
      </dgm:t>
    </dgm:pt>
    <dgm:pt modelId="{9F3A4BCD-14C5-462E-8EE4-7B302A234220}" type="pres">
      <dgm:prSet presAssocID="{C61252A6-3705-49CB-80E0-3D852B64E8CE}" presName="nodeFollowingNodes" presStyleLbl="node1" presStyleIdx="3" presStyleCnt="6">
        <dgm:presLayoutVars>
          <dgm:bulletEnabled val="1"/>
        </dgm:presLayoutVars>
      </dgm:prSet>
      <dgm:spPr/>
      <dgm:t>
        <a:bodyPr/>
        <a:lstStyle/>
        <a:p>
          <a:pPr rtl="1"/>
          <a:endParaRPr lang="ar-SA"/>
        </a:p>
      </dgm:t>
    </dgm:pt>
    <dgm:pt modelId="{23A737EC-C95C-4BD6-8FDC-BF1A939D28C2}" type="pres">
      <dgm:prSet presAssocID="{5ADE7932-728D-4A15-AF74-1CB5789939F4}" presName="nodeFollowingNodes" presStyleLbl="node1" presStyleIdx="4" presStyleCnt="6">
        <dgm:presLayoutVars>
          <dgm:bulletEnabled val="1"/>
        </dgm:presLayoutVars>
      </dgm:prSet>
      <dgm:spPr/>
      <dgm:t>
        <a:bodyPr/>
        <a:lstStyle/>
        <a:p>
          <a:pPr rtl="1"/>
          <a:endParaRPr lang="ar-SA"/>
        </a:p>
      </dgm:t>
    </dgm:pt>
    <dgm:pt modelId="{533569EC-81C7-43BB-93DA-031F7BE899C1}" type="pres">
      <dgm:prSet presAssocID="{C8C1ADB3-BA58-46E0-938C-D2B6EF877F42}" presName="nodeFollowingNodes" presStyleLbl="node1" presStyleIdx="5" presStyleCnt="6">
        <dgm:presLayoutVars>
          <dgm:bulletEnabled val="1"/>
        </dgm:presLayoutVars>
      </dgm:prSet>
      <dgm:spPr/>
      <dgm:t>
        <a:bodyPr/>
        <a:lstStyle/>
        <a:p>
          <a:pPr rtl="1"/>
          <a:endParaRPr lang="ar-SA"/>
        </a:p>
      </dgm:t>
    </dgm:pt>
  </dgm:ptLst>
  <dgm:cxnLst>
    <dgm:cxn modelId="{A23D05CC-C87E-4547-AFC0-1F0D51992FA0}" type="presOf" srcId="{42084757-109F-4642-9538-11EE0A9982BA}" destId="{CF7E6DB4-C01A-4B42-AE71-AEC78D1D408A}" srcOrd="0" destOrd="0" presId="urn:microsoft.com/office/officeart/2005/8/layout/cycle3"/>
    <dgm:cxn modelId="{73D7A838-8BA2-40BE-92FB-F21C02DFD82E}" type="presOf" srcId="{AA83C6F7-668C-4218-82CC-9FA5C3A09579}" destId="{EF24DEAB-AB6A-41F8-97A3-2AA21A2ECF27}" srcOrd="0" destOrd="0" presId="urn:microsoft.com/office/officeart/2005/8/layout/cycle3"/>
    <dgm:cxn modelId="{57F0D8DB-D384-4377-A0DF-C141345BCAB9}" srcId="{AA83C6F7-668C-4218-82CC-9FA5C3A09579}" destId="{5ADE7932-728D-4A15-AF74-1CB5789939F4}" srcOrd="4" destOrd="0" parTransId="{2D38EC23-D569-4F58-9475-F69CCE234BDA}" sibTransId="{D2931AB8-F71F-4B28-A66F-CBF6F7662B2B}"/>
    <dgm:cxn modelId="{325BF2B8-B44D-4D51-BD2E-732A68431E63}" srcId="{AA83C6F7-668C-4218-82CC-9FA5C3A09579}" destId="{DDA14A99-DDE6-4B5D-8279-63D42B6BEA5F}" srcOrd="1" destOrd="0" parTransId="{CC64F6A8-7411-4E80-99AC-84E319997ED3}" sibTransId="{A8F87233-41CF-4AF8-9DFA-3256F13EC76C}"/>
    <dgm:cxn modelId="{0A6C4EC7-A2E0-4A3A-A9B7-935144A92042}" type="presOf" srcId="{14D2CD57-6C11-4B5B-A1B6-FA0F5DA5B961}" destId="{6DC5609F-1E5B-4826-AFAA-09F7082394CB}" srcOrd="0" destOrd="0" presId="urn:microsoft.com/office/officeart/2005/8/layout/cycle3"/>
    <dgm:cxn modelId="{C5735BBF-5F78-4EAD-A569-FE4D182C64A1}" type="presOf" srcId="{DDA14A99-DDE6-4B5D-8279-63D42B6BEA5F}" destId="{C95BE8AD-C163-4574-958E-BBA227EDF63B}" srcOrd="0" destOrd="0" presId="urn:microsoft.com/office/officeart/2005/8/layout/cycle3"/>
    <dgm:cxn modelId="{B917BCE6-C574-4DF4-A710-A538D2FFB26E}" type="presOf" srcId="{C61252A6-3705-49CB-80E0-3D852B64E8CE}" destId="{9F3A4BCD-14C5-462E-8EE4-7B302A234220}" srcOrd="0" destOrd="0" presId="urn:microsoft.com/office/officeart/2005/8/layout/cycle3"/>
    <dgm:cxn modelId="{1820195F-6533-4BD3-8D16-B0A452508496}" srcId="{AA83C6F7-668C-4218-82CC-9FA5C3A09579}" destId="{42084757-109F-4642-9538-11EE0A9982BA}" srcOrd="0" destOrd="0" parTransId="{A2D11D72-79A9-4F59-B652-DAEFE439AB29}" sibTransId="{14D2CD57-6C11-4B5B-A1B6-FA0F5DA5B961}"/>
    <dgm:cxn modelId="{6C5DFCCC-EEF0-478A-8FF4-CEB78EAB523E}" srcId="{AA83C6F7-668C-4218-82CC-9FA5C3A09579}" destId="{C61252A6-3705-49CB-80E0-3D852B64E8CE}" srcOrd="3" destOrd="0" parTransId="{C4A43C61-5567-471D-8434-A27FB1890BB7}" sibTransId="{04B37885-FADC-4414-AC74-CF63DB8D43A8}"/>
    <dgm:cxn modelId="{452EF1E6-B903-45C1-B6CD-EB1E74011122}" type="presOf" srcId="{38679A3D-33F6-4117-8E9A-B8DB4997CDFB}" destId="{2979BC42-E0C7-4AA7-BE59-AC2A16FA96AB}" srcOrd="0" destOrd="0" presId="urn:microsoft.com/office/officeart/2005/8/layout/cycle3"/>
    <dgm:cxn modelId="{8F3C3936-1C91-47A8-A092-1B6546C18B98}" type="presOf" srcId="{C8C1ADB3-BA58-46E0-938C-D2B6EF877F42}" destId="{533569EC-81C7-43BB-93DA-031F7BE899C1}" srcOrd="0" destOrd="0" presId="urn:microsoft.com/office/officeart/2005/8/layout/cycle3"/>
    <dgm:cxn modelId="{099CEAA2-B5C9-43D8-A044-3517863BD0C4}" srcId="{AA83C6F7-668C-4218-82CC-9FA5C3A09579}" destId="{C8C1ADB3-BA58-46E0-938C-D2B6EF877F42}" srcOrd="5" destOrd="0" parTransId="{23DD20FD-7D86-4568-8DF1-B0121618CE83}" sibTransId="{E4EAFF86-6B6D-4434-BEBF-20F52FA6B7F9}"/>
    <dgm:cxn modelId="{CDDD5AC3-7A52-4476-88E1-43E8E3900BD6}" srcId="{AA83C6F7-668C-4218-82CC-9FA5C3A09579}" destId="{38679A3D-33F6-4117-8E9A-B8DB4997CDFB}" srcOrd="2" destOrd="0" parTransId="{E9E83605-763D-45ED-8144-5AEC1E7695D2}" sibTransId="{4D7ECA29-22D1-4EE1-BCFC-030E708191F4}"/>
    <dgm:cxn modelId="{9AD38328-F1F6-41D8-B7AE-40D05C888F63}" type="presOf" srcId="{5ADE7932-728D-4A15-AF74-1CB5789939F4}" destId="{23A737EC-C95C-4BD6-8FDC-BF1A939D28C2}" srcOrd="0" destOrd="0" presId="urn:microsoft.com/office/officeart/2005/8/layout/cycle3"/>
    <dgm:cxn modelId="{D665559B-CCC2-446B-9036-DB06B1EE9622}" type="presParOf" srcId="{EF24DEAB-AB6A-41F8-97A3-2AA21A2ECF27}" destId="{FF7EDB5C-A7FB-4EDD-884C-E0E47831B23B}" srcOrd="0" destOrd="0" presId="urn:microsoft.com/office/officeart/2005/8/layout/cycle3"/>
    <dgm:cxn modelId="{7A32B60D-D923-4029-BA89-B93FDD92B0ED}" type="presParOf" srcId="{FF7EDB5C-A7FB-4EDD-884C-E0E47831B23B}" destId="{CF7E6DB4-C01A-4B42-AE71-AEC78D1D408A}" srcOrd="0" destOrd="0" presId="urn:microsoft.com/office/officeart/2005/8/layout/cycle3"/>
    <dgm:cxn modelId="{FFDA0457-CA2C-4998-B6EB-CC87D067EA01}" type="presParOf" srcId="{FF7EDB5C-A7FB-4EDD-884C-E0E47831B23B}" destId="{6DC5609F-1E5B-4826-AFAA-09F7082394CB}" srcOrd="1" destOrd="0" presId="urn:microsoft.com/office/officeart/2005/8/layout/cycle3"/>
    <dgm:cxn modelId="{999BC3D8-80A1-4187-B1C1-1450D6041BB6}" type="presParOf" srcId="{FF7EDB5C-A7FB-4EDD-884C-E0E47831B23B}" destId="{C95BE8AD-C163-4574-958E-BBA227EDF63B}" srcOrd="2" destOrd="0" presId="urn:microsoft.com/office/officeart/2005/8/layout/cycle3"/>
    <dgm:cxn modelId="{7E7E639A-20BE-4434-8575-AA10B9406238}" type="presParOf" srcId="{FF7EDB5C-A7FB-4EDD-884C-E0E47831B23B}" destId="{2979BC42-E0C7-4AA7-BE59-AC2A16FA96AB}" srcOrd="3" destOrd="0" presId="urn:microsoft.com/office/officeart/2005/8/layout/cycle3"/>
    <dgm:cxn modelId="{0D95E7DF-AA3B-48EC-AAD8-A3D6DF3A05DC}" type="presParOf" srcId="{FF7EDB5C-A7FB-4EDD-884C-E0E47831B23B}" destId="{9F3A4BCD-14C5-462E-8EE4-7B302A234220}" srcOrd="4" destOrd="0" presId="urn:microsoft.com/office/officeart/2005/8/layout/cycle3"/>
    <dgm:cxn modelId="{DFF0853D-8D7B-42CE-BDFD-516DC5091812}" type="presParOf" srcId="{FF7EDB5C-A7FB-4EDD-884C-E0E47831B23B}" destId="{23A737EC-C95C-4BD6-8FDC-BF1A939D28C2}" srcOrd="5" destOrd="0" presId="urn:microsoft.com/office/officeart/2005/8/layout/cycle3"/>
    <dgm:cxn modelId="{9A7D822C-C7B2-40FD-B404-A6B8E25FFD10}" type="presParOf" srcId="{FF7EDB5C-A7FB-4EDD-884C-E0E47831B23B}" destId="{533569EC-81C7-43BB-93DA-031F7BE899C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EFCDC4A-E8F4-41C9-BFD5-88D34B12DDA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pPr rtl="1"/>
          <a:endParaRPr lang="ar-SA"/>
        </a:p>
      </dgm:t>
    </dgm:pt>
    <dgm:pt modelId="{CF952A06-555E-4775-812A-B3D19F38910E}">
      <dgm:prSet phldrT="[نص]" custT="1"/>
      <dgm:spPr/>
      <dgm:t>
        <a:bodyPr/>
        <a:lstStyle/>
        <a:p>
          <a:pPr rtl="1">
            <a:lnSpc>
              <a:spcPct val="100000"/>
            </a:lnSpc>
          </a:pPr>
          <a:r>
            <a:rPr lang="ar-SA" sz="2200" dirty="0" smtClean="0">
              <a:cs typeface="AL-Mohanad" pitchFamily="2" charset="-78"/>
            </a:rPr>
            <a:t>النظام الإلكتروني</a:t>
          </a:r>
          <a:endParaRPr lang="ar-SA" sz="2200" dirty="0">
            <a:cs typeface="AL-Mohanad" pitchFamily="2" charset="-78"/>
          </a:endParaRPr>
        </a:p>
      </dgm:t>
    </dgm:pt>
    <dgm:pt modelId="{7E23DD8C-B490-4EE1-825B-7B2205D1A47A}" type="parTrans" cxnId="{927FD71E-572C-485C-828F-A8B067C3FB1B}">
      <dgm:prSet/>
      <dgm:spPr/>
      <dgm:t>
        <a:bodyPr/>
        <a:lstStyle/>
        <a:p>
          <a:pPr rtl="1">
            <a:lnSpc>
              <a:spcPct val="100000"/>
            </a:lnSpc>
          </a:pPr>
          <a:endParaRPr lang="ar-SA" sz="2200">
            <a:cs typeface="AL-Mohanad" pitchFamily="2" charset="-78"/>
          </a:endParaRPr>
        </a:p>
      </dgm:t>
    </dgm:pt>
    <dgm:pt modelId="{DB53470A-E088-4280-BD01-5D7E314CE3A2}" type="sibTrans" cxnId="{927FD71E-572C-485C-828F-A8B067C3FB1B}">
      <dgm:prSet/>
      <dgm:spPr/>
      <dgm:t>
        <a:bodyPr/>
        <a:lstStyle/>
        <a:p>
          <a:pPr rtl="1">
            <a:lnSpc>
              <a:spcPct val="100000"/>
            </a:lnSpc>
          </a:pPr>
          <a:endParaRPr lang="ar-SA" sz="2200">
            <a:cs typeface="AL-Mohanad" pitchFamily="2" charset="-78"/>
          </a:endParaRPr>
        </a:p>
      </dgm:t>
    </dgm:pt>
    <dgm:pt modelId="{EB5A61E3-68A8-49DE-819C-520ABD38CCB7}">
      <dgm:prSet phldrT="[نص]" custT="1"/>
      <dgm:spPr/>
      <dgm:t>
        <a:bodyPr/>
        <a:lstStyle/>
        <a:p>
          <a:pPr rtl="1">
            <a:lnSpc>
              <a:spcPct val="100000"/>
            </a:lnSpc>
          </a:pPr>
          <a:r>
            <a:rPr lang="ar-SA" sz="2200" dirty="0" smtClean="0">
              <a:cs typeface="AL-Mohanad" pitchFamily="2" charset="-78"/>
            </a:rPr>
            <a:t>المعدات والأجهزة</a:t>
          </a:r>
          <a:endParaRPr lang="ar-SA" sz="2200" dirty="0">
            <a:cs typeface="AL-Mohanad" pitchFamily="2" charset="-78"/>
          </a:endParaRPr>
        </a:p>
      </dgm:t>
    </dgm:pt>
    <dgm:pt modelId="{C3FEB727-9FF1-4F08-9C10-019216EBA05A}" type="parTrans" cxnId="{A8CA728E-A0EC-4881-9546-A8D97FAE93B8}">
      <dgm:prSet/>
      <dgm:spPr/>
      <dgm:t>
        <a:bodyPr/>
        <a:lstStyle/>
        <a:p>
          <a:pPr rtl="1">
            <a:lnSpc>
              <a:spcPct val="100000"/>
            </a:lnSpc>
          </a:pPr>
          <a:endParaRPr lang="ar-SA" sz="2200">
            <a:cs typeface="AL-Mohanad" pitchFamily="2" charset="-78"/>
          </a:endParaRPr>
        </a:p>
      </dgm:t>
    </dgm:pt>
    <dgm:pt modelId="{F678CDCF-2B61-4700-A4D0-C7C086587B32}" type="sibTrans" cxnId="{A8CA728E-A0EC-4881-9546-A8D97FAE93B8}">
      <dgm:prSet/>
      <dgm:spPr/>
      <dgm:t>
        <a:bodyPr/>
        <a:lstStyle/>
        <a:p>
          <a:pPr rtl="1">
            <a:lnSpc>
              <a:spcPct val="100000"/>
            </a:lnSpc>
          </a:pPr>
          <a:endParaRPr lang="ar-SA" sz="2200">
            <a:cs typeface="AL-Mohanad" pitchFamily="2" charset="-78"/>
          </a:endParaRPr>
        </a:p>
      </dgm:t>
    </dgm:pt>
    <dgm:pt modelId="{BA6E9128-23B9-4833-87B5-91E69A939E68}">
      <dgm:prSet phldrT="[نص]" custT="1"/>
      <dgm:spPr/>
      <dgm:t>
        <a:bodyPr/>
        <a:lstStyle/>
        <a:p>
          <a:pPr rtl="1">
            <a:lnSpc>
              <a:spcPct val="100000"/>
            </a:lnSpc>
          </a:pPr>
          <a:r>
            <a:rPr lang="ar-SA" sz="2200" dirty="0" smtClean="0">
              <a:cs typeface="AL-Mohanad" pitchFamily="2" charset="-78"/>
            </a:rPr>
            <a:t>التدريب على النظام واستخدام المعدات</a:t>
          </a:r>
          <a:endParaRPr lang="ar-SA" sz="2200" dirty="0">
            <a:cs typeface="AL-Mohanad" pitchFamily="2" charset="-78"/>
          </a:endParaRPr>
        </a:p>
      </dgm:t>
    </dgm:pt>
    <dgm:pt modelId="{777944E3-AD52-47E7-8154-7F1B1C9832A5}" type="parTrans" cxnId="{1E8AEC1F-A179-45EC-A05C-895968688D3E}">
      <dgm:prSet/>
      <dgm:spPr/>
      <dgm:t>
        <a:bodyPr/>
        <a:lstStyle/>
        <a:p>
          <a:pPr rtl="1">
            <a:lnSpc>
              <a:spcPct val="100000"/>
            </a:lnSpc>
          </a:pPr>
          <a:endParaRPr lang="ar-SA" sz="2200">
            <a:cs typeface="AL-Mohanad" pitchFamily="2" charset="-78"/>
          </a:endParaRPr>
        </a:p>
      </dgm:t>
    </dgm:pt>
    <dgm:pt modelId="{066AE9A8-43C4-4B0D-AD7E-461D958806D5}" type="sibTrans" cxnId="{1E8AEC1F-A179-45EC-A05C-895968688D3E}">
      <dgm:prSet/>
      <dgm:spPr/>
      <dgm:t>
        <a:bodyPr/>
        <a:lstStyle/>
        <a:p>
          <a:pPr rtl="1">
            <a:lnSpc>
              <a:spcPct val="100000"/>
            </a:lnSpc>
          </a:pPr>
          <a:endParaRPr lang="ar-SA" sz="2200">
            <a:cs typeface="AL-Mohanad" pitchFamily="2" charset="-78"/>
          </a:endParaRPr>
        </a:p>
      </dgm:t>
    </dgm:pt>
    <dgm:pt modelId="{3E2F5D45-9BFE-4E21-8853-47EE060CAC0A}">
      <dgm:prSet custT="1"/>
      <dgm:spPr/>
      <dgm:t>
        <a:bodyPr/>
        <a:lstStyle/>
        <a:p>
          <a:pPr rtl="1">
            <a:lnSpc>
              <a:spcPct val="100000"/>
            </a:lnSpc>
          </a:pPr>
          <a:r>
            <a:rPr lang="ar-SA" sz="2200" dirty="0" smtClean="0">
              <a:cs typeface="AL-Mohanad" pitchFamily="2" charset="-78"/>
            </a:rPr>
            <a:t>خطة الانتقال</a:t>
          </a:r>
          <a:endParaRPr lang="ar-SA" sz="2200" dirty="0">
            <a:cs typeface="AL-Mohanad" pitchFamily="2" charset="-78"/>
          </a:endParaRPr>
        </a:p>
      </dgm:t>
    </dgm:pt>
    <dgm:pt modelId="{E3A00EAF-D34D-4643-A224-915A6EB47352}" type="parTrans" cxnId="{D6F1D218-45B3-4BE7-BC09-BD98D205E930}">
      <dgm:prSet/>
      <dgm:spPr/>
      <dgm:t>
        <a:bodyPr/>
        <a:lstStyle/>
        <a:p>
          <a:pPr rtl="1">
            <a:lnSpc>
              <a:spcPct val="100000"/>
            </a:lnSpc>
          </a:pPr>
          <a:endParaRPr lang="ar-SA" sz="2200">
            <a:cs typeface="AL-Mohanad" pitchFamily="2" charset="-78"/>
          </a:endParaRPr>
        </a:p>
      </dgm:t>
    </dgm:pt>
    <dgm:pt modelId="{18D45CD1-6560-4D83-B77C-F1A37E5D7594}" type="sibTrans" cxnId="{D6F1D218-45B3-4BE7-BC09-BD98D205E930}">
      <dgm:prSet/>
      <dgm:spPr/>
      <dgm:t>
        <a:bodyPr/>
        <a:lstStyle/>
        <a:p>
          <a:pPr rtl="1">
            <a:lnSpc>
              <a:spcPct val="100000"/>
            </a:lnSpc>
          </a:pPr>
          <a:endParaRPr lang="ar-SA" sz="2200">
            <a:cs typeface="AL-Mohanad" pitchFamily="2" charset="-78"/>
          </a:endParaRPr>
        </a:p>
      </dgm:t>
    </dgm:pt>
    <dgm:pt modelId="{5DFF45B6-04C2-4441-A047-3F8A6624488E}">
      <dgm:prSet custT="1"/>
      <dgm:spPr/>
      <dgm:t>
        <a:bodyPr/>
        <a:lstStyle/>
        <a:p>
          <a:pPr rtl="1">
            <a:lnSpc>
              <a:spcPct val="100000"/>
            </a:lnSpc>
          </a:pPr>
          <a:r>
            <a:rPr lang="ar-SA" sz="2200" dirty="0" smtClean="0">
              <a:cs typeface="AL-Mohanad" pitchFamily="2" charset="-78"/>
            </a:rPr>
            <a:t>تطبيق الخطة</a:t>
          </a:r>
          <a:endParaRPr lang="ar-SA" sz="2200" dirty="0">
            <a:cs typeface="AL-Mohanad" pitchFamily="2" charset="-78"/>
          </a:endParaRPr>
        </a:p>
      </dgm:t>
    </dgm:pt>
    <dgm:pt modelId="{FB6CA139-CE23-4E7E-A743-B80E2AA7B766}" type="parTrans" cxnId="{6BEBC6FB-8863-42B6-9112-6FC12B5261F5}">
      <dgm:prSet/>
      <dgm:spPr/>
      <dgm:t>
        <a:bodyPr/>
        <a:lstStyle/>
        <a:p>
          <a:pPr rtl="1">
            <a:lnSpc>
              <a:spcPct val="100000"/>
            </a:lnSpc>
          </a:pPr>
          <a:endParaRPr lang="ar-SA" sz="2200">
            <a:cs typeface="AL-Mohanad" pitchFamily="2" charset="-78"/>
          </a:endParaRPr>
        </a:p>
      </dgm:t>
    </dgm:pt>
    <dgm:pt modelId="{B9EED259-367B-4118-AD22-1AC9290BAF9C}" type="sibTrans" cxnId="{6BEBC6FB-8863-42B6-9112-6FC12B5261F5}">
      <dgm:prSet/>
      <dgm:spPr/>
      <dgm:t>
        <a:bodyPr/>
        <a:lstStyle/>
        <a:p>
          <a:pPr rtl="1">
            <a:lnSpc>
              <a:spcPct val="100000"/>
            </a:lnSpc>
          </a:pPr>
          <a:endParaRPr lang="ar-SA" sz="2200">
            <a:cs typeface="AL-Mohanad" pitchFamily="2" charset="-78"/>
          </a:endParaRPr>
        </a:p>
      </dgm:t>
    </dgm:pt>
    <dgm:pt modelId="{32DF4C3C-E9AD-4821-956B-B04AECD55779}" type="pres">
      <dgm:prSet presAssocID="{9EFCDC4A-E8F4-41C9-BFD5-88D34B12DDAB}" presName="Name0" presStyleCnt="0">
        <dgm:presLayoutVars>
          <dgm:chMax val="11"/>
          <dgm:chPref val="11"/>
          <dgm:dir val="rev"/>
          <dgm:resizeHandles/>
        </dgm:presLayoutVars>
      </dgm:prSet>
      <dgm:spPr/>
      <dgm:t>
        <a:bodyPr/>
        <a:lstStyle/>
        <a:p>
          <a:pPr rtl="1"/>
          <a:endParaRPr lang="ar-SA"/>
        </a:p>
      </dgm:t>
    </dgm:pt>
    <dgm:pt modelId="{4A6B8BA1-1007-4B01-B353-8F27FA31F0B5}" type="pres">
      <dgm:prSet presAssocID="{5DFF45B6-04C2-4441-A047-3F8A6624488E}" presName="Accent5" presStyleCnt="0"/>
      <dgm:spPr/>
    </dgm:pt>
    <dgm:pt modelId="{58FBDA1B-A3BC-4EDF-A8FC-4F12674ECC75}" type="pres">
      <dgm:prSet presAssocID="{5DFF45B6-04C2-4441-A047-3F8A6624488E}" presName="Accent" presStyleLbl="node1" presStyleIdx="0" presStyleCnt="5"/>
      <dgm:spPr/>
    </dgm:pt>
    <dgm:pt modelId="{60E62E2F-9098-4A12-9F0E-A27DCCF12058}" type="pres">
      <dgm:prSet presAssocID="{5DFF45B6-04C2-4441-A047-3F8A6624488E}" presName="ParentBackground5" presStyleCnt="0"/>
      <dgm:spPr/>
    </dgm:pt>
    <dgm:pt modelId="{82345221-AA64-41AA-8439-271717CBB0E9}" type="pres">
      <dgm:prSet presAssocID="{5DFF45B6-04C2-4441-A047-3F8A6624488E}" presName="ParentBackground" presStyleLbl="fgAcc1" presStyleIdx="0" presStyleCnt="5"/>
      <dgm:spPr/>
      <dgm:t>
        <a:bodyPr/>
        <a:lstStyle/>
        <a:p>
          <a:pPr rtl="1"/>
          <a:endParaRPr lang="ar-SA"/>
        </a:p>
      </dgm:t>
    </dgm:pt>
    <dgm:pt modelId="{EA7BCB5F-E2BE-4869-A7B0-C9C0191C6050}" type="pres">
      <dgm:prSet presAssocID="{5DFF45B6-04C2-4441-A047-3F8A6624488E}" presName="Parent5" presStyleLbl="revTx" presStyleIdx="0" presStyleCnt="0">
        <dgm:presLayoutVars>
          <dgm:chMax val="1"/>
          <dgm:chPref val="1"/>
          <dgm:bulletEnabled val="1"/>
        </dgm:presLayoutVars>
      </dgm:prSet>
      <dgm:spPr/>
      <dgm:t>
        <a:bodyPr/>
        <a:lstStyle/>
        <a:p>
          <a:pPr rtl="1"/>
          <a:endParaRPr lang="ar-SA"/>
        </a:p>
      </dgm:t>
    </dgm:pt>
    <dgm:pt modelId="{4993EB08-E378-44F7-82EC-B8CFBA7A6EA2}" type="pres">
      <dgm:prSet presAssocID="{3E2F5D45-9BFE-4E21-8853-47EE060CAC0A}" presName="Accent4" presStyleCnt="0"/>
      <dgm:spPr/>
    </dgm:pt>
    <dgm:pt modelId="{8FA8648F-9B79-43B5-A39C-F0A161F618E8}" type="pres">
      <dgm:prSet presAssocID="{3E2F5D45-9BFE-4E21-8853-47EE060CAC0A}" presName="Accent" presStyleLbl="node1" presStyleIdx="1" presStyleCnt="5"/>
      <dgm:spPr/>
    </dgm:pt>
    <dgm:pt modelId="{D8165F30-A9ED-41DF-9BC6-AE09D20F5D02}" type="pres">
      <dgm:prSet presAssocID="{3E2F5D45-9BFE-4E21-8853-47EE060CAC0A}" presName="ParentBackground4" presStyleCnt="0"/>
      <dgm:spPr/>
    </dgm:pt>
    <dgm:pt modelId="{56F610AB-7896-4E30-9F18-638275ADEA3B}" type="pres">
      <dgm:prSet presAssocID="{3E2F5D45-9BFE-4E21-8853-47EE060CAC0A}" presName="ParentBackground" presStyleLbl="fgAcc1" presStyleIdx="1" presStyleCnt="5"/>
      <dgm:spPr/>
      <dgm:t>
        <a:bodyPr/>
        <a:lstStyle/>
        <a:p>
          <a:pPr rtl="1"/>
          <a:endParaRPr lang="ar-SA"/>
        </a:p>
      </dgm:t>
    </dgm:pt>
    <dgm:pt modelId="{358835D2-73E3-4112-927E-90F6A0D16DF8}" type="pres">
      <dgm:prSet presAssocID="{3E2F5D45-9BFE-4E21-8853-47EE060CAC0A}" presName="Parent4" presStyleLbl="revTx" presStyleIdx="0" presStyleCnt="0">
        <dgm:presLayoutVars>
          <dgm:chMax val="1"/>
          <dgm:chPref val="1"/>
          <dgm:bulletEnabled val="1"/>
        </dgm:presLayoutVars>
      </dgm:prSet>
      <dgm:spPr/>
      <dgm:t>
        <a:bodyPr/>
        <a:lstStyle/>
        <a:p>
          <a:pPr rtl="1"/>
          <a:endParaRPr lang="ar-SA"/>
        </a:p>
      </dgm:t>
    </dgm:pt>
    <dgm:pt modelId="{ED7BC23B-D253-4D9F-8B86-675465D486F7}" type="pres">
      <dgm:prSet presAssocID="{BA6E9128-23B9-4833-87B5-91E69A939E68}" presName="Accent3" presStyleCnt="0"/>
      <dgm:spPr/>
    </dgm:pt>
    <dgm:pt modelId="{C3D72BC6-3798-4370-8FB3-104DF948B0DD}" type="pres">
      <dgm:prSet presAssocID="{BA6E9128-23B9-4833-87B5-91E69A939E68}" presName="Accent" presStyleLbl="node1" presStyleIdx="2" presStyleCnt="5"/>
      <dgm:spPr/>
    </dgm:pt>
    <dgm:pt modelId="{FBEFF2BF-7E6A-4C6F-8DFD-A27BDFDACD92}" type="pres">
      <dgm:prSet presAssocID="{BA6E9128-23B9-4833-87B5-91E69A939E68}" presName="ParentBackground3" presStyleCnt="0"/>
      <dgm:spPr/>
    </dgm:pt>
    <dgm:pt modelId="{5ACC8D8C-16C0-4F5B-A36D-47FF5D2C85B6}" type="pres">
      <dgm:prSet presAssocID="{BA6E9128-23B9-4833-87B5-91E69A939E68}" presName="ParentBackground" presStyleLbl="fgAcc1" presStyleIdx="2" presStyleCnt="5"/>
      <dgm:spPr/>
      <dgm:t>
        <a:bodyPr/>
        <a:lstStyle/>
        <a:p>
          <a:pPr rtl="1"/>
          <a:endParaRPr lang="ar-SA"/>
        </a:p>
      </dgm:t>
    </dgm:pt>
    <dgm:pt modelId="{8BE0FD3F-4C3E-4505-B468-D8CBE29553B4}" type="pres">
      <dgm:prSet presAssocID="{BA6E9128-23B9-4833-87B5-91E69A939E68}" presName="Parent3" presStyleLbl="revTx" presStyleIdx="0" presStyleCnt="0">
        <dgm:presLayoutVars>
          <dgm:chMax val="1"/>
          <dgm:chPref val="1"/>
          <dgm:bulletEnabled val="1"/>
        </dgm:presLayoutVars>
      </dgm:prSet>
      <dgm:spPr/>
      <dgm:t>
        <a:bodyPr/>
        <a:lstStyle/>
        <a:p>
          <a:pPr rtl="1"/>
          <a:endParaRPr lang="ar-SA"/>
        </a:p>
      </dgm:t>
    </dgm:pt>
    <dgm:pt modelId="{A0392C23-CAC8-4E0D-B0D7-BB955EB78C45}" type="pres">
      <dgm:prSet presAssocID="{EB5A61E3-68A8-49DE-819C-520ABD38CCB7}" presName="Accent2" presStyleCnt="0"/>
      <dgm:spPr/>
    </dgm:pt>
    <dgm:pt modelId="{79FD655A-9603-4AB8-9F6C-102A63A308A2}" type="pres">
      <dgm:prSet presAssocID="{EB5A61E3-68A8-49DE-819C-520ABD38CCB7}" presName="Accent" presStyleLbl="node1" presStyleIdx="3" presStyleCnt="5"/>
      <dgm:spPr/>
    </dgm:pt>
    <dgm:pt modelId="{F7167B81-8185-4715-9030-7F9D87AB85D9}" type="pres">
      <dgm:prSet presAssocID="{EB5A61E3-68A8-49DE-819C-520ABD38CCB7}" presName="ParentBackground2" presStyleCnt="0"/>
      <dgm:spPr/>
    </dgm:pt>
    <dgm:pt modelId="{E34B9E25-FA84-4199-80AD-8BE12559D849}" type="pres">
      <dgm:prSet presAssocID="{EB5A61E3-68A8-49DE-819C-520ABD38CCB7}" presName="ParentBackground" presStyleLbl="fgAcc1" presStyleIdx="3" presStyleCnt="5"/>
      <dgm:spPr/>
      <dgm:t>
        <a:bodyPr/>
        <a:lstStyle/>
        <a:p>
          <a:pPr rtl="1"/>
          <a:endParaRPr lang="ar-SA"/>
        </a:p>
      </dgm:t>
    </dgm:pt>
    <dgm:pt modelId="{FB95F9EA-16C3-4B60-85A6-C6ACAE98CDE0}" type="pres">
      <dgm:prSet presAssocID="{EB5A61E3-68A8-49DE-819C-520ABD38CCB7}" presName="Parent2" presStyleLbl="revTx" presStyleIdx="0" presStyleCnt="0">
        <dgm:presLayoutVars>
          <dgm:chMax val="1"/>
          <dgm:chPref val="1"/>
          <dgm:bulletEnabled val="1"/>
        </dgm:presLayoutVars>
      </dgm:prSet>
      <dgm:spPr/>
      <dgm:t>
        <a:bodyPr/>
        <a:lstStyle/>
        <a:p>
          <a:pPr rtl="1"/>
          <a:endParaRPr lang="ar-SA"/>
        </a:p>
      </dgm:t>
    </dgm:pt>
    <dgm:pt modelId="{9ED4BA69-02AF-49E7-94B7-2257EFCA9153}" type="pres">
      <dgm:prSet presAssocID="{CF952A06-555E-4775-812A-B3D19F38910E}" presName="Accent1" presStyleCnt="0"/>
      <dgm:spPr/>
    </dgm:pt>
    <dgm:pt modelId="{C26CCE39-A9EE-4FA5-AC7F-3C6A2418FCD6}" type="pres">
      <dgm:prSet presAssocID="{CF952A06-555E-4775-812A-B3D19F38910E}" presName="Accent" presStyleLbl="node1" presStyleIdx="4" presStyleCnt="5"/>
      <dgm:spPr/>
    </dgm:pt>
    <dgm:pt modelId="{2BC47EB0-CA62-402C-8485-F0788DDE7668}" type="pres">
      <dgm:prSet presAssocID="{CF952A06-555E-4775-812A-B3D19F38910E}" presName="ParentBackground1" presStyleCnt="0"/>
      <dgm:spPr/>
    </dgm:pt>
    <dgm:pt modelId="{B2CEA3DA-E94D-4872-A7D4-1356B0E876B3}" type="pres">
      <dgm:prSet presAssocID="{CF952A06-555E-4775-812A-B3D19F38910E}" presName="ParentBackground" presStyleLbl="fgAcc1" presStyleIdx="4" presStyleCnt="5"/>
      <dgm:spPr/>
      <dgm:t>
        <a:bodyPr/>
        <a:lstStyle/>
        <a:p>
          <a:pPr rtl="1"/>
          <a:endParaRPr lang="ar-SA"/>
        </a:p>
      </dgm:t>
    </dgm:pt>
    <dgm:pt modelId="{4B1BB5F5-DE39-45A3-B1BC-543EEAB59F06}" type="pres">
      <dgm:prSet presAssocID="{CF952A06-555E-4775-812A-B3D19F38910E}" presName="Parent1" presStyleLbl="revTx" presStyleIdx="0" presStyleCnt="0">
        <dgm:presLayoutVars>
          <dgm:chMax val="1"/>
          <dgm:chPref val="1"/>
          <dgm:bulletEnabled val="1"/>
        </dgm:presLayoutVars>
      </dgm:prSet>
      <dgm:spPr/>
      <dgm:t>
        <a:bodyPr/>
        <a:lstStyle/>
        <a:p>
          <a:pPr rtl="1"/>
          <a:endParaRPr lang="ar-SA"/>
        </a:p>
      </dgm:t>
    </dgm:pt>
  </dgm:ptLst>
  <dgm:cxnLst>
    <dgm:cxn modelId="{1E8AEC1F-A179-45EC-A05C-895968688D3E}" srcId="{9EFCDC4A-E8F4-41C9-BFD5-88D34B12DDAB}" destId="{BA6E9128-23B9-4833-87B5-91E69A939E68}" srcOrd="2" destOrd="0" parTransId="{777944E3-AD52-47E7-8154-7F1B1C9832A5}" sibTransId="{066AE9A8-43C4-4B0D-AD7E-461D958806D5}"/>
    <dgm:cxn modelId="{90ADA73F-918B-4403-9E17-AF59780F6EF0}" type="presOf" srcId="{BA6E9128-23B9-4833-87B5-91E69A939E68}" destId="{5ACC8D8C-16C0-4F5B-A36D-47FF5D2C85B6}" srcOrd="0" destOrd="0" presId="urn:microsoft.com/office/officeart/2011/layout/CircleProcess"/>
    <dgm:cxn modelId="{5403E4AD-8C9C-4E42-B259-A572D3FDCA87}" type="presOf" srcId="{EB5A61E3-68A8-49DE-819C-520ABD38CCB7}" destId="{FB95F9EA-16C3-4B60-85A6-C6ACAE98CDE0}" srcOrd="1" destOrd="0" presId="urn:microsoft.com/office/officeart/2011/layout/CircleProcess"/>
    <dgm:cxn modelId="{CA1391CD-2223-4784-B926-9FB0BF21EED2}" type="presOf" srcId="{EB5A61E3-68A8-49DE-819C-520ABD38CCB7}" destId="{E34B9E25-FA84-4199-80AD-8BE12559D849}" srcOrd="0" destOrd="0" presId="urn:microsoft.com/office/officeart/2011/layout/CircleProcess"/>
    <dgm:cxn modelId="{182DFF13-05E3-4B98-86B0-36F9A242DA15}" type="presOf" srcId="{9EFCDC4A-E8F4-41C9-BFD5-88D34B12DDAB}" destId="{32DF4C3C-E9AD-4821-956B-B04AECD55779}" srcOrd="0" destOrd="0" presId="urn:microsoft.com/office/officeart/2011/layout/CircleProcess"/>
    <dgm:cxn modelId="{927FD71E-572C-485C-828F-A8B067C3FB1B}" srcId="{9EFCDC4A-E8F4-41C9-BFD5-88D34B12DDAB}" destId="{CF952A06-555E-4775-812A-B3D19F38910E}" srcOrd="0" destOrd="0" parTransId="{7E23DD8C-B490-4EE1-825B-7B2205D1A47A}" sibTransId="{DB53470A-E088-4280-BD01-5D7E314CE3A2}"/>
    <dgm:cxn modelId="{D6F1D218-45B3-4BE7-BC09-BD98D205E930}" srcId="{9EFCDC4A-E8F4-41C9-BFD5-88D34B12DDAB}" destId="{3E2F5D45-9BFE-4E21-8853-47EE060CAC0A}" srcOrd="3" destOrd="0" parTransId="{E3A00EAF-D34D-4643-A224-915A6EB47352}" sibTransId="{18D45CD1-6560-4D83-B77C-F1A37E5D7594}"/>
    <dgm:cxn modelId="{79BD72F4-0891-4B17-8A3B-61C827D1595A}" type="presOf" srcId="{3E2F5D45-9BFE-4E21-8853-47EE060CAC0A}" destId="{56F610AB-7896-4E30-9F18-638275ADEA3B}" srcOrd="0" destOrd="0" presId="urn:microsoft.com/office/officeart/2011/layout/CircleProcess"/>
    <dgm:cxn modelId="{6BC1FAAE-84C5-46F0-AAE7-6FC3651E9FBA}" type="presOf" srcId="{3E2F5D45-9BFE-4E21-8853-47EE060CAC0A}" destId="{358835D2-73E3-4112-927E-90F6A0D16DF8}" srcOrd="1" destOrd="0" presId="urn:microsoft.com/office/officeart/2011/layout/CircleProcess"/>
    <dgm:cxn modelId="{A8CA728E-A0EC-4881-9546-A8D97FAE93B8}" srcId="{9EFCDC4A-E8F4-41C9-BFD5-88D34B12DDAB}" destId="{EB5A61E3-68A8-49DE-819C-520ABD38CCB7}" srcOrd="1" destOrd="0" parTransId="{C3FEB727-9FF1-4F08-9C10-019216EBA05A}" sibTransId="{F678CDCF-2B61-4700-A4D0-C7C086587B32}"/>
    <dgm:cxn modelId="{6BEBC6FB-8863-42B6-9112-6FC12B5261F5}" srcId="{9EFCDC4A-E8F4-41C9-BFD5-88D34B12DDAB}" destId="{5DFF45B6-04C2-4441-A047-3F8A6624488E}" srcOrd="4" destOrd="0" parTransId="{FB6CA139-CE23-4E7E-A743-B80E2AA7B766}" sibTransId="{B9EED259-367B-4118-AD22-1AC9290BAF9C}"/>
    <dgm:cxn modelId="{747E9718-C8FA-475C-8272-F1BEBE3D9870}" type="presOf" srcId="{CF952A06-555E-4775-812A-B3D19F38910E}" destId="{4B1BB5F5-DE39-45A3-B1BC-543EEAB59F06}" srcOrd="1" destOrd="0" presId="urn:microsoft.com/office/officeart/2011/layout/CircleProcess"/>
    <dgm:cxn modelId="{277E98BB-F9AA-44B8-BF72-DF8342DFDDEC}" type="presOf" srcId="{BA6E9128-23B9-4833-87B5-91E69A939E68}" destId="{8BE0FD3F-4C3E-4505-B468-D8CBE29553B4}" srcOrd="1" destOrd="0" presId="urn:microsoft.com/office/officeart/2011/layout/CircleProcess"/>
    <dgm:cxn modelId="{9914497F-A615-4984-8D6A-48B25CE71134}" type="presOf" srcId="{5DFF45B6-04C2-4441-A047-3F8A6624488E}" destId="{EA7BCB5F-E2BE-4869-A7B0-C9C0191C6050}" srcOrd="1" destOrd="0" presId="urn:microsoft.com/office/officeart/2011/layout/CircleProcess"/>
    <dgm:cxn modelId="{BC79ECF3-6F64-4411-8FAF-EA4D4246C52E}" type="presOf" srcId="{5DFF45B6-04C2-4441-A047-3F8A6624488E}" destId="{82345221-AA64-41AA-8439-271717CBB0E9}" srcOrd="0" destOrd="0" presId="urn:microsoft.com/office/officeart/2011/layout/CircleProcess"/>
    <dgm:cxn modelId="{5EE00BB2-2366-432D-B831-8AC1EE5268CC}" type="presOf" srcId="{CF952A06-555E-4775-812A-B3D19F38910E}" destId="{B2CEA3DA-E94D-4872-A7D4-1356B0E876B3}" srcOrd="0" destOrd="0" presId="urn:microsoft.com/office/officeart/2011/layout/CircleProcess"/>
    <dgm:cxn modelId="{D0CFDDC8-197A-4EDE-B3A5-3BCFF3153AF9}" type="presParOf" srcId="{32DF4C3C-E9AD-4821-956B-B04AECD55779}" destId="{4A6B8BA1-1007-4B01-B353-8F27FA31F0B5}" srcOrd="0" destOrd="0" presId="urn:microsoft.com/office/officeart/2011/layout/CircleProcess"/>
    <dgm:cxn modelId="{5BE3A5D0-8F29-4690-A355-89E0A78F41CE}" type="presParOf" srcId="{4A6B8BA1-1007-4B01-B353-8F27FA31F0B5}" destId="{58FBDA1B-A3BC-4EDF-A8FC-4F12674ECC75}" srcOrd="0" destOrd="0" presId="urn:microsoft.com/office/officeart/2011/layout/CircleProcess"/>
    <dgm:cxn modelId="{5DB2BDEF-8F73-4CAF-8B34-D3D4B9108296}" type="presParOf" srcId="{32DF4C3C-E9AD-4821-956B-B04AECD55779}" destId="{60E62E2F-9098-4A12-9F0E-A27DCCF12058}" srcOrd="1" destOrd="0" presId="urn:microsoft.com/office/officeart/2011/layout/CircleProcess"/>
    <dgm:cxn modelId="{C0A901B7-05EC-4291-AAF1-FC40A36632E7}" type="presParOf" srcId="{60E62E2F-9098-4A12-9F0E-A27DCCF12058}" destId="{82345221-AA64-41AA-8439-271717CBB0E9}" srcOrd="0" destOrd="0" presId="urn:microsoft.com/office/officeart/2011/layout/CircleProcess"/>
    <dgm:cxn modelId="{66F78E46-4007-4799-96EE-8FEB014C100F}" type="presParOf" srcId="{32DF4C3C-E9AD-4821-956B-B04AECD55779}" destId="{EA7BCB5F-E2BE-4869-A7B0-C9C0191C6050}" srcOrd="2" destOrd="0" presId="urn:microsoft.com/office/officeart/2011/layout/CircleProcess"/>
    <dgm:cxn modelId="{E137D3D9-3F7D-495C-B360-720788CD8B76}" type="presParOf" srcId="{32DF4C3C-E9AD-4821-956B-B04AECD55779}" destId="{4993EB08-E378-44F7-82EC-B8CFBA7A6EA2}" srcOrd="3" destOrd="0" presId="urn:microsoft.com/office/officeart/2011/layout/CircleProcess"/>
    <dgm:cxn modelId="{01BCF77B-E890-4777-81AD-3B699D863B53}" type="presParOf" srcId="{4993EB08-E378-44F7-82EC-B8CFBA7A6EA2}" destId="{8FA8648F-9B79-43B5-A39C-F0A161F618E8}" srcOrd="0" destOrd="0" presId="urn:microsoft.com/office/officeart/2011/layout/CircleProcess"/>
    <dgm:cxn modelId="{555EF42B-C19E-4064-96C4-192C55B1C4BD}" type="presParOf" srcId="{32DF4C3C-E9AD-4821-956B-B04AECD55779}" destId="{D8165F30-A9ED-41DF-9BC6-AE09D20F5D02}" srcOrd="4" destOrd="0" presId="urn:microsoft.com/office/officeart/2011/layout/CircleProcess"/>
    <dgm:cxn modelId="{30BE9863-DAB8-475C-8C9F-105203FA08EB}" type="presParOf" srcId="{D8165F30-A9ED-41DF-9BC6-AE09D20F5D02}" destId="{56F610AB-7896-4E30-9F18-638275ADEA3B}" srcOrd="0" destOrd="0" presId="urn:microsoft.com/office/officeart/2011/layout/CircleProcess"/>
    <dgm:cxn modelId="{81A87618-480C-4225-9266-C441F1CB6D13}" type="presParOf" srcId="{32DF4C3C-E9AD-4821-956B-B04AECD55779}" destId="{358835D2-73E3-4112-927E-90F6A0D16DF8}" srcOrd="5" destOrd="0" presId="urn:microsoft.com/office/officeart/2011/layout/CircleProcess"/>
    <dgm:cxn modelId="{79B4F6BF-2278-4165-BCE5-7BDE49CF339D}" type="presParOf" srcId="{32DF4C3C-E9AD-4821-956B-B04AECD55779}" destId="{ED7BC23B-D253-4D9F-8B86-675465D486F7}" srcOrd="6" destOrd="0" presId="urn:microsoft.com/office/officeart/2011/layout/CircleProcess"/>
    <dgm:cxn modelId="{45B1A91E-D1C4-4B1D-AD31-B9C693B93044}" type="presParOf" srcId="{ED7BC23B-D253-4D9F-8B86-675465D486F7}" destId="{C3D72BC6-3798-4370-8FB3-104DF948B0DD}" srcOrd="0" destOrd="0" presId="urn:microsoft.com/office/officeart/2011/layout/CircleProcess"/>
    <dgm:cxn modelId="{7822F6F3-5896-496D-9A92-2430EDE02334}" type="presParOf" srcId="{32DF4C3C-E9AD-4821-956B-B04AECD55779}" destId="{FBEFF2BF-7E6A-4C6F-8DFD-A27BDFDACD92}" srcOrd="7" destOrd="0" presId="urn:microsoft.com/office/officeart/2011/layout/CircleProcess"/>
    <dgm:cxn modelId="{B6D8ED41-8E7C-4667-A75D-4FBE38F36807}" type="presParOf" srcId="{FBEFF2BF-7E6A-4C6F-8DFD-A27BDFDACD92}" destId="{5ACC8D8C-16C0-4F5B-A36D-47FF5D2C85B6}" srcOrd="0" destOrd="0" presId="urn:microsoft.com/office/officeart/2011/layout/CircleProcess"/>
    <dgm:cxn modelId="{A088DD3F-8862-4372-BA72-2420D8271E56}" type="presParOf" srcId="{32DF4C3C-E9AD-4821-956B-B04AECD55779}" destId="{8BE0FD3F-4C3E-4505-B468-D8CBE29553B4}" srcOrd="8" destOrd="0" presId="urn:microsoft.com/office/officeart/2011/layout/CircleProcess"/>
    <dgm:cxn modelId="{DC20E31C-0451-4378-8E4F-FC6FBEE366F1}" type="presParOf" srcId="{32DF4C3C-E9AD-4821-956B-B04AECD55779}" destId="{A0392C23-CAC8-4E0D-B0D7-BB955EB78C45}" srcOrd="9" destOrd="0" presId="urn:microsoft.com/office/officeart/2011/layout/CircleProcess"/>
    <dgm:cxn modelId="{F8C3B02D-1695-4AD0-AED4-0A9D70928BE0}" type="presParOf" srcId="{A0392C23-CAC8-4E0D-B0D7-BB955EB78C45}" destId="{79FD655A-9603-4AB8-9F6C-102A63A308A2}" srcOrd="0" destOrd="0" presId="urn:microsoft.com/office/officeart/2011/layout/CircleProcess"/>
    <dgm:cxn modelId="{5F8591CD-7166-4F3A-B265-B91C0DF9DDFF}" type="presParOf" srcId="{32DF4C3C-E9AD-4821-956B-B04AECD55779}" destId="{F7167B81-8185-4715-9030-7F9D87AB85D9}" srcOrd="10" destOrd="0" presId="urn:microsoft.com/office/officeart/2011/layout/CircleProcess"/>
    <dgm:cxn modelId="{521ED3A4-AB6F-46C8-AD49-CE108D658539}" type="presParOf" srcId="{F7167B81-8185-4715-9030-7F9D87AB85D9}" destId="{E34B9E25-FA84-4199-80AD-8BE12559D849}" srcOrd="0" destOrd="0" presId="urn:microsoft.com/office/officeart/2011/layout/CircleProcess"/>
    <dgm:cxn modelId="{B3744755-BCE5-4E1E-BF33-AFAEFB923098}" type="presParOf" srcId="{32DF4C3C-E9AD-4821-956B-B04AECD55779}" destId="{FB95F9EA-16C3-4B60-85A6-C6ACAE98CDE0}" srcOrd="11" destOrd="0" presId="urn:microsoft.com/office/officeart/2011/layout/CircleProcess"/>
    <dgm:cxn modelId="{5C7D52FF-8F24-4A84-9D4A-FDDD67DD97E9}" type="presParOf" srcId="{32DF4C3C-E9AD-4821-956B-B04AECD55779}" destId="{9ED4BA69-02AF-49E7-94B7-2257EFCA9153}" srcOrd="12" destOrd="0" presId="urn:microsoft.com/office/officeart/2011/layout/CircleProcess"/>
    <dgm:cxn modelId="{37F5D7FA-AE66-4CF2-8044-92D837426977}" type="presParOf" srcId="{9ED4BA69-02AF-49E7-94B7-2257EFCA9153}" destId="{C26CCE39-A9EE-4FA5-AC7F-3C6A2418FCD6}" srcOrd="0" destOrd="0" presId="urn:microsoft.com/office/officeart/2011/layout/CircleProcess"/>
    <dgm:cxn modelId="{677E2A05-2AF1-4D3D-BC7D-376C2C08BF7A}" type="presParOf" srcId="{32DF4C3C-E9AD-4821-956B-B04AECD55779}" destId="{2BC47EB0-CA62-402C-8485-F0788DDE7668}" srcOrd="13" destOrd="0" presId="urn:microsoft.com/office/officeart/2011/layout/CircleProcess"/>
    <dgm:cxn modelId="{F6F9C817-35D4-4445-9485-9BE45867D7DD}" type="presParOf" srcId="{2BC47EB0-CA62-402C-8485-F0788DDE7668}" destId="{B2CEA3DA-E94D-4872-A7D4-1356B0E876B3}" srcOrd="0" destOrd="0" presId="urn:microsoft.com/office/officeart/2011/layout/CircleProcess"/>
    <dgm:cxn modelId="{A2F4A581-7B19-4225-8422-56746B570798}" type="presParOf" srcId="{32DF4C3C-E9AD-4821-956B-B04AECD55779}" destId="{4B1BB5F5-DE39-45A3-B1BC-543EEAB59F06}"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85E2C-9F53-42FC-B092-5E89E1A08AB2}"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pPr rtl="1"/>
          <a:endParaRPr lang="ar-SA"/>
        </a:p>
      </dgm:t>
    </dgm:pt>
    <dgm:pt modelId="{72871573-19FB-4FDC-9CAC-82001FC1CA3D}">
      <dgm:prSet phldrT="[نص]" custT="1"/>
      <dgm:spPr/>
      <dgm:t>
        <a:bodyPr/>
        <a:lstStyle/>
        <a:p>
          <a:pPr algn="ctr" rtl="1">
            <a:lnSpc>
              <a:spcPct val="100000"/>
            </a:lnSpc>
          </a:pPr>
          <a:r>
            <a:rPr lang="ar-SA" sz="1600" dirty="0" smtClean="0">
              <a:solidFill>
                <a:schemeClr val="bg1"/>
              </a:solidFill>
              <a:cs typeface="AdvertisingBold" pitchFamily="2" charset="-78"/>
            </a:rPr>
            <a:t>تنظيم العمل</a:t>
          </a:r>
          <a:endParaRPr lang="ar-SA" sz="1600" dirty="0">
            <a:solidFill>
              <a:schemeClr val="bg1"/>
            </a:solidFill>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1600">
            <a:solidFill>
              <a:schemeClr val="accent1"/>
            </a:solidFill>
            <a:cs typeface="AdvertisingBold" pitchFamily="2" charset="-78"/>
          </a:endParaRPr>
        </a:p>
      </dgm:t>
    </dgm:pt>
    <dgm:pt modelId="{65048964-D6C0-4F52-AB64-E266CD36385A}" type="sibTrans" cxnId="{1CE3FDAC-A372-4955-ACB2-86355727A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pPr rtl="1">
            <a:lnSpc>
              <a:spcPct val="100000"/>
            </a:lnSpc>
          </a:pPr>
          <a:endParaRPr lang="ar-SA" sz="1600">
            <a:solidFill>
              <a:schemeClr val="accent1"/>
            </a:solidFill>
            <a:cs typeface="AdvertisingBold" pitchFamily="2" charset="-78"/>
          </a:endParaRPr>
        </a:p>
      </dgm:t>
    </dgm:pt>
    <dgm:pt modelId="{0E7CF509-C8EB-46C0-A210-AD71413EF3BB}" type="pres">
      <dgm:prSet presAssocID="{78D85E2C-9F53-42FC-B092-5E89E1A08AB2}" presName="Name0" presStyleCnt="0">
        <dgm:presLayoutVars>
          <dgm:chMax val="7"/>
          <dgm:chPref val="7"/>
          <dgm:dir val="rev"/>
        </dgm:presLayoutVars>
      </dgm:prSet>
      <dgm:spPr/>
      <dgm:t>
        <a:bodyPr/>
        <a:lstStyle/>
        <a:p>
          <a:pPr rtl="1"/>
          <a:endParaRPr lang="ar-SA"/>
        </a:p>
      </dgm:t>
    </dgm:pt>
    <dgm:pt modelId="{AB76DCDE-CEF2-4D86-B2AF-162F783F11F6}" type="pres">
      <dgm:prSet presAssocID="{72871573-19FB-4FDC-9CAC-82001FC1CA3D}" presName="parTx1" presStyleLbl="node1" presStyleIdx="0" presStyleCnt="1"/>
      <dgm:spPr/>
      <dgm:t>
        <a:bodyPr/>
        <a:lstStyle/>
        <a:p>
          <a:pPr rtl="1"/>
          <a:endParaRPr lang="ar-SA"/>
        </a:p>
      </dgm:t>
    </dgm:pt>
    <dgm:pt modelId="{EBAEC64A-D9C2-43AF-9484-9C872DEBD9C8}" type="pres">
      <dgm:prSet presAssocID="{65048964-D6C0-4F52-AB64-E266CD36385A}" presName="picture1" presStyleCnt="0"/>
      <dgm:spPr/>
    </dgm:pt>
    <dgm:pt modelId="{D63AC022-2C4D-4990-A708-8CF18D74250B}" type="pres">
      <dgm:prSet presAssocID="{65048964-D6C0-4F52-AB64-E266CD36385A}" presName="imageRepeatNode" presStyleLbl="fgImgPlace1" presStyleIdx="0" presStyleCnt="1"/>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A34FE087-5757-4573-A328-880A07AD2A56}" type="presOf" srcId="{78D85E2C-9F53-42FC-B092-5E89E1A08AB2}" destId="{0E7CF509-C8EB-46C0-A210-AD71413EF3BB}" srcOrd="0" destOrd="0" presId="urn:microsoft.com/office/officeart/2008/layout/AscendingPictureAccentProcess"/>
    <dgm:cxn modelId="{C32EF885-0E6C-49DE-9BC9-D13CC29BE844}" type="presOf" srcId="{65048964-D6C0-4F52-AB64-E266CD36385A}" destId="{D63AC022-2C4D-4990-A708-8CF18D74250B}" srcOrd="0" destOrd="0" presId="urn:microsoft.com/office/officeart/2008/layout/AscendingPictureAccentProcess"/>
    <dgm:cxn modelId="{2826545D-FD44-4A84-8A47-F908208393B8}" type="presOf" srcId="{72871573-19FB-4FDC-9CAC-82001FC1CA3D}" destId="{AB76DCDE-CEF2-4D86-B2AF-162F783F11F6}" srcOrd="0" destOrd="0" presId="urn:microsoft.com/office/officeart/2008/layout/AscendingPictureAccentProcess"/>
    <dgm:cxn modelId="{13570861-F14F-4B54-B64B-4DA46454CAB1}" type="presParOf" srcId="{0E7CF509-C8EB-46C0-A210-AD71413EF3BB}" destId="{AB76DCDE-CEF2-4D86-B2AF-162F783F11F6}" srcOrd="0" destOrd="0" presId="urn:microsoft.com/office/officeart/2008/layout/AscendingPictureAccentProcess"/>
    <dgm:cxn modelId="{D8755740-1441-45C0-B2C7-B5DD45C1D937}" type="presParOf" srcId="{0E7CF509-C8EB-46C0-A210-AD71413EF3BB}" destId="{EBAEC64A-D9C2-43AF-9484-9C872DEBD9C8}" srcOrd="1" destOrd="0" presId="urn:microsoft.com/office/officeart/2008/layout/AscendingPictureAccentProcess"/>
    <dgm:cxn modelId="{636CEBF7-87F3-4229-9E10-29F80C2F4630}" type="presParOf" srcId="{EBAEC64A-D9C2-43AF-9484-9C872DEBD9C8}" destId="{D63AC022-2C4D-4990-A708-8CF18D74250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885911-7E00-4F47-8766-FA29CEF0398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pPr rtl="1"/>
          <a:endParaRPr lang="ar-SA"/>
        </a:p>
      </dgm:t>
    </dgm:pt>
    <dgm:pt modelId="{073F7321-5B7C-41C1-8EDD-5DD98AACDD8C}">
      <dgm:prSet phldrT="[نص]" custT="1"/>
      <dgm:spPr/>
      <dgm:t>
        <a:bodyPr/>
        <a:lstStyle/>
        <a:p>
          <a:pPr marL="0" indent="0" algn="r" defTabSz="342900" rtl="1" eaLnBrk="1" latinLnBrk="0" hangingPunct="1">
            <a:spcBef>
              <a:spcPct val="0"/>
            </a:spcBef>
            <a:buNone/>
          </a:pPr>
          <a:r>
            <a:rPr lang="ar-SA" sz="5400" b="0" i="0" kern="1200" dirty="0" smtClean="0">
              <a:solidFill>
                <a:schemeClr val="accent1"/>
              </a:solidFill>
              <a:latin typeface="+mj-lt"/>
              <a:ea typeface="+mj-ea"/>
              <a:cs typeface="(AA) Sendebad" pitchFamily="2" charset="-78"/>
            </a:rPr>
            <a:t>الأرشفة</a:t>
          </a:r>
          <a:endParaRPr lang="ar-SA" sz="5400" b="0" i="0" kern="1200" dirty="0">
            <a:solidFill>
              <a:schemeClr val="accent1"/>
            </a:solidFill>
            <a:latin typeface="+mj-lt"/>
            <a:ea typeface="+mj-ea"/>
            <a:cs typeface="(AA) Sendebad" pitchFamily="2" charset="-78"/>
          </a:endParaRPr>
        </a:p>
      </dgm:t>
    </dgm:pt>
    <dgm:pt modelId="{8A41A236-5732-4A3F-ACA8-7D94AF6711E8}" type="parTrans" cxnId="{12662AF5-B37F-4EFC-8C8D-0C395673B96A}">
      <dgm:prSet/>
      <dgm:spPr/>
      <dgm:t>
        <a:bodyPr/>
        <a:lstStyle/>
        <a:p>
          <a:pPr rtl="1"/>
          <a:endParaRPr lang="ar-SA" b="0">
            <a:solidFill>
              <a:schemeClr val="accent1"/>
            </a:solidFill>
          </a:endParaRPr>
        </a:p>
      </dgm:t>
    </dgm:pt>
    <dgm:pt modelId="{A1F89821-A19B-46CB-ACEF-518FFF19FFA1}" type="sibTrans" cxnId="{12662AF5-B37F-4EFC-8C8D-0C395673B96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t>
        <a:bodyPr/>
        <a:lstStyle/>
        <a:p>
          <a:pPr rtl="1"/>
          <a:endParaRPr lang="ar-SA" b="0">
            <a:solidFill>
              <a:schemeClr val="accent1"/>
            </a:solidFill>
          </a:endParaRPr>
        </a:p>
      </dgm:t>
    </dgm:pt>
    <dgm:pt modelId="{00AF2795-BEAE-4A64-B4E2-2ED43B38B42F}">
      <dgm:prSet phldrT="[نص]" custT="1"/>
      <dgm:spPr/>
      <dgm:t>
        <a:bodyPr/>
        <a:lstStyle/>
        <a:p>
          <a:pPr rtl="1"/>
          <a:r>
            <a:rPr lang="ar-SA" sz="2000" b="0" dirty="0" smtClean="0">
              <a:solidFill>
                <a:schemeClr val="accent1"/>
              </a:solidFill>
              <a:cs typeface="AdvertisingBold" pitchFamily="2" charset="-78"/>
            </a:rPr>
            <a:t>الوحدة</a:t>
          </a:r>
          <a:endParaRPr lang="ar-SA" sz="2000" b="0" dirty="0">
            <a:solidFill>
              <a:schemeClr val="accent1"/>
            </a:solidFill>
            <a:cs typeface="AdvertisingBold" pitchFamily="2" charset="-78"/>
          </a:endParaRPr>
        </a:p>
      </dgm:t>
    </dgm:pt>
    <dgm:pt modelId="{92E51ED6-51F0-4025-9C68-18E53114416E}" type="parTrans" cxnId="{4F61309C-8AC9-4EBB-BB4C-A2746F4533E6}">
      <dgm:prSet/>
      <dgm:spPr/>
      <dgm:t>
        <a:bodyPr/>
        <a:lstStyle/>
        <a:p>
          <a:pPr rtl="1"/>
          <a:endParaRPr lang="ar-SA" b="0">
            <a:solidFill>
              <a:schemeClr val="accent1"/>
            </a:solidFill>
          </a:endParaRPr>
        </a:p>
      </dgm:t>
    </dgm:pt>
    <dgm:pt modelId="{649044FC-53E4-44CF-AB49-D48AFB355BB0}" type="sibTrans" cxnId="{4F61309C-8AC9-4EBB-BB4C-A2746F4533E6}">
      <dgm:prSet/>
      <dgm:spPr/>
      <dgm:t>
        <a:bodyPr/>
        <a:lstStyle/>
        <a:p>
          <a:pPr rtl="1"/>
          <a:endParaRPr lang="ar-SA" b="0">
            <a:solidFill>
              <a:schemeClr val="accent1"/>
            </a:solidFill>
          </a:endParaRPr>
        </a:p>
      </dgm:t>
    </dgm:pt>
    <dgm:pt modelId="{F12FD2B5-F605-49CF-AAB2-FB80EE111AA6}">
      <dgm:prSet phldrT="[نص]" custT="1"/>
      <dgm:spPr/>
      <dgm:t>
        <a:bodyPr/>
        <a:lstStyle/>
        <a:p>
          <a:pPr rtl="1"/>
          <a:r>
            <a:rPr lang="ar-SA" sz="2000" b="0" dirty="0" smtClean="0">
              <a:solidFill>
                <a:schemeClr val="accent1"/>
              </a:solidFill>
              <a:cs typeface="AdvertisingBold" pitchFamily="2" charset="-78"/>
            </a:rPr>
            <a:t>الثانية</a:t>
          </a:r>
          <a:endParaRPr lang="ar-SA" sz="2000" b="0" dirty="0">
            <a:solidFill>
              <a:schemeClr val="accent1"/>
            </a:solidFill>
            <a:cs typeface="AdvertisingBold" pitchFamily="2" charset="-78"/>
          </a:endParaRPr>
        </a:p>
      </dgm:t>
    </dgm:pt>
    <dgm:pt modelId="{BC72D766-74BF-4500-B120-A5B2D42E983C}" type="parTrans" cxnId="{89E879E3-092B-4DBF-8F71-91F7EE3663E0}">
      <dgm:prSet/>
      <dgm:spPr/>
      <dgm:t>
        <a:bodyPr/>
        <a:lstStyle/>
        <a:p>
          <a:pPr rtl="1"/>
          <a:endParaRPr lang="ar-SA" b="0">
            <a:solidFill>
              <a:schemeClr val="accent1"/>
            </a:solidFill>
          </a:endParaRPr>
        </a:p>
      </dgm:t>
    </dgm:pt>
    <dgm:pt modelId="{676AE78E-08D9-429F-8A86-7C1D6F3EDDD9}" type="sibTrans" cxnId="{89E879E3-092B-4DBF-8F71-91F7EE3663E0}">
      <dgm:prSet/>
      <dgm:spPr/>
      <dgm:t>
        <a:bodyPr/>
        <a:lstStyle/>
        <a:p>
          <a:pPr rtl="1"/>
          <a:endParaRPr lang="ar-SA" b="0">
            <a:solidFill>
              <a:schemeClr val="accent1"/>
            </a:solidFill>
          </a:endParaRPr>
        </a:p>
      </dgm:t>
    </dgm:pt>
    <dgm:pt modelId="{C64656D2-DCAC-4AE5-932F-615031D1EA71}" type="pres">
      <dgm:prSet presAssocID="{33885911-7E00-4F47-8766-FA29CEF03981}" presName="Name0" presStyleCnt="0">
        <dgm:presLayoutVars>
          <dgm:dir/>
        </dgm:presLayoutVars>
      </dgm:prSet>
      <dgm:spPr/>
      <dgm:t>
        <a:bodyPr/>
        <a:lstStyle/>
        <a:p>
          <a:pPr rtl="1"/>
          <a:endParaRPr lang="ar-SA"/>
        </a:p>
      </dgm:t>
    </dgm:pt>
    <dgm:pt modelId="{5F162B30-340A-4C64-B16F-E127034A70DE}" type="pres">
      <dgm:prSet presAssocID="{A1F89821-A19B-46CB-ACEF-518FFF19FFA1}" presName="picture_1" presStyleLbl="bgImgPlace1" presStyleIdx="0" presStyleCnt="1"/>
      <dgm:spPr/>
      <dgm:t>
        <a:bodyPr/>
        <a:lstStyle/>
        <a:p>
          <a:pPr rtl="1"/>
          <a:endParaRPr lang="ar-SA"/>
        </a:p>
      </dgm:t>
    </dgm:pt>
    <dgm:pt modelId="{8FF43E22-A557-4B21-8BDD-EC681F3DB208}" type="pres">
      <dgm:prSet presAssocID="{073F7321-5B7C-41C1-8EDD-5DD98AACDD8C}" presName="text_1" presStyleLbl="node1" presStyleIdx="0" presStyleCnt="0" custLinFactNeighborX="99365" custLinFactNeighborY="13275">
        <dgm:presLayoutVars>
          <dgm:bulletEnabled val="1"/>
        </dgm:presLayoutVars>
      </dgm:prSet>
      <dgm:spPr/>
      <dgm:t>
        <a:bodyPr/>
        <a:lstStyle/>
        <a:p>
          <a:pPr rtl="1"/>
          <a:endParaRPr lang="ar-SA"/>
        </a:p>
      </dgm:t>
    </dgm:pt>
    <dgm:pt modelId="{AFF2017F-23A4-413F-984C-5F5891125304}" type="pres">
      <dgm:prSet presAssocID="{33885911-7E00-4F47-8766-FA29CEF03981}" presName="linV" presStyleCnt="0"/>
      <dgm:spPr/>
    </dgm:pt>
    <dgm:pt modelId="{CA27C88E-CABF-4086-994C-32EC20F3A762}" type="pres">
      <dgm:prSet presAssocID="{00AF2795-BEAE-4A64-B4E2-2ED43B38B42F}" presName="pair" presStyleCnt="0"/>
      <dgm:spPr/>
    </dgm:pt>
    <dgm:pt modelId="{08D7539E-20EB-4091-8E67-1A45AE11BC9B}" type="pres">
      <dgm:prSet presAssocID="{00AF2795-BEAE-4A64-B4E2-2ED43B38B42F}" presName="spaceH" presStyleLbl="node1" presStyleIdx="0" presStyleCnt="0"/>
      <dgm:spPr/>
    </dgm:pt>
    <dgm:pt modelId="{B4926B79-867D-47D7-B2FD-00621AD0D8AE}" type="pres">
      <dgm:prSet presAssocID="{00AF2795-BEAE-4A64-B4E2-2ED43B38B42F}" presName="desPictures" presStyleLbl="alignImgPlace1"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pPr rtl="1"/>
          <a:endParaRPr lang="ar-SA"/>
        </a:p>
      </dgm:t>
    </dgm:pt>
    <dgm:pt modelId="{B3B66C10-4807-482F-8621-D3E55ACD5F42}" type="pres">
      <dgm:prSet presAssocID="{00AF2795-BEAE-4A64-B4E2-2ED43B38B42F}" presName="desTextWrapper" presStyleCnt="0"/>
      <dgm:spPr/>
    </dgm:pt>
    <dgm:pt modelId="{5C67ED86-4B52-4913-880E-64481775DEF5}" type="pres">
      <dgm:prSet presAssocID="{00AF2795-BEAE-4A64-B4E2-2ED43B38B42F}" presName="desText" presStyleLbl="revTx" presStyleIdx="0" presStyleCnt="2">
        <dgm:presLayoutVars>
          <dgm:bulletEnabled val="1"/>
        </dgm:presLayoutVars>
      </dgm:prSet>
      <dgm:spPr/>
      <dgm:t>
        <a:bodyPr/>
        <a:lstStyle/>
        <a:p>
          <a:pPr rtl="1"/>
          <a:endParaRPr lang="ar-SA"/>
        </a:p>
      </dgm:t>
    </dgm:pt>
    <dgm:pt modelId="{DD9AFFC2-5579-4A31-AF22-018208811DFB}" type="pres">
      <dgm:prSet presAssocID="{649044FC-53E4-44CF-AB49-D48AFB355BB0}" presName="spaceV" presStyleCnt="0"/>
      <dgm:spPr/>
    </dgm:pt>
    <dgm:pt modelId="{49A53620-3871-4732-B8C2-7051767A6112}" type="pres">
      <dgm:prSet presAssocID="{F12FD2B5-F605-49CF-AAB2-FB80EE111AA6}" presName="pair" presStyleCnt="0"/>
      <dgm:spPr/>
    </dgm:pt>
    <dgm:pt modelId="{CBA375B1-0426-494D-8197-E7564C271E62}" type="pres">
      <dgm:prSet presAssocID="{F12FD2B5-F605-49CF-AAB2-FB80EE111AA6}" presName="spaceH" presStyleLbl="node1" presStyleIdx="0" presStyleCnt="0"/>
      <dgm:spPr/>
    </dgm:pt>
    <dgm:pt modelId="{7D7FE257-3916-48BC-B7FB-426BDB252DAC}" type="pres">
      <dgm:prSet presAssocID="{F12FD2B5-F605-49CF-AAB2-FB80EE111AA6}" presName="desPictures" presStyleLbl="alignImgPlace1" presStyleIdx="1" presStyleCnt="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dgm:spPr>
      <dgm:t>
        <a:bodyPr/>
        <a:lstStyle/>
        <a:p>
          <a:pPr rtl="1"/>
          <a:endParaRPr lang="ar-SA"/>
        </a:p>
      </dgm:t>
    </dgm:pt>
    <dgm:pt modelId="{B12736F1-980B-4540-8140-645DB18D5E9D}" type="pres">
      <dgm:prSet presAssocID="{F12FD2B5-F605-49CF-AAB2-FB80EE111AA6}" presName="desTextWrapper" presStyleCnt="0"/>
      <dgm:spPr/>
    </dgm:pt>
    <dgm:pt modelId="{DC943192-65E0-4B86-B062-42F954823944}" type="pres">
      <dgm:prSet presAssocID="{F12FD2B5-F605-49CF-AAB2-FB80EE111AA6}" presName="desText" presStyleLbl="revTx" presStyleIdx="1" presStyleCnt="2">
        <dgm:presLayoutVars>
          <dgm:bulletEnabled val="1"/>
        </dgm:presLayoutVars>
      </dgm:prSet>
      <dgm:spPr/>
      <dgm:t>
        <a:bodyPr/>
        <a:lstStyle/>
        <a:p>
          <a:pPr rtl="1"/>
          <a:endParaRPr lang="ar-SA"/>
        </a:p>
      </dgm:t>
    </dgm:pt>
    <dgm:pt modelId="{EBD4A9F6-F3FC-4456-AF71-EC051C0D419F}" type="pres">
      <dgm:prSet presAssocID="{33885911-7E00-4F47-8766-FA29CEF03981}" presName="maxNode" presStyleCnt="0"/>
      <dgm:spPr/>
    </dgm:pt>
    <dgm:pt modelId="{508140E2-0FFF-423A-8514-6902FCBA5353}" type="pres">
      <dgm:prSet presAssocID="{33885911-7E00-4F47-8766-FA29CEF03981}" presName="Name33" presStyleCnt="0"/>
      <dgm:spPr/>
    </dgm:pt>
  </dgm:ptLst>
  <dgm:cxnLst>
    <dgm:cxn modelId="{16FF14BE-F18B-4EC8-8579-A3C88E8A2943}" type="presOf" srcId="{073F7321-5B7C-41C1-8EDD-5DD98AACDD8C}" destId="{8FF43E22-A557-4B21-8BDD-EC681F3DB208}" srcOrd="0" destOrd="0" presId="urn:microsoft.com/office/officeart/2008/layout/AccentedPicture"/>
    <dgm:cxn modelId="{84357188-3B28-45F3-8BFB-B8CAF9F83702}" type="presOf" srcId="{00AF2795-BEAE-4A64-B4E2-2ED43B38B42F}" destId="{5C67ED86-4B52-4913-880E-64481775DEF5}" srcOrd="0" destOrd="0" presId="urn:microsoft.com/office/officeart/2008/layout/AccentedPicture"/>
    <dgm:cxn modelId="{C19EB9E2-1863-4ED4-AAF9-A1168F5E6106}" type="presOf" srcId="{F12FD2B5-F605-49CF-AAB2-FB80EE111AA6}" destId="{DC943192-65E0-4B86-B062-42F954823944}" srcOrd="0" destOrd="0" presId="urn:microsoft.com/office/officeart/2008/layout/AccentedPicture"/>
    <dgm:cxn modelId="{86F68478-5832-4468-ADF9-2D7E8B1E3C6C}" type="presOf" srcId="{A1F89821-A19B-46CB-ACEF-518FFF19FFA1}" destId="{5F162B30-340A-4C64-B16F-E127034A70DE}" srcOrd="0" destOrd="0" presId="urn:microsoft.com/office/officeart/2008/layout/AccentedPicture"/>
    <dgm:cxn modelId="{4F61309C-8AC9-4EBB-BB4C-A2746F4533E6}" srcId="{33885911-7E00-4F47-8766-FA29CEF03981}" destId="{00AF2795-BEAE-4A64-B4E2-2ED43B38B42F}" srcOrd="1" destOrd="0" parTransId="{92E51ED6-51F0-4025-9C68-18E53114416E}" sibTransId="{649044FC-53E4-44CF-AB49-D48AFB355BB0}"/>
    <dgm:cxn modelId="{89E879E3-092B-4DBF-8F71-91F7EE3663E0}" srcId="{33885911-7E00-4F47-8766-FA29CEF03981}" destId="{F12FD2B5-F605-49CF-AAB2-FB80EE111AA6}" srcOrd="2" destOrd="0" parTransId="{BC72D766-74BF-4500-B120-A5B2D42E983C}" sibTransId="{676AE78E-08D9-429F-8A86-7C1D6F3EDDD9}"/>
    <dgm:cxn modelId="{45D7ED47-F00F-4D24-8570-D477D808F7C0}" type="presOf" srcId="{33885911-7E00-4F47-8766-FA29CEF03981}" destId="{C64656D2-DCAC-4AE5-932F-615031D1EA71}" srcOrd="0" destOrd="0" presId="urn:microsoft.com/office/officeart/2008/layout/AccentedPicture"/>
    <dgm:cxn modelId="{12662AF5-B37F-4EFC-8C8D-0C395673B96A}" srcId="{33885911-7E00-4F47-8766-FA29CEF03981}" destId="{073F7321-5B7C-41C1-8EDD-5DD98AACDD8C}" srcOrd="0" destOrd="0" parTransId="{8A41A236-5732-4A3F-ACA8-7D94AF6711E8}" sibTransId="{A1F89821-A19B-46CB-ACEF-518FFF19FFA1}"/>
    <dgm:cxn modelId="{E76835DE-9368-4371-A495-52C9C47F6168}" type="presParOf" srcId="{C64656D2-DCAC-4AE5-932F-615031D1EA71}" destId="{5F162B30-340A-4C64-B16F-E127034A70DE}" srcOrd="0" destOrd="0" presId="urn:microsoft.com/office/officeart/2008/layout/AccentedPicture"/>
    <dgm:cxn modelId="{352819E9-3E65-4A07-BA71-DF5272269A60}" type="presParOf" srcId="{C64656D2-DCAC-4AE5-932F-615031D1EA71}" destId="{8FF43E22-A557-4B21-8BDD-EC681F3DB208}" srcOrd="1" destOrd="0" presId="urn:microsoft.com/office/officeart/2008/layout/AccentedPicture"/>
    <dgm:cxn modelId="{9BA0B1F5-09C2-489F-8C97-B63FA57D051D}" type="presParOf" srcId="{C64656D2-DCAC-4AE5-932F-615031D1EA71}" destId="{AFF2017F-23A4-413F-984C-5F5891125304}" srcOrd="2" destOrd="0" presId="urn:microsoft.com/office/officeart/2008/layout/AccentedPicture"/>
    <dgm:cxn modelId="{A892AF24-BCE9-4A97-823F-2229A2D94103}" type="presParOf" srcId="{AFF2017F-23A4-413F-984C-5F5891125304}" destId="{CA27C88E-CABF-4086-994C-32EC20F3A762}" srcOrd="0" destOrd="0" presId="urn:microsoft.com/office/officeart/2008/layout/AccentedPicture"/>
    <dgm:cxn modelId="{52A28CEA-3C5E-49D5-B058-F10BBEE0BA1D}" type="presParOf" srcId="{CA27C88E-CABF-4086-994C-32EC20F3A762}" destId="{08D7539E-20EB-4091-8E67-1A45AE11BC9B}" srcOrd="0" destOrd="0" presId="urn:microsoft.com/office/officeart/2008/layout/AccentedPicture"/>
    <dgm:cxn modelId="{0C44F048-1CEC-4C33-9847-E998F14529F4}" type="presParOf" srcId="{CA27C88E-CABF-4086-994C-32EC20F3A762}" destId="{B4926B79-867D-47D7-B2FD-00621AD0D8AE}" srcOrd="1" destOrd="0" presId="urn:microsoft.com/office/officeart/2008/layout/AccentedPicture"/>
    <dgm:cxn modelId="{65B28198-E106-4BE8-80CE-DDFEF3701C6B}" type="presParOf" srcId="{CA27C88E-CABF-4086-994C-32EC20F3A762}" destId="{B3B66C10-4807-482F-8621-D3E55ACD5F42}" srcOrd="2" destOrd="0" presId="urn:microsoft.com/office/officeart/2008/layout/AccentedPicture"/>
    <dgm:cxn modelId="{D7C7B29C-6584-4537-827F-26136DBD5970}" type="presParOf" srcId="{B3B66C10-4807-482F-8621-D3E55ACD5F42}" destId="{5C67ED86-4B52-4913-880E-64481775DEF5}" srcOrd="0" destOrd="0" presId="urn:microsoft.com/office/officeart/2008/layout/AccentedPicture"/>
    <dgm:cxn modelId="{2A5B2605-99D7-45F5-B21F-1B16A96192C7}" type="presParOf" srcId="{AFF2017F-23A4-413F-984C-5F5891125304}" destId="{DD9AFFC2-5579-4A31-AF22-018208811DFB}" srcOrd="1" destOrd="0" presId="urn:microsoft.com/office/officeart/2008/layout/AccentedPicture"/>
    <dgm:cxn modelId="{213CDF18-F69B-4B04-AA55-B289A2DFADA4}" type="presParOf" srcId="{AFF2017F-23A4-413F-984C-5F5891125304}" destId="{49A53620-3871-4732-B8C2-7051767A6112}" srcOrd="2" destOrd="0" presId="urn:microsoft.com/office/officeart/2008/layout/AccentedPicture"/>
    <dgm:cxn modelId="{8148C886-A92F-43DE-A205-36065F573F4A}" type="presParOf" srcId="{49A53620-3871-4732-B8C2-7051767A6112}" destId="{CBA375B1-0426-494D-8197-E7564C271E62}" srcOrd="0" destOrd="0" presId="urn:microsoft.com/office/officeart/2008/layout/AccentedPicture"/>
    <dgm:cxn modelId="{F81CAF00-FC0F-475C-B592-44FF3AE4C34A}" type="presParOf" srcId="{49A53620-3871-4732-B8C2-7051767A6112}" destId="{7D7FE257-3916-48BC-B7FB-426BDB252DAC}" srcOrd="1" destOrd="0" presId="urn:microsoft.com/office/officeart/2008/layout/AccentedPicture"/>
    <dgm:cxn modelId="{B3B3C155-3D0B-42F5-81B2-2B030ACA17B9}" type="presParOf" srcId="{49A53620-3871-4732-B8C2-7051767A6112}" destId="{B12736F1-980B-4540-8140-645DB18D5E9D}" srcOrd="2" destOrd="0" presId="urn:microsoft.com/office/officeart/2008/layout/AccentedPicture"/>
    <dgm:cxn modelId="{1637A47A-3667-41E8-9789-90D637A3C7B3}" type="presParOf" srcId="{B12736F1-980B-4540-8140-645DB18D5E9D}" destId="{DC943192-65E0-4B86-B062-42F954823944}" srcOrd="0" destOrd="0" presId="urn:microsoft.com/office/officeart/2008/layout/AccentedPicture"/>
    <dgm:cxn modelId="{CDA5759A-522D-4676-BB5B-A4D595D0EADC}" type="presParOf" srcId="{C64656D2-DCAC-4AE5-932F-615031D1EA71}" destId="{EBD4A9F6-F3FC-4456-AF71-EC051C0D419F}" srcOrd="3" destOrd="0" presId="urn:microsoft.com/office/officeart/2008/layout/AccentedPicture"/>
    <dgm:cxn modelId="{8EB613E3-8654-4678-AA2D-5F9B139EFC1F}" type="presParOf" srcId="{EBD4A9F6-F3FC-4456-AF71-EC051C0D419F}" destId="{508140E2-0FFF-423A-8514-6902FCBA5353}"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D85E2C-9F53-42FC-B092-5E89E1A08AB2}" type="doc">
      <dgm:prSet loTypeId="urn:microsoft.com/office/officeart/2008/layout/AscendingPictureAccentProcess" loCatId="picture" qsTypeId="urn:microsoft.com/office/officeart/2005/8/quickstyle/simple1" qsCatId="simple" csTypeId="urn:microsoft.com/office/officeart/2005/8/colors/accent1_1" csCatId="accent1" phldr="1"/>
      <dgm:spPr/>
      <dgm:t>
        <a:bodyPr/>
        <a:lstStyle/>
        <a:p>
          <a:pPr rtl="1"/>
          <a:endParaRPr lang="ar-SA"/>
        </a:p>
      </dgm:t>
    </dgm:pt>
    <dgm:pt modelId="{72871573-19FB-4FDC-9CAC-82001FC1CA3D}">
      <dgm:prSet phldrT="[نص]" custT="1"/>
      <dgm:spPr/>
      <dgm:t>
        <a:bodyPr/>
        <a:lstStyle/>
        <a:p>
          <a:pPr algn="ctr" rtl="1">
            <a:lnSpc>
              <a:spcPct val="100000"/>
            </a:lnSpc>
          </a:pPr>
          <a:r>
            <a:rPr lang="ar-SA" sz="2500" dirty="0" smtClean="0">
              <a:cs typeface="AdvertisingBold" pitchFamily="2" charset="-78"/>
            </a:rPr>
            <a:t>فن الأرشفة</a:t>
          </a:r>
          <a:endParaRPr lang="ar-SA" sz="2500" dirty="0">
            <a:cs typeface="AdvertisingBold" pitchFamily="2" charset="-78"/>
          </a:endParaRPr>
        </a:p>
      </dgm:t>
    </dgm:pt>
    <dgm:pt modelId="{98609245-CE01-4893-AB43-20F970C56ED9}" type="parTrans" cxnId="{1CE3FDAC-A372-4955-ACB2-86355727AE8B}">
      <dgm:prSet/>
      <dgm:spPr/>
      <dgm:t>
        <a:bodyPr/>
        <a:lstStyle/>
        <a:p>
          <a:pPr rtl="1">
            <a:lnSpc>
              <a:spcPct val="100000"/>
            </a:lnSpc>
          </a:pPr>
          <a:endParaRPr lang="ar-SA" sz="2500">
            <a:solidFill>
              <a:schemeClr val="accent1"/>
            </a:solidFill>
            <a:cs typeface="AdvertisingBold" pitchFamily="2" charset="-78"/>
          </a:endParaRPr>
        </a:p>
      </dgm:t>
    </dgm:pt>
    <dgm:pt modelId="{65048964-D6C0-4F52-AB64-E266CD36385A}" type="sibTrans" cxnId="{1CE3FDAC-A372-4955-ACB2-86355727AE8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dgm:spPr>
      <dgm:t>
        <a:bodyPr/>
        <a:lstStyle/>
        <a:p>
          <a:pPr rtl="1">
            <a:lnSpc>
              <a:spcPct val="100000"/>
            </a:lnSpc>
          </a:pPr>
          <a:endParaRPr lang="ar-SA" sz="2500">
            <a:solidFill>
              <a:schemeClr val="accent1"/>
            </a:solidFill>
            <a:cs typeface="AdvertisingBold" pitchFamily="2" charset="-78"/>
          </a:endParaRPr>
        </a:p>
      </dgm:t>
    </dgm:pt>
    <dgm:pt modelId="{354EC370-BFB5-46D7-A1C1-FA9AA2955698}" type="pres">
      <dgm:prSet presAssocID="{78D85E2C-9F53-42FC-B092-5E89E1A08AB2}" presName="Name0" presStyleCnt="0">
        <dgm:presLayoutVars>
          <dgm:chMax val="7"/>
          <dgm:chPref val="7"/>
          <dgm:dir val="rev"/>
        </dgm:presLayoutVars>
      </dgm:prSet>
      <dgm:spPr/>
      <dgm:t>
        <a:bodyPr/>
        <a:lstStyle/>
        <a:p>
          <a:pPr rtl="1"/>
          <a:endParaRPr lang="ar-SA"/>
        </a:p>
      </dgm:t>
    </dgm:pt>
    <dgm:pt modelId="{C3154840-CEEA-4F0E-83C5-39C507B84A48}" type="pres">
      <dgm:prSet presAssocID="{72871573-19FB-4FDC-9CAC-82001FC1CA3D}" presName="parTx1" presStyleLbl="node1" presStyleIdx="0" presStyleCnt="1"/>
      <dgm:spPr/>
      <dgm:t>
        <a:bodyPr/>
        <a:lstStyle/>
        <a:p>
          <a:pPr rtl="1"/>
          <a:endParaRPr lang="ar-SA"/>
        </a:p>
      </dgm:t>
    </dgm:pt>
    <dgm:pt modelId="{6EB07F4B-E00D-4CAC-9EC8-641ACCBB8D52}" type="pres">
      <dgm:prSet presAssocID="{65048964-D6C0-4F52-AB64-E266CD36385A}" presName="picture1" presStyleCnt="0"/>
      <dgm:spPr/>
      <dgm:t>
        <a:bodyPr/>
        <a:lstStyle/>
        <a:p>
          <a:pPr rtl="1"/>
          <a:endParaRPr lang="ar-SA"/>
        </a:p>
      </dgm:t>
    </dgm:pt>
    <dgm:pt modelId="{61F6109A-ED86-41C5-984E-4825ADC1F89B}" type="pres">
      <dgm:prSet presAssocID="{65048964-D6C0-4F52-AB64-E266CD36385A}" presName="imageRepeatNode" presStyleLbl="fgImgPlace1" presStyleIdx="0" presStyleCnt="1"/>
      <dgm:spPr/>
      <dgm:t>
        <a:bodyPr/>
        <a:lstStyle/>
        <a:p>
          <a:pPr rtl="1"/>
          <a:endParaRPr lang="ar-SA"/>
        </a:p>
      </dgm:t>
    </dgm:pt>
  </dgm:ptLst>
  <dgm:cxnLst>
    <dgm:cxn modelId="{1CE3FDAC-A372-4955-ACB2-86355727AE8B}" srcId="{78D85E2C-9F53-42FC-B092-5E89E1A08AB2}" destId="{72871573-19FB-4FDC-9CAC-82001FC1CA3D}" srcOrd="0" destOrd="0" parTransId="{98609245-CE01-4893-AB43-20F970C56ED9}" sibTransId="{65048964-D6C0-4F52-AB64-E266CD36385A}"/>
    <dgm:cxn modelId="{16B45687-7DA2-4422-BB06-791C25CF6E6C}" type="presOf" srcId="{78D85E2C-9F53-42FC-B092-5E89E1A08AB2}" destId="{354EC370-BFB5-46D7-A1C1-FA9AA2955698}" srcOrd="0" destOrd="0" presId="urn:microsoft.com/office/officeart/2008/layout/AscendingPictureAccentProcess"/>
    <dgm:cxn modelId="{77F5D1F2-333D-4933-943A-BF2C67E6D1A5}" type="presOf" srcId="{72871573-19FB-4FDC-9CAC-82001FC1CA3D}" destId="{C3154840-CEEA-4F0E-83C5-39C507B84A48}" srcOrd="0" destOrd="0" presId="urn:microsoft.com/office/officeart/2008/layout/AscendingPictureAccentProcess"/>
    <dgm:cxn modelId="{7B63AE3E-000B-43C6-9EF9-545BD7F29A6E}" type="presOf" srcId="{65048964-D6C0-4F52-AB64-E266CD36385A}" destId="{61F6109A-ED86-41C5-984E-4825ADC1F89B}" srcOrd="0" destOrd="0" presId="urn:microsoft.com/office/officeart/2008/layout/AscendingPictureAccentProcess"/>
    <dgm:cxn modelId="{AD6AD9BD-6C37-45AB-B541-847F4A102DF1}" type="presParOf" srcId="{354EC370-BFB5-46D7-A1C1-FA9AA2955698}" destId="{C3154840-CEEA-4F0E-83C5-39C507B84A48}" srcOrd="0" destOrd="0" presId="urn:microsoft.com/office/officeart/2008/layout/AscendingPictureAccentProcess"/>
    <dgm:cxn modelId="{A2BA6C0E-7BE6-43A2-AD2D-E72476C5500A}" type="presParOf" srcId="{354EC370-BFB5-46D7-A1C1-FA9AA2955698}" destId="{6EB07F4B-E00D-4CAC-9EC8-641ACCBB8D52}" srcOrd="1" destOrd="0" presId="urn:microsoft.com/office/officeart/2008/layout/AscendingPictureAccentProcess"/>
    <dgm:cxn modelId="{7D87921A-405C-4A67-AFEB-E176A8EE0C47}" type="presParOf" srcId="{6EB07F4B-E00D-4CAC-9EC8-641ACCBB8D52}" destId="{61F6109A-ED86-41C5-984E-4825ADC1F89B}"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680FF6-5AAE-49C9-B33F-FAAF781AE51C}" type="doc">
      <dgm:prSet loTypeId="urn:microsoft.com/office/officeart/2005/8/layout/vList4" loCatId="list" qsTypeId="urn:microsoft.com/office/officeart/2005/8/quickstyle/simple1" qsCatId="simple" csTypeId="urn:microsoft.com/office/officeart/2005/8/colors/accent1_1" csCatId="accent1" phldr="1"/>
      <dgm:spPr/>
      <dgm:t>
        <a:bodyPr/>
        <a:lstStyle/>
        <a:p>
          <a:pPr rtl="1"/>
          <a:endParaRPr lang="ar-SA"/>
        </a:p>
      </dgm:t>
    </dgm:pt>
    <dgm:pt modelId="{A1957F9B-6D82-4DEF-9F68-BF7D701075F3}">
      <dgm:prSet phldrT="[نص]" custT="1"/>
      <dgm:spPr/>
      <dgm:t>
        <a:bodyPr/>
        <a:lstStyle/>
        <a:p>
          <a:pPr rtl="1">
            <a:lnSpc>
              <a:spcPct val="100000"/>
            </a:lnSpc>
            <a:spcAft>
              <a:spcPts val="0"/>
            </a:spcAft>
          </a:pPr>
          <a:r>
            <a:rPr lang="ar-SA" sz="2200" dirty="0" smtClean="0">
              <a:cs typeface="AL-Mohanad" pitchFamily="2" charset="-78"/>
            </a:rPr>
            <a:t>أرشيف نشط</a:t>
          </a:r>
          <a:endParaRPr lang="ar-SA" sz="2200" dirty="0">
            <a:cs typeface="AL-Mohanad" pitchFamily="2" charset="-78"/>
          </a:endParaRPr>
        </a:p>
      </dgm:t>
    </dgm:pt>
    <dgm:pt modelId="{47EBD559-583F-45CF-BEA1-3ED0A7DE7E38}" type="parTrans" cxnId="{3E65749C-E252-4352-ADB8-E56E0788EA78}">
      <dgm:prSet/>
      <dgm:spPr/>
      <dgm:t>
        <a:bodyPr/>
        <a:lstStyle/>
        <a:p>
          <a:pPr rtl="1">
            <a:lnSpc>
              <a:spcPct val="100000"/>
            </a:lnSpc>
          </a:pPr>
          <a:endParaRPr lang="ar-SA" sz="2200">
            <a:cs typeface="AL-Mohanad" pitchFamily="2" charset="-78"/>
          </a:endParaRPr>
        </a:p>
      </dgm:t>
    </dgm:pt>
    <dgm:pt modelId="{F9E95EA1-B467-4E0D-9038-BEA741BEC289}" type="sibTrans" cxnId="{3E65749C-E252-4352-ADB8-E56E0788EA78}">
      <dgm:prSet/>
      <dgm:spPr/>
      <dgm:t>
        <a:bodyPr/>
        <a:lstStyle/>
        <a:p>
          <a:pPr rtl="1">
            <a:lnSpc>
              <a:spcPct val="100000"/>
            </a:lnSpc>
          </a:pPr>
          <a:endParaRPr lang="ar-SA" sz="2200">
            <a:cs typeface="AL-Mohanad" pitchFamily="2" charset="-78"/>
          </a:endParaRPr>
        </a:p>
      </dgm:t>
    </dgm:pt>
    <dgm:pt modelId="{96E8CC1F-39D7-47DC-BCA0-56D70A0DCA59}">
      <dgm:prSet phldrT="[نص]" custT="1"/>
      <dgm:spPr/>
      <dgm:t>
        <a:bodyPr/>
        <a:lstStyle/>
        <a:p>
          <a:pPr rtl="1">
            <a:lnSpc>
              <a:spcPct val="100000"/>
            </a:lnSpc>
            <a:spcAft>
              <a:spcPts val="0"/>
            </a:spcAft>
          </a:pPr>
          <a:r>
            <a:rPr lang="ar-SA" sz="2200" dirty="0" smtClean="0">
              <a:latin typeface="Calibri" panose="020F0502020204030204" pitchFamily="34" charset="0"/>
              <a:ea typeface="Calibri" panose="020F0502020204030204" pitchFamily="34" charset="0"/>
              <a:cs typeface="AL-Mohanad" pitchFamily="2" charset="-78"/>
            </a:rPr>
            <a:t>الوثائق التي يتم الرجوع إليها بشكل متكرر داخل الإدارة</a:t>
          </a:r>
          <a:endParaRPr lang="ar-SA" sz="2200" dirty="0">
            <a:cs typeface="AL-Mohanad" pitchFamily="2" charset="-78"/>
          </a:endParaRPr>
        </a:p>
      </dgm:t>
    </dgm:pt>
    <dgm:pt modelId="{2B184C45-E909-428E-853F-020FC6ED63F0}" type="parTrans" cxnId="{78839554-42AC-4E64-901E-7A78438C0B86}">
      <dgm:prSet/>
      <dgm:spPr/>
      <dgm:t>
        <a:bodyPr/>
        <a:lstStyle/>
        <a:p>
          <a:pPr rtl="1">
            <a:lnSpc>
              <a:spcPct val="100000"/>
            </a:lnSpc>
          </a:pPr>
          <a:endParaRPr lang="ar-SA" sz="2200">
            <a:cs typeface="AL-Mohanad" pitchFamily="2" charset="-78"/>
          </a:endParaRPr>
        </a:p>
      </dgm:t>
    </dgm:pt>
    <dgm:pt modelId="{27BDA9E8-5B83-4854-A250-5FEA6024BE4C}" type="sibTrans" cxnId="{78839554-42AC-4E64-901E-7A78438C0B86}">
      <dgm:prSet/>
      <dgm:spPr/>
      <dgm:t>
        <a:bodyPr/>
        <a:lstStyle/>
        <a:p>
          <a:pPr rtl="1">
            <a:lnSpc>
              <a:spcPct val="100000"/>
            </a:lnSpc>
          </a:pPr>
          <a:endParaRPr lang="ar-SA" sz="2200">
            <a:cs typeface="AL-Mohanad" pitchFamily="2" charset="-78"/>
          </a:endParaRPr>
        </a:p>
      </dgm:t>
    </dgm:pt>
    <dgm:pt modelId="{233BF795-8F55-446F-A24C-F5645C72774A}">
      <dgm:prSet phldrT="[نص]" custT="1"/>
      <dgm:spPr/>
      <dgm:t>
        <a:bodyPr/>
        <a:lstStyle/>
        <a:p>
          <a:pPr rtl="1">
            <a:lnSpc>
              <a:spcPct val="100000"/>
            </a:lnSpc>
            <a:spcAft>
              <a:spcPts val="0"/>
            </a:spcAft>
          </a:pPr>
          <a:r>
            <a:rPr lang="ar-SA" sz="2200" dirty="0" smtClean="0">
              <a:cs typeface="AL-Mohanad" pitchFamily="2" charset="-78"/>
            </a:rPr>
            <a:t>أرشيف متوسط النشاط</a:t>
          </a:r>
          <a:endParaRPr lang="ar-SA" sz="2200" dirty="0">
            <a:cs typeface="AL-Mohanad" pitchFamily="2" charset="-78"/>
          </a:endParaRPr>
        </a:p>
      </dgm:t>
    </dgm:pt>
    <dgm:pt modelId="{E21323FA-EEB8-4CF5-B433-E06626CE1E78}" type="parTrans" cxnId="{F9F75372-FAE8-4E5E-BBD5-F72D124BCADB}">
      <dgm:prSet/>
      <dgm:spPr/>
      <dgm:t>
        <a:bodyPr/>
        <a:lstStyle/>
        <a:p>
          <a:pPr rtl="1">
            <a:lnSpc>
              <a:spcPct val="100000"/>
            </a:lnSpc>
          </a:pPr>
          <a:endParaRPr lang="ar-SA" sz="2200">
            <a:cs typeface="AL-Mohanad" pitchFamily="2" charset="-78"/>
          </a:endParaRPr>
        </a:p>
      </dgm:t>
    </dgm:pt>
    <dgm:pt modelId="{13E7F082-37A5-47B9-A69C-CD0266C69DCC}" type="sibTrans" cxnId="{F9F75372-FAE8-4E5E-BBD5-F72D124BCADB}">
      <dgm:prSet/>
      <dgm:spPr/>
      <dgm:t>
        <a:bodyPr/>
        <a:lstStyle/>
        <a:p>
          <a:pPr rtl="1">
            <a:lnSpc>
              <a:spcPct val="100000"/>
            </a:lnSpc>
          </a:pPr>
          <a:endParaRPr lang="ar-SA" sz="2200">
            <a:cs typeface="AL-Mohanad" pitchFamily="2" charset="-78"/>
          </a:endParaRPr>
        </a:p>
      </dgm:t>
    </dgm:pt>
    <dgm:pt modelId="{459F4895-4B54-4E71-892E-2B959E995CA3}">
      <dgm:prSet phldrT="[نص]" custT="1"/>
      <dgm:spPr/>
      <dgm:t>
        <a:bodyPr/>
        <a:lstStyle/>
        <a:p>
          <a:pPr rtl="1">
            <a:lnSpc>
              <a:spcPct val="100000"/>
            </a:lnSpc>
            <a:spcAft>
              <a:spcPts val="0"/>
            </a:spcAft>
          </a:pPr>
          <a:r>
            <a:rPr lang="ar-SA" sz="2200" dirty="0" smtClean="0">
              <a:latin typeface="Calibri" panose="020F0502020204030204" pitchFamily="34" charset="0"/>
              <a:ea typeface="Calibri" panose="020F0502020204030204" pitchFamily="34" charset="0"/>
              <a:cs typeface="AL-Mohanad" pitchFamily="2" charset="-78"/>
            </a:rPr>
            <a:t>الوثائق التي يتم الرجوع إليها على فترات زمنية متباعدة إلى حد ما.</a:t>
          </a:r>
          <a:endParaRPr lang="ar-SA" sz="2200" dirty="0">
            <a:cs typeface="AL-Mohanad" pitchFamily="2" charset="-78"/>
          </a:endParaRPr>
        </a:p>
      </dgm:t>
    </dgm:pt>
    <dgm:pt modelId="{52D158A3-AA03-4882-A989-A3F3DCBBEB3A}" type="parTrans" cxnId="{75DAAF1A-85AD-4110-8584-F3957B2F0B1E}">
      <dgm:prSet/>
      <dgm:spPr/>
      <dgm:t>
        <a:bodyPr/>
        <a:lstStyle/>
        <a:p>
          <a:pPr rtl="1">
            <a:lnSpc>
              <a:spcPct val="100000"/>
            </a:lnSpc>
          </a:pPr>
          <a:endParaRPr lang="ar-SA" sz="2200">
            <a:cs typeface="AL-Mohanad" pitchFamily="2" charset="-78"/>
          </a:endParaRPr>
        </a:p>
      </dgm:t>
    </dgm:pt>
    <dgm:pt modelId="{04FB182F-37C6-4803-B0D7-5F675BC0A104}" type="sibTrans" cxnId="{75DAAF1A-85AD-4110-8584-F3957B2F0B1E}">
      <dgm:prSet/>
      <dgm:spPr/>
      <dgm:t>
        <a:bodyPr/>
        <a:lstStyle/>
        <a:p>
          <a:pPr rtl="1">
            <a:lnSpc>
              <a:spcPct val="100000"/>
            </a:lnSpc>
          </a:pPr>
          <a:endParaRPr lang="ar-SA" sz="2200">
            <a:cs typeface="AL-Mohanad" pitchFamily="2" charset="-78"/>
          </a:endParaRPr>
        </a:p>
      </dgm:t>
    </dgm:pt>
    <dgm:pt modelId="{B446F6CF-B69B-4A66-8E06-15C8BE688CFC}">
      <dgm:prSet custT="1"/>
      <dgm:spPr/>
      <dgm:t>
        <a:bodyPr/>
        <a:lstStyle/>
        <a:p>
          <a:pPr rtl="1">
            <a:lnSpc>
              <a:spcPct val="100000"/>
            </a:lnSpc>
          </a:pPr>
          <a:r>
            <a:rPr lang="ar-SA" sz="2200" dirty="0" smtClean="0">
              <a:cs typeface="AL-Mohanad" pitchFamily="2" charset="-78"/>
            </a:rPr>
            <a:t>أرشيف غير نشط (ثابت)</a:t>
          </a:r>
        </a:p>
        <a:p>
          <a:pPr rtl="1">
            <a:lnSpc>
              <a:spcPct val="100000"/>
            </a:lnSpc>
          </a:pPr>
          <a:r>
            <a:rPr lang="ar-SA" sz="2200" dirty="0" smtClean="0">
              <a:latin typeface="Calibri" panose="020F0502020204030204" pitchFamily="34" charset="0"/>
              <a:ea typeface="Calibri" panose="020F0502020204030204" pitchFamily="34" charset="0"/>
              <a:cs typeface="AL-Mohanad" pitchFamily="2" charset="-78"/>
            </a:rPr>
            <a:t>وهي الوثائق التي نادراً ما يتم الرجوع إليها أو لا يتم الرجوع إليها نهائياً، وتنقسم إلى مستديمة/منتهية</a:t>
          </a:r>
          <a:endParaRPr lang="ar-SA" sz="2200" dirty="0"/>
        </a:p>
      </dgm:t>
    </dgm:pt>
    <dgm:pt modelId="{8C9F2267-F863-4B57-9D9C-E028FBB7F9FC}" type="parTrans" cxnId="{09391752-C7B1-43E4-9CA5-7AE0851A9B30}">
      <dgm:prSet/>
      <dgm:spPr/>
      <dgm:t>
        <a:bodyPr/>
        <a:lstStyle/>
        <a:p>
          <a:pPr rtl="1">
            <a:lnSpc>
              <a:spcPct val="100000"/>
            </a:lnSpc>
          </a:pPr>
          <a:endParaRPr lang="ar-SA" sz="2200"/>
        </a:p>
      </dgm:t>
    </dgm:pt>
    <dgm:pt modelId="{FA28100A-0212-4796-8B23-7C68981D1322}" type="sibTrans" cxnId="{09391752-C7B1-43E4-9CA5-7AE0851A9B30}">
      <dgm:prSet/>
      <dgm:spPr/>
      <dgm:t>
        <a:bodyPr/>
        <a:lstStyle/>
        <a:p>
          <a:pPr rtl="1">
            <a:lnSpc>
              <a:spcPct val="100000"/>
            </a:lnSpc>
          </a:pPr>
          <a:endParaRPr lang="ar-SA" sz="2200"/>
        </a:p>
      </dgm:t>
    </dgm:pt>
    <dgm:pt modelId="{3DF69238-5360-4FAD-BBF8-9C9818855980}" type="pres">
      <dgm:prSet presAssocID="{22680FF6-5AAE-49C9-B33F-FAAF781AE51C}" presName="linear" presStyleCnt="0">
        <dgm:presLayoutVars>
          <dgm:dir val="rev"/>
          <dgm:resizeHandles val="exact"/>
        </dgm:presLayoutVars>
      </dgm:prSet>
      <dgm:spPr/>
      <dgm:t>
        <a:bodyPr/>
        <a:lstStyle/>
        <a:p>
          <a:pPr rtl="1"/>
          <a:endParaRPr lang="ar-SA"/>
        </a:p>
      </dgm:t>
    </dgm:pt>
    <dgm:pt modelId="{82CC9824-95B1-44FE-8DA4-2A30606E4F05}" type="pres">
      <dgm:prSet presAssocID="{B446F6CF-B69B-4A66-8E06-15C8BE688CFC}" presName="comp" presStyleCnt="0"/>
      <dgm:spPr/>
      <dgm:t>
        <a:bodyPr/>
        <a:lstStyle/>
        <a:p>
          <a:pPr rtl="1"/>
          <a:endParaRPr lang="ar-SA"/>
        </a:p>
      </dgm:t>
    </dgm:pt>
    <dgm:pt modelId="{9F519CDE-B179-4119-B0DC-21BA6B442D93}" type="pres">
      <dgm:prSet presAssocID="{B446F6CF-B69B-4A66-8E06-15C8BE688CFC}" presName="box" presStyleLbl="node1" presStyleIdx="0" presStyleCnt="3"/>
      <dgm:spPr/>
      <dgm:t>
        <a:bodyPr/>
        <a:lstStyle/>
        <a:p>
          <a:pPr rtl="1"/>
          <a:endParaRPr lang="ar-SA"/>
        </a:p>
      </dgm:t>
    </dgm:pt>
    <dgm:pt modelId="{33436CF4-5249-4A72-A199-4E453D7389C4}" type="pres">
      <dgm:prSet presAssocID="{B446F6CF-B69B-4A66-8E06-15C8BE688CFC}"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dgm:spPr>
      <dgm:t>
        <a:bodyPr/>
        <a:lstStyle/>
        <a:p>
          <a:pPr rtl="1"/>
          <a:endParaRPr lang="ar-SA"/>
        </a:p>
      </dgm:t>
    </dgm:pt>
    <dgm:pt modelId="{00B15237-E239-4D8A-8E58-0EF2EE2B665E}" type="pres">
      <dgm:prSet presAssocID="{B446F6CF-B69B-4A66-8E06-15C8BE688CFC}" presName="text" presStyleLbl="node1" presStyleIdx="0" presStyleCnt="3">
        <dgm:presLayoutVars>
          <dgm:bulletEnabled val="1"/>
        </dgm:presLayoutVars>
      </dgm:prSet>
      <dgm:spPr/>
      <dgm:t>
        <a:bodyPr/>
        <a:lstStyle/>
        <a:p>
          <a:pPr rtl="1"/>
          <a:endParaRPr lang="ar-SA"/>
        </a:p>
      </dgm:t>
    </dgm:pt>
    <dgm:pt modelId="{D4788F84-BC7E-4914-8AA9-12391487CF9D}" type="pres">
      <dgm:prSet presAssocID="{FA28100A-0212-4796-8B23-7C68981D1322}" presName="spacer" presStyleCnt="0"/>
      <dgm:spPr/>
      <dgm:t>
        <a:bodyPr/>
        <a:lstStyle/>
        <a:p>
          <a:pPr rtl="1"/>
          <a:endParaRPr lang="ar-SA"/>
        </a:p>
      </dgm:t>
    </dgm:pt>
    <dgm:pt modelId="{8CCC5445-D92F-43EC-BB28-28BBC01786FC}" type="pres">
      <dgm:prSet presAssocID="{A1957F9B-6D82-4DEF-9F68-BF7D701075F3}" presName="comp" presStyleCnt="0"/>
      <dgm:spPr/>
      <dgm:t>
        <a:bodyPr/>
        <a:lstStyle/>
        <a:p>
          <a:pPr rtl="1"/>
          <a:endParaRPr lang="ar-SA"/>
        </a:p>
      </dgm:t>
    </dgm:pt>
    <dgm:pt modelId="{B4C75142-DDBB-4EA2-8B54-2F36FC29D318}" type="pres">
      <dgm:prSet presAssocID="{A1957F9B-6D82-4DEF-9F68-BF7D701075F3}" presName="box" presStyleLbl="node1" presStyleIdx="1" presStyleCnt="3" custScaleY="79867"/>
      <dgm:spPr/>
      <dgm:t>
        <a:bodyPr/>
        <a:lstStyle/>
        <a:p>
          <a:pPr rtl="1"/>
          <a:endParaRPr lang="ar-SA"/>
        </a:p>
      </dgm:t>
    </dgm:pt>
    <dgm:pt modelId="{20087DF7-44CC-4E18-A8E3-94285BA11AAD}" type="pres">
      <dgm:prSet presAssocID="{A1957F9B-6D82-4DEF-9F68-BF7D701075F3}"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dgm:spPr>
      <dgm:t>
        <a:bodyPr/>
        <a:lstStyle/>
        <a:p>
          <a:pPr rtl="1"/>
          <a:endParaRPr lang="ar-SA"/>
        </a:p>
      </dgm:t>
    </dgm:pt>
    <dgm:pt modelId="{564F371A-F1CB-488E-9429-441CC9307B9A}" type="pres">
      <dgm:prSet presAssocID="{A1957F9B-6D82-4DEF-9F68-BF7D701075F3}" presName="text" presStyleLbl="node1" presStyleIdx="1" presStyleCnt="3">
        <dgm:presLayoutVars>
          <dgm:bulletEnabled val="1"/>
        </dgm:presLayoutVars>
      </dgm:prSet>
      <dgm:spPr/>
      <dgm:t>
        <a:bodyPr/>
        <a:lstStyle/>
        <a:p>
          <a:pPr rtl="1"/>
          <a:endParaRPr lang="ar-SA"/>
        </a:p>
      </dgm:t>
    </dgm:pt>
    <dgm:pt modelId="{DD07A23B-FCB5-4E6E-A8CC-6EEAA5B2CE66}" type="pres">
      <dgm:prSet presAssocID="{F9E95EA1-B467-4E0D-9038-BEA741BEC289}" presName="spacer" presStyleCnt="0"/>
      <dgm:spPr/>
      <dgm:t>
        <a:bodyPr/>
        <a:lstStyle/>
        <a:p>
          <a:pPr rtl="1"/>
          <a:endParaRPr lang="ar-SA"/>
        </a:p>
      </dgm:t>
    </dgm:pt>
    <dgm:pt modelId="{50F550AD-1E53-48F8-A2FA-50B62B776948}" type="pres">
      <dgm:prSet presAssocID="{233BF795-8F55-446F-A24C-F5645C72774A}" presName="comp" presStyleCnt="0"/>
      <dgm:spPr/>
      <dgm:t>
        <a:bodyPr/>
        <a:lstStyle/>
        <a:p>
          <a:pPr rtl="1"/>
          <a:endParaRPr lang="ar-SA"/>
        </a:p>
      </dgm:t>
    </dgm:pt>
    <dgm:pt modelId="{834D2332-0D17-4339-820F-24D884DF18CF}" type="pres">
      <dgm:prSet presAssocID="{233BF795-8F55-446F-A24C-F5645C72774A}" presName="box" presStyleLbl="node1" presStyleIdx="2" presStyleCnt="3" custScaleY="86663"/>
      <dgm:spPr/>
      <dgm:t>
        <a:bodyPr/>
        <a:lstStyle/>
        <a:p>
          <a:pPr rtl="1"/>
          <a:endParaRPr lang="ar-SA"/>
        </a:p>
      </dgm:t>
    </dgm:pt>
    <dgm:pt modelId="{A9631DC7-BDB3-43A8-A175-4EB2B8371BA3}" type="pres">
      <dgm:prSet presAssocID="{233BF795-8F55-446F-A24C-F5645C72774A}"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9000" r="-89000"/>
          </a:stretch>
        </a:blipFill>
      </dgm:spPr>
      <dgm:t>
        <a:bodyPr/>
        <a:lstStyle/>
        <a:p>
          <a:pPr rtl="1"/>
          <a:endParaRPr lang="ar-SA"/>
        </a:p>
      </dgm:t>
    </dgm:pt>
    <dgm:pt modelId="{0D2B9194-0B0F-4BC0-A00D-9B1141145A14}" type="pres">
      <dgm:prSet presAssocID="{233BF795-8F55-446F-A24C-F5645C72774A}" presName="text" presStyleLbl="node1" presStyleIdx="2" presStyleCnt="3">
        <dgm:presLayoutVars>
          <dgm:bulletEnabled val="1"/>
        </dgm:presLayoutVars>
      </dgm:prSet>
      <dgm:spPr/>
      <dgm:t>
        <a:bodyPr/>
        <a:lstStyle/>
        <a:p>
          <a:pPr rtl="1"/>
          <a:endParaRPr lang="ar-SA"/>
        </a:p>
      </dgm:t>
    </dgm:pt>
  </dgm:ptLst>
  <dgm:cxnLst>
    <dgm:cxn modelId="{3E65749C-E252-4352-ADB8-E56E0788EA78}" srcId="{22680FF6-5AAE-49C9-B33F-FAAF781AE51C}" destId="{A1957F9B-6D82-4DEF-9F68-BF7D701075F3}" srcOrd="1" destOrd="0" parTransId="{47EBD559-583F-45CF-BEA1-3ED0A7DE7E38}" sibTransId="{F9E95EA1-B467-4E0D-9038-BEA741BEC289}"/>
    <dgm:cxn modelId="{B6231623-3AD1-4E91-9BD9-E18EC57BEA4F}" type="presOf" srcId="{A1957F9B-6D82-4DEF-9F68-BF7D701075F3}" destId="{B4C75142-DDBB-4EA2-8B54-2F36FC29D318}" srcOrd="0" destOrd="0" presId="urn:microsoft.com/office/officeart/2005/8/layout/vList4"/>
    <dgm:cxn modelId="{F8EAC4F4-7DA5-483B-ADA9-1E70F7D23109}" type="presOf" srcId="{96E8CC1F-39D7-47DC-BCA0-56D70A0DCA59}" destId="{564F371A-F1CB-488E-9429-441CC9307B9A}" srcOrd="1" destOrd="1" presId="urn:microsoft.com/office/officeart/2005/8/layout/vList4"/>
    <dgm:cxn modelId="{16C0915E-6EEB-4E78-A118-DF631BD55747}" type="presOf" srcId="{A1957F9B-6D82-4DEF-9F68-BF7D701075F3}" destId="{564F371A-F1CB-488E-9429-441CC9307B9A}" srcOrd="1" destOrd="0" presId="urn:microsoft.com/office/officeart/2005/8/layout/vList4"/>
    <dgm:cxn modelId="{8C4080BB-0250-4FA1-82A5-2E91D1BB5F33}" type="presOf" srcId="{22680FF6-5AAE-49C9-B33F-FAAF781AE51C}" destId="{3DF69238-5360-4FAD-BBF8-9C9818855980}" srcOrd="0" destOrd="0" presId="urn:microsoft.com/office/officeart/2005/8/layout/vList4"/>
    <dgm:cxn modelId="{C286855C-A75F-4F46-9226-F88B3EBFCFEB}" type="presOf" srcId="{B446F6CF-B69B-4A66-8E06-15C8BE688CFC}" destId="{9F519CDE-B179-4119-B0DC-21BA6B442D93}" srcOrd="0" destOrd="0" presId="urn:microsoft.com/office/officeart/2005/8/layout/vList4"/>
    <dgm:cxn modelId="{D09E4AA5-5D27-4AB8-990C-62FE32D76F7A}" type="presOf" srcId="{96E8CC1F-39D7-47DC-BCA0-56D70A0DCA59}" destId="{B4C75142-DDBB-4EA2-8B54-2F36FC29D318}" srcOrd="0" destOrd="1" presId="urn:microsoft.com/office/officeart/2005/8/layout/vList4"/>
    <dgm:cxn modelId="{410DFC83-6DFB-46DB-BD4A-68F2BA94D7B5}" type="presOf" srcId="{459F4895-4B54-4E71-892E-2B959E995CA3}" destId="{0D2B9194-0B0F-4BC0-A00D-9B1141145A14}" srcOrd="1" destOrd="1" presId="urn:microsoft.com/office/officeart/2005/8/layout/vList4"/>
    <dgm:cxn modelId="{F9F75372-FAE8-4E5E-BBD5-F72D124BCADB}" srcId="{22680FF6-5AAE-49C9-B33F-FAAF781AE51C}" destId="{233BF795-8F55-446F-A24C-F5645C72774A}" srcOrd="2" destOrd="0" parTransId="{E21323FA-EEB8-4CF5-B433-E06626CE1E78}" sibTransId="{13E7F082-37A5-47B9-A69C-CD0266C69DCC}"/>
    <dgm:cxn modelId="{09391752-C7B1-43E4-9CA5-7AE0851A9B30}" srcId="{22680FF6-5AAE-49C9-B33F-FAAF781AE51C}" destId="{B446F6CF-B69B-4A66-8E06-15C8BE688CFC}" srcOrd="0" destOrd="0" parTransId="{8C9F2267-F863-4B57-9D9C-E028FBB7F9FC}" sibTransId="{FA28100A-0212-4796-8B23-7C68981D1322}"/>
    <dgm:cxn modelId="{B4DF87F1-0E98-4144-9D2C-7DA7A3D1EEAD}" type="presOf" srcId="{B446F6CF-B69B-4A66-8E06-15C8BE688CFC}" destId="{00B15237-E239-4D8A-8E58-0EF2EE2B665E}" srcOrd="1" destOrd="0" presId="urn:microsoft.com/office/officeart/2005/8/layout/vList4"/>
    <dgm:cxn modelId="{AB8A2007-93D6-4263-886F-806B07FDAAEF}" type="presOf" srcId="{233BF795-8F55-446F-A24C-F5645C72774A}" destId="{0D2B9194-0B0F-4BC0-A00D-9B1141145A14}" srcOrd="1" destOrd="0" presId="urn:microsoft.com/office/officeart/2005/8/layout/vList4"/>
    <dgm:cxn modelId="{F4330BAB-E582-4931-ACAC-630C3FE5C05E}" type="presOf" srcId="{233BF795-8F55-446F-A24C-F5645C72774A}" destId="{834D2332-0D17-4339-820F-24D884DF18CF}" srcOrd="0" destOrd="0" presId="urn:microsoft.com/office/officeart/2005/8/layout/vList4"/>
    <dgm:cxn modelId="{4B1AD2DE-9443-4CC8-A230-DF7B44E8A698}" type="presOf" srcId="{459F4895-4B54-4E71-892E-2B959E995CA3}" destId="{834D2332-0D17-4339-820F-24D884DF18CF}" srcOrd="0" destOrd="1" presId="urn:microsoft.com/office/officeart/2005/8/layout/vList4"/>
    <dgm:cxn modelId="{78839554-42AC-4E64-901E-7A78438C0B86}" srcId="{A1957F9B-6D82-4DEF-9F68-BF7D701075F3}" destId="{96E8CC1F-39D7-47DC-BCA0-56D70A0DCA59}" srcOrd="0" destOrd="0" parTransId="{2B184C45-E909-428E-853F-020FC6ED63F0}" sibTransId="{27BDA9E8-5B83-4854-A250-5FEA6024BE4C}"/>
    <dgm:cxn modelId="{75DAAF1A-85AD-4110-8584-F3957B2F0B1E}" srcId="{233BF795-8F55-446F-A24C-F5645C72774A}" destId="{459F4895-4B54-4E71-892E-2B959E995CA3}" srcOrd="0" destOrd="0" parTransId="{52D158A3-AA03-4882-A989-A3F3DCBBEB3A}" sibTransId="{04FB182F-37C6-4803-B0D7-5F675BC0A104}"/>
    <dgm:cxn modelId="{D24787C2-EE86-430A-BA39-0F5C0DC8C7ED}" type="presParOf" srcId="{3DF69238-5360-4FAD-BBF8-9C9818855980}" destId="{82CC9824-95B1-44FE-8DA4-2A30606E4F05}" srcOrd="0" destOrd="0" presId="urn:microsoft.com/office/officeart/2005/8/layout/vList4"/>
    <dgm:cxn modelId="{7FCCC918-B45C-4395-A333-C6656E969208}" type="presParOf" srcId="{82CC9824-95B1-44FE-8DA4-2A30606E4F05}" destId="{9F519CDE-B179-4119-B0DC-21BA6B442D93}" srcOrd="0" destOrd="0" presId="urn:microsoft.com/office/officeart/2005/8/layout/vList4"/>
    <dgm:cxn modelId="{10943BCF-8B82-4DDE-B04F-27DD098433BC}" type="presParOf" srcId="{82CC9824-95B1-44FE-8DA4-2A30606E4F05}" destId="{33436CF4-5249-4A72-A199-4E453D7389C4}" srcOrd="1" destOrd="0" presId="urn:microsoft.com/office/officeart/2005/8/layout/vList4"/>
    <dgm:cxn modelId="{1BD2489F-3240-4E20-80A0-6A7FBF866930}" type="presParOf" srcId="{82CC9824-95B1-44FE-8DA4-2A30606E4F05}" destId="{00B15237-E239-4D8A-8E58-0EF2EE2B665E}" srcOrd="2" destOrd="0" presId="urn:microsoft.com/office/officeart/2005/8/layout/vList4"/>
    <dgm:cxn modelId="{0B20E226-433D-4379-AFAF-9E3F699E122A}" type="presParOf" srcId="{3DF69238-5360-4FAD-BBF8-9C9818855980}" destId="{D4788F84-BC7E-4914-8AA9-12391487CF9D}" srcOrd="1" destOrd="0" presId="urn:microsoft.com/office/officeart/2005/8/layout/vList4"/>
    <dgm:cxn modelId="{E9C55824-6103-41E3-A51D-AC7ECF78825D}" type="presParOf" srcId="{3DF69238-5360-4FAD-BBF8-9C9818855980}" destId="{8CCC5445-D92F-43EC-BB28-28BBC01786FC}" srcOrd="2" destOrd="0" presId="urn:microsoft.com/office/officeart/2005/8/layout/vList4"/>
    <dgm:cxn modelId="{36E4E713-D003-4CE8-88E1-7917ECFBFD68}" type="presParOf" srcId="{8CCC5445-D92F-43EC-BB28-28BBC01786FC}" destId="{B4C75142-DDBB-4EA2-8B54-2F36FC29D318}" srcOrd="0" destOrd="0" presId="urn:microsoft.com/office/officeart/2005/8/layout/vList4"/>
    <dgm:cxn modelId="{98CCD023-FAD0-4EFE-9558-BFC88C6B9703}" type="presParOf" srcId="{8CCC5445-D92F-43EC-BB28-28BBC01786FC}" destId="{20087DF7-44CC-4E18-A8E3-94285BA11AAD}" srcOrd="1" destOrd="0" presId="urn:microsoft.com/office/officeart/2005/8/layout/vList4"/>
    <dgm:cxn modelId="{E4B25422-2FCC-458A-84FA-4F534E1A145C}" type="presParOf" srcId="{8CCC5445-D92F-43EC-BB28-28BBC01786FC}" destId="{564F371A-F1CB-488E-9429-441CC9307B9A}" srcOrd="2" destOrd="0" presId="urn:microsoft.com/office/officeart/2005/8/layout/vList4"/>
    <dgm:cxn modelId="{E729E172-BAC5-4834-8EB4-DD16F89A741A}" type="presParOf" srcId="{3DF69238-5360-4FAD-BBF8-9C9818855980}" destId="{DD07A23B-FCB5-4E6E-A8CC-6EEAA5B2CE66}" srcOrd="3" destOrd="0" presId="urn:microsoft.com/office/officeart/2005/8/layout/vList4"/>
    <dgm:cxn modelId="{FB28D99C-6232-402C-A8E8-288563B2F769}" type="presParOf" srcId="{3DF69238-5360-4FAD-BBF8-9C9818855980}" destId="{50F550AD-1E53-48F8-A2FA-50B62B776948}" srcOrd="4" destOrd="0" presId="urn:microsoft.com/office/officeart/2005/8/layout/vList4"/>
    <dgm:cxn modelId="{2D2D8C41-1209-4EF1-90EC-F9483382EC66}" type="presParOf" srcId="{50F550AD-1E53-48F8-A2FA-50B62B776948}" destId="{834D2332-0D17-4339-820F-24D884DF18CF}" srcOrd="0" destOrd="0" presId="urn:microsoft.com/office/officeart/2005/8/layout/vList4"/>
    <dgm:cxn modelId="{E45A6B97-B6DD-42F0-96ED-0B5CE2A1F96F}" type="presParOf" srcId="{50F550AD-1E53-48F8-A2FA-50B62B776948}" destId="{A9631DC7-BDB3-43A8-A175-4EB2B8371BA3}" srcOrd="1" destOrd="0" presId="urn:microsoft.com/office/officeart/2005/8/layout/vList4"/>
    <dgm:cxn modelId="{29296715-8D1E-4673-8404-66AA63DFE1F3}" type="presParOf" srcId="{50F550AD-1E53-48F8-A2FA-50B62B776948}" destId="{0D2B9194-0B0F-4BC0-A00D-9B1141145A1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D5FA5D-05BE-4A37-8AE9-B596F4E23B68}"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pPr rtl="1"/>
          <a:endParaRPr lang="ar-SA"/>
        </a:p>
      </dgm:t>
    </dgm:pt>
    <dgm:pt modelId="{A6C269E5-8503-47F0-BD2C-C280EB212124}">
      <dgm:prSet phldrT="[نص]" custT="1"/>
      <dgm:spPr/>
      <dgm:t>
        <a:bodyPr/>
        <a:lstStyle/>
        <a:p>
          <a:pPr indent="0" algn="just" rtl="1">
            <a:lnSpc>
              <a:spcPct val="100000"/>
            </a:lnSpc>
          </a:pPr>
          <a:r>
            <a:rPr lang="ar-SA" sz="1400" dirty="0" smtClean="0">
              <a:solidFill>
                <a:schemeClr val="tx1"/>
              </a:solidFill>
              <a:cs typeface="AdvertisingBold" pitchFamily="2" charset="-78"/>
            </a:rPr>
            <a:t>منتهية</a:t>
          </a:r>
          <a:endParaRPr lang="ar-SA" sz="1400" dirty="0">
            <a:solidFill>
              <a:schemeClr val="tx1"/>
            </a:solidFill>
            <a:cs typeface="AL-Mohanad" pitchFamily="2" charset="-78"/>
          </a:endParaRPr>
        </a:p>
      </dgm:t>
    </dgm:pt>
    <dgm:pt modelId="{0666A523-41A5-4647-A2C7-07C0EFDFF872}" type="parTrans" cxnId="{F1BFED8F-BE33-441F-B215-1912FBBADEB2}">
      <dgm:prSet/>
      <dgm:spPr/>
      <dgm:t>
        <a:bodyPr/>
        <a:lstStyle/>
        <a:p>
          <a:pPr indent="0" rtl="1">
            <a:lnSpc>
              <a:spcPct val="100000"/>
            </a:lnSpc>
          </a:pPr>
          <a:endParaRPr lang="ar-SA" sz="1400">
            <a:solidFill>
              <a:schemeClr val="tx1"/>
            </a:solidFill>
            <a:cs typeface="AL-Mohanad" pitchFamily="2" charset="-78"/>
          </a:endParaRPr>
        </a:p>
      </dgm:t>
    </dgm:pt>
    <dgm:pt modelId="{95F00C0C-7FA9-4BC5-851F-6CA32050931A}" type="sibTrans" cxnId="{F1BFED8F-BE33-441F-B215-1912FBBADEB2}">
      <dgm:prSet/>
      <dgm:spPr/>
      <dgm:t>
        <a:bodyPr/>
        <a:lstStyle/>
        <a:p>
          <a:pPr indent="0" rtl="1">
            <a:lnSpc>
              <a:spcPct val="100000"/>
            </a:lnSpc>
          </a:pPr>
          <a:endParaRPr lang="ar-SA" sz="1400">
            <a:solidFill>
              <a:schemeClr val="tx1"/>
            </a:solidFill>
            <a:cs typeface="AL-Mohanad" pitchFamily="2" charset="-78"/>
          </a:endParaRPr>
        </a:p>
      </dgm:t>
    </dgm:pt>
    <dgm:pt modelId="{471C6E11-C047-440D-A0F9-EBFBEAEEAC7D}">
      <dgm:prSet phldrT="[نص]" custT="1"/>
      <dgm:spPr/>
      <dgm:t>
        <a:bodyPr/>
        <a:lstStyle/>
        <a:p>
          <a:pPr indent="0" algn="just" rtl="1">
            <a:lnSpc>
              <a:spcPct val="100000"/>
            </a:lnSpc>
          </a:pPr>
          <a:r>
            <a:rPr lang="ar-SA" sz="1400" dirty="0" smtClean="0">
              <a:solidFill>
                <a:schemeClr val="tx1"/>
              </a:solidFill>
              <a:cs typeface="AdvertisingBold" pitchFamily="2" charset="-78"/>
            </a:rPr>
            <a:t>مستديمة</a:t>
          </a:r>
          <a:endParaRPr lang="ar-SA" sz="1400" dirty="0">
            <a:solidFill>
              <a:schemeClr val="tx1"/>
            </a:solidFill>
            <a:cs typeface="AL-Mohanad" pitchFamily="2" charset="-78"/>
          </a:endParaRPr>
        </a:p>
      </dgm:t>
    </dgm:pt>
    <dgm:pt modelId="{813FA10B-BC5F-4FFC-97CF-0D5F48268C91}" type="parTrans" cxnId="{9AB8BAD4-0E22-4BE0-B721-242598DCF01C}">
      <dgm:prSet/>
      <dgm:spPr/>
      <dgm:t>
        <a:bodyPr/>
        <a:lstStyle/>
        <a:p>
          <a:pPr indent="0" rtl="1">
            <a:lnSpc>
              <a:spcPct val="100000"/>
            </a:lnSpc>
          </a:pPr>
          <a:endParaRPr lang="ar-SA" sz="1400">
            <a:solidFill>
              <a:schemeClr val="tx1"/>
            </a:solidFill>
            <a:cs typeface="AL-Mohanad" pitchFamily="2" charset="-78"/>
          </a:endParaRPr>
        </a:p>
      </dgm:t>
    </dgm:pt>
    <dgm:pt modelId="{3004C3BA-B08F-4E6C-BF6A-E0162DD9AA58}" type="sibTrans" cxnId="{9AB8BAD4-0E22-4BE0-B721-242598DCF01C}">
      <dgm:prSet/>
      <dgm:spPr/>
      <dgm:t>
        <a:bodyPr/>
        <a:lstStyle/>
        <a:p>
          <a:pPr indent="0" rtl="1">
            <a:lnSpc>
              <a:spcPct val="100000"/>
            </a:lnSpc>
          </a:pPr>
          <a:endParaRPr lang="ar-SA" sz="1400">
            <a:solidFill>
              <a:schemeClr val="tx1"/>
            </a:solidFill>
            <a:cs typeface="AL-Mohanad" pitchFamily="2" charset="-78"/>
          </a:endParaRPr>
        </a:p>
      </dgm:t>
    </dgm:pt>
    <dgm:pt modelId="{3072BA0E-AF64-4011-8CFD-A7F30E371D9E}" type="pres">
      <dgm:prSet presAssocID="{D4D5FA5D-05BE-4A37-8AE9-B596F4E23B68}" presName="Name0" presStyleCnt="0">
        <dgm:presLayoutVars>
          <dgm:chMax val="7"/>
          <dgm:chPref val="7"/>
          <dgm:dir/>
          <dgm:animLvl val="lvl"/>
        </dgm:presLayoutVars>
      </dgm:prSet>
      <dgm:spPr/>
      <dgm:t>
        <a:bodyPr/>
        <a:lstStyle/>
        <a:p>
          <a:pPr rtl="1"/>
          <a:endParaRPr lang="ar-SA"/>
        </a:p>
      </dgm:t>
    </dgm:pt>
    <dgm:pt modelId="{9D4D891E-82C2-4655-8C86-85C282CE229E}" type="pres">
      <dgm:prSet presAssocID="{A6C269E5-8503-47F0-BD2C-C280EB212124}" presName="Accent1" presStyleCnt="0"/>
      <dgm:spPr/>
    </dgm:pt>
    <dgm:pt modelId="{3939A0FB-2B0A-4924-98E2-98DE35BFB8E9}" type="pres">
      <dgm:prSet presAssocID="{A6C269E5-8503-47F0-BD2C-C280EB212124}" presName="Accent" presStyleLbl="node1" presStyleIdx="0" presStyleCnt="2"/>
      <dgm:spPr/>
    </dgm:pt>
    <dgm:pt modelId="{452CCC5B-D7CF-4D80-BDB6-E20C94659DBB}" type="pres">
      <dgm:prSet presAssocID="{A6C269E5-8503-47F0-BD2C-C280EB212124}" presName="Parent1" presStyleLbl="revTx" presStyleIdx="0" presStyleCnt="2">
        <dgm:presLayoutVars>
          <dgm:chMax val="1"/>
          <dgm:chPref val="1"/>
          <dgm:bulletEnabled val="1"/>
        </dgm:presLayoutVars>
      </dgm:prSet>
      <dgm:spPr/>
      <dgm:t>
        <a:bodyPr/>
        <a:lstStyle/>
        <a:p>
          <a:pPr rtl="1"/>
          <a:endParaRPr lang="ar-SA"/>
        </a:p>
      </dgm:t>
    </dgm:pt>
    <dgm:pt modelId="{E5604197-A6D1-4ADE-BB66-0EBF91631F10}" type="pres">
      <dgm:prSet presAssocID="{471C6E11-C047-440D-A0F9-EBFBEAEEAC7D}" presName="Accent2" presStyleCnt="0"/>
      <dgm:spPr/>
    </dgm:pt>
    <dgm:pt modelId="{37385B5F-9655-485C-B57E-93CF1B83FA04}" type="pres">
      <dgm:prSet presAssocID="{471C6E11-C047-440D-A0F9-EBFBEAEEAC7D}" presName="Accent" presStyleLbl="node1" presStyleIdx="1" presStyleCnt="2"/>
      <dgm:spPr/>
    </dgm:pt>
    <dgm:pt modelId="{829A1DFD-589E-4839-AA3E-6FE993878DF9}" type="pres">
      <dgm:prSet presAssocID="{471C6E11-C047-440D-A0F9-EBFBEAEEAC7D}" presName="Parent2" presStyleLbl="revTx" presStyleIdx="1" presStyleCnt="2">
        <dgm:presLayoutVars>
          <dgm:chMax val="1"/>
          <dgm:chPref val="1"/>
          <dgm:bulletEnabled val="1"/>
        </dgm:presLayoutVars>
      </dgm:prSet>
      <dgm:spPr/>
      <dgm:t>
        <a:bodyPr/>
        <a:lstStyle/>
        <a:p>
          <a:pPr rtl="1"/>
          <a:endParaRPr lang="ar-SA"/>
        </a:p>
      </dgm:t>
    </dgm:pt>
  </dgm:ptLst>
  <dgm:cxnLst>
    <dgm:cxn modelId="{9AB8BAD4-0E22-4BE0-B721-242598DCF01C}" srcId="{D4D5FA5D-05BE-4A37-8AE9-B596F4E23B68}" destId="{471C6E11-C047-440D-A0F9-EBFBEAEEAC7D}" srcOrd="1" destOrd="0" parTransId="{813FA10B-BC5F-4FFC-97CF-0D5F48268C91}" sibTransId="{3004C3BA-B08F-4E6C-BF6A-E0162DD9AA58}"/>
    <dgm:cxn modelId="{BAA7C3E5-6A11-4D99-9B4A-9E4A8B10C0B6}" type="presOf" srcId="{471C6E11-C047-440D-A0F9-EBFBEAEEAC7D}" destId="{829A1DFD-589E-4839-AA3E-6FE993878DF9}" srcOrd="0" destOrd="0" presId="urn:microsoft.com/office/officeart/2009/layout/CircleArrowProcess"/>
    <dgm:cxn modelId="{E7474FBD-127E-4918-BCB6-34F2B078B6F8}" type="presOf" srcId="{D4D5FA5D-05BE-4A37-8AE9-B596F4E23B68}" destId="{3072BA0E-AF64-4011-8CFD-A7F30E371D9E}" srcOrd="0" destOrd="0" presId="urn:microsoft.com/office/officeart/2009/layout/CircleArrowProcess"/>
    <dgm:cxn modelId="{B0711E85-3FCC-46B7-9DA0-6E16E98029F0}" type="presOf" srcId="{A6C269E5-8503-47F0-BD2C-C280EB212124}" destId="{452CCC5B-D7CF-4D80-BDB6-E20C94659DBB}" srcOrd="0" destOrd="0" presId="urn:microsoft.com/office/officeart/2009/layout/CircleArrowProcess"/>
    <dgm:cxn modelId="{F1BFED8F-BE33-441F-B215-1912FBBADEB2}" srcId="{D4D5FA5D-05BE-4A37-8AE9-B596F4E23B68}" destId="{A6C269E5-8503-47F0-BD2C-C280EB212124}" srcOrd="0" destOrd="0" parTransId="{0666A523-41A5-4647-A2C7-07C0EFDFF872}" sibTransId="{95F00C0C-7FA9-4BC5-851F-6CA32050931A}"/>
    <dgm:cxn modelId="{ABAEE013-2509-41BB-BA15-3CCB30F5D0CE}" type="presParOf" srcId="{3072BA0E-AF64-4011-8CFD-A7F30E371D9E}" destId="{9D4D891E-82C2-4655-8C86-85C282CE229E}" srcOrd="0" destOrd="0" presId="urn:microsoft.com/office/officeart/2009/layout/CircleArrowProcess"/>
    <dgm:cxn modelId="{C8142E96-F8D3-474C-9E25-0EE58943EA7D}" type="presParOf" srcId="{9D4D891E-82C2-4655-8C86-85C282CE229E}" destId="{3939A0FB-2B0A-4924-98E2-98DE35BFB8E9}" srcOrd="0" destOrd="0" presId="urn:microsoft.com/office/officeart/2009/layout/CircleArrowProcess"/>
    <dgm:cxn modelId="{327FAF4D-3B5A-41D2-B984-E0928BE261FC}" type="presParOf" srcId="{3072BA0E-AF64-4011-8CFD-A7F30E371D9E}" destId="{452CCC5B-D7CF-4D80-BDB6-E20C94659DBB}" srcOrd="1" destOrd="0" presId="urn:microsoft.com/office/officeart/2009/layout/CircleArrowProcess"/>
    <dgm:cxn modelId="{A60419FA-5020-45B3-A6B4-C58B09BB7195}" type="presParOf" srcId="{3072BA0E-AF64-4011-8CFD-A7F30E371D9E}" destId="{E5604197-A6D1-4ADE-BB66-0EBF91631F10}" srcOrd="2" destOrd="0" presId="urn:microsoft.com/office/officeart/2009/layout/CircleArrowProcess"/>
    <dgm:cxn modelId="{3A375D9E-5755-43CA-8F79-F29FB73CD0F5}" type="presParOf" srcId="{E5604197-A6D1-4ADE-BB66-0EBF91631F10}" destId="{37385B5F-9655-485C-B57E-93CF1B83FA04}" srcOrd="0" destOrd="0" presId="urn:microsoft.com/office/officeart/2009/layout/CircleArrowProcess"/>
    <dgm:cxn modelId="{1F78E098-451F-461A-B23F-7977C71D24F2}" type="presParOf" srcId="{3072BA0E-AF64-4011-8CFD-A7F30E371D9E}" destId="{829A1DFD-589E-4839-AA3E-6FE993878DF9}" srcOrd="3"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9534A9-891C-4F82-848C-C0718C4573E1}" type="doc">
      <dgm:prSet loTypeId="urn:microsoft.com/office/officeart/2005/8/layout/list1" loCatId="list" qsTypeId="urn:microsoft.com/office/officeart/2005/8/quickstyle/simple1" qsCatId="simple" csTypeId="urn:microsoft.com/office/officeart/2005/8/colors/accent5_1" csCatId="accent5" phldr="1"/>
      <dgm:spPr/>
      <dgm:t>
        <a:bodyPr/>
        <a:lstStyle/>
        <a:p>
          <a:pPr rtl="1"/>
          <a:endParaRPr lang="ar-SA"/>
        </a:p>
      </dgm:t>
    </dgm:pt>
    <dgm:pt modelId="{C21DA716-FFF4-4525-8FA9-A70DD777CA55}">
      <dgm:prSet phldrT="[نص]" custT="1"/>
      <dgm:spPr/>
      <dgm:t>
        <a:bodyPr/>
        <a:lstStyle/>
        <a:p>
          <a:pPr rtl="1"/>
          <a:r>
            <a:rPr lang="ar-SA" sz="2300" dirty="0" smtClean="0">
              <a:latin typeface="Times New Roman" panose="02020603050405020304" pitchFamily="18" charset="0"/>
              <a:ea typeface="Times New Roman" panose="02020603050405020304" pitchFamily="18" charset="0"/>
              <a:cs typeface="AL-Mohanad Bold" pitchFamily="2" charset="-78"/>
            </a:rPr>
            <a:t>تساهم في تحقيق أهداف المعهد </a:t>
          </a:r>
          <a:endParaRPr lang="ar-SA" sz="2300" dirty="0"/>
        </a:p>
      </dgm:t>
    </dgm:pt>
    <dgm:pt modelId="{89432C4A-D55D-4266-9EC6-BAA6E8F61184}" type="parTrans" cxnId="{94EA73E1-0525-41BF-BAB9-10D1C1A550B8}">
      <dgm:prSet/>
      <dgm:spPr/>
      <dgm:t>
        <a:bodyPr/>
        <a:lstStyle/>
        <a:p>
          <a:pPr rtl="1"/>
          <a:endParaRPr lang="ar-SA" sz="2300"/>
        </a:p>
      </dgm:t>
    </dgm:pt>
    <dgm:pt modelId="{FFCE9EFC-652B-44C2-BCE7-05BAF9B9F497}" type="sibTrans" cxnId="{94EA73E1-0525-41BF-BAB9-10D1C1A550B8}">
      <dgm:prSet/>
      <dgm:spPr/>
      <dgm:t>
        <a:bodyPr/>
        <a:lstStyle/>
        <a:p>
          <a:pPr rtl="1"/>
          <a:endParaRPr lang="ar-SA" sz="2300"/>
        </a:p>
      </dgm:t>
    </dgm:pt>
    <dgm:pt modelId="{DF967EE0-9A3D-4647-B8B4-1ED331C5EA21}">
      <dgm:prSet custT="1"/>
      <dgm:spPr/>
      <dgm:t>
        <a:bodyPr/>
        <a:lstStyle/>
        <a:p>
          <a:pPr rtl="1"/>
          <a:r>
            <a:rPr lang="ar-SA" sz="2300" smtClean="0">
              <a:latin typeface="Times New Roman" panose="02020603050405020304" pitchFamily="18" charset="0"/>
              <a:ea typeface="Times New Roman" panose="02020603050405020304" pitchFamily="18" charset="0"/>
              <a:cs typeface="AL-Mohanad Bold" pitchFamily="2" charset="-78"/>
            </a:rPr>
            <a:t>يساعد على اتخاذ القرارات المناسبة</a:t>
          </a:r>
          <a:endParaRPr lang="en-US" sz="2300" dirty="0">
            <a:latin typeface="Times New Roman" panose="02020603050405020304" pitchFamily="18" charset="0"/>
            <a:ea typeface="Times New Roman" panose="02020603050405020304" pitchFamily="18" charset="0"/>
            <a:cs typeface="AL-Mohanad" pitchFamily="2" charset="-78"/>
          </a:endParaRPr>
        </a:p>
      </dgm:t>
    </dgm:pt>
    <dgm:pt modelId="{86F38BB8-7DE7-47D3-9DC2-517BAE0CEC01}" type="parTrans" cxnId="{B48191DD-A967-4E96-9CB9-74EB2B57E7B9}">
      <dgm:prSet/>
      <dgm:spPr/>
      <dgm:t>
        <a:bodyPr/>
        <a:lstStyle/>
        <a:p>
          <a:pPr rtl="1"/>
          <a:endParaRPr lang="ar-SA" sz="2300"/>
        </a:p>
      </dgm:t>
    </dgm:pt>
    <dgm:pt modelId="{1159E6C5-0315-4498-A4EB-B458B0F98663}" type="sibTrans" cxnId="{B48191DD-A967-4E96-9CB9-74EB2B57E7B9}">
      <dgm:prSet/>
      <dgm:spPr/>
      <dgm:t>
        <a:bodyPr/>
        <a:lstStyle/>
        <a:p>
          <a:pPr rtl="1"/>
          <a:endParaRPr lang="ar-SA" sz="2300"/>
        </a:p>
      </dgm:t>
    </dgm:pt>
    <dgm:pt modelId="{67845A83-F159-4B4C-907A-07288925B9A2}">
      <dgm:prSet custT="1"/>
      <dgm:spPr/>
      <dgm:t>
        <a:bodyPr/>
        <a:lstStyle/>
        <a:p>
          <a:pPr rtl="1"/>
          <a:r>
            <a:rPr lang="ar-SA" sz="2300" smtClean="0">
              <a:latin typeface="Times New Roman" panose="02020603050405020304" pitchFamily="18" charset="0"/>
              <a:ea typeface="Times New Roman" panose="02020603050405020304" pitchFamily="18" charset="0"/>
              <a:cs typeface="AL-Mohanad Bold" pitchFamily="2" charset="-78"/>
            </a:rPr>
            <a:t>يعتبر المرجع الرئيسي لأي</a:t>
          </a:r>
          <a:r>
            <a:rPr lang="ar-JO" sz="2300" smtClean="0">
              <a:latin typeface="Times New Roman" panose="02020603050405020304" pitchFamily="18" charset="0"/>
              <a:ea typeface="Times New Roman" panose="02020603050405020304" pitchFamily="18" charset="0"/>
              <a:cs typeface="AL-Mohanad Bold" pitchFamily="2" charset="-78"/>
            </a:rPr>
            <a:t>ة</a:t>
          </a:r>
          <a:r>
            <a:rPr lang="ar-SA" sz="2300" smtClean="0">
              <a:latin typeface="Times New Roman" panose="02020603050405020304" pitchFamily="18" charset="0"/>
              <a:ea typeface="Times New Roman" panose="02020603050405020304" pitchFamily="18" charset="0"/>
              <a:cs typeface="AL-Mohanad Bold" pitchFamily="2" charset="-78"/>
            </a:rPr>
            <a:t> معهد </a:t>
          </a:r>
          <a:endParaRPr lang="en-US" sz="2300" dirty="0">
            <a:latin typeface="Times New Roman" panose="02020603050405020304" pitchFamily="18" charset="0"/>
            <a:ea typeface="Times New Roman" panose="02020603050405020304" pitchFamily="18" charset="0"/>
            <a:cs typeface="AL-Mohanad" pitchFamily="2" charset="-78"/>
          </a:endParaRPr>
        </a:p>
      </dgm:t>
    </dgm:pt>
    <dgm:pt modelId="{BDFAC3BF-604E-4FD2-A948-993694461814}" type="parTrans" cxnId="{981B3572-148A-4F5E-83CC-1A64F19F0F98}">
      <dgm:prSet/>
      <dgm:spPr/>
      <dgm:t>
        <a:bodyPr/>
        <a:lstStyle/>
        <a:p>
          <a:pPr rtl="1"/>
          <a:endParaRPr lang="ar-SA" sz="2300"/>
        </a:p>
      </dgm:t>
    </dgm:pt>
    <dgm:pt modelId="{62BB70FC-E7D2-4963-A36E-317BB77FCF6B}" type="sibTrans" cxnId="{981B3572-148A-4F5E-83CC-1A64F19F0F98}">
      <dgm:prSet/>
      <dgm:spPr/>
      <dgm:t>
        <a:bodyPr/>
        <a:lstStyle/>
        <a:p>
          <a:pPr rtl="1"/>
          <a:endParaRPr lang="ar-SA" sz="2300"/>
        </a:p>
      </dgm:t>
    </dgm:pt>
    <dgm:pt modelId="{3F92AE18-402E-4D7A-B046-997E16C7C2BD}">
      <dgm:prSet custT="1"/>
      <dgm:spPr/>
      <dgm:t>
        <a:bodyPr/>
        <a:lstStyle/>
        <a:p>
          <a:pPr rtl="1"/>
          <a:r>
            <a:rPr lang="ar-SA" sz="2300" smtClean="0">
              <a:latin typeface="Times New Roman" panose="02020603050405020304" pitchFamily="18" charset="0"/>
              <a:ea typeface="Times New Roman" panose="02020603050405020304" pitchFamily="18" charset="0"/>
              <a:cs typeface="AL-Mohanad Bold" pitchFamily="2" charset="-78"/>
            </a:rPr>
            <a:t>يساهم في عملية التخطيط لنشاطات المعهد بفاعلية</a:t>
          </a:r>
          <a:endParaRPr lang="en-US" sz="2300" dirty="0">
            <a:latin typeface="Times New Roman" panose="02020603050405020304" pitchFamily="18" charset="0"/>
            <a:ea typeface="Times New Roman" panose="02020603050405020304" pitchFamily="18" charset="0"/>
            <a:cs typeface="AL-Mohanad" pitchFamily="2" charset="-78"/>
          </a:endParaRPr>
        </a:p>
      </dgm:t>
    </dgm:pt>
    <dgm:pt modelId="{D7975DF2-9D5E-405E-83F6-7D4CD8C0EE45}" type="parTrans" cxnId="{93AA5E9E-0000-474B-806C-523D6A4DD2DD}">
      <dgm:prSet/>
      <dgm:spPr/>
      <dgm:t>
        <a:bodyPr/>
        <a:lstStyle/>
        <a:p>
          <a:pPr rtl="1"/>
          <a:endParaRPr lang="ar-SA" sz="2300"/>
        </a:p>
      </dgm:t>
    </dgm:pt>
    <dgm:pt modelId="{E9E52D9F-1C08-4CBC-B7A1-6528236AE4FE}" type="sibTrans" cxnId="{93AA5E9E-0000-474B-806C-523D6A4DD2DD}">
      <dgm:prSet/>
      <dgm:spPr/>
      <dgm:t>
        <a:bodyPr/>
        <a:lstStyle/>
        <a:p>
          <a:pPr rtl="1"/>
          <a:endParaRPr lang="ar-SA" sz="2300"/>
        </a:p>
      </dgm:t>
    </dgm:pt>
    <dgm:pt modelId="{6AD9CB4C-3B7D-4722-BFF8-9E5EDAE5BF12}">
      <dgm:prSet custT="1"/>
      <dgm:spPr/>
      <dgm:t>
        <a:bodyPr/>
        <a:lstStyle/>
        <a:p>
          <a:pPr rtl="1"/>
          <a:r>
            <a:rPr lang="ar-SA" sz="2300" dirty="0" smtClean="0">
              <a:latin typeface="Times New Roman" panose="02020603050405020304" pitchFamily="18" charset="0"/>
              <a:ea typeface="Times New Roman" panose="02020603050405020304" pitchFamily="18" charset="0"/>
              <a:cs typeface="AL-Mohanad Bold" pitchFamily="2" charset="-78"/>
            </a:rPr>
            <a:t>يساهم في متابعة تقويم الخطط ومتابعة ا</a:t>
          </a:r>
          <a:r>
            <a:rPr lang="ar-JO" sz="2300" dirty="0" smtClean="0">
              <a:latin typeface="Times New Roman" panose="02020603050405020304" pitchFamily="18" charset="0"/>
              <a:ea typeface="Times New Roman" panose="02020603050405020304" pitchFamily="18" charset="0"/>
              <a:cs typeface="AL-Mohanad Bold" pitchFamily="2" charset="-78"/>
            </a:rPr>
            <a:t>لا</a:t>
          </a:r>
          <a:r>
            <a:rPr lang="ar-SA" sz="2300" dirty="0" err="1" smtClean="0">
              <a:latin typeface="Times New Roman" panose="02020603050405020304" pitchFamily="18" charset="0"/>
              <a:ea typeface="Times New Roman" panose="02020603050405020304" pitchFamily="18" charset="0"/>
              <a:cs typeface="AL-Mohanad Bold" pitchFamily="2" charset="-78"/>
            </a:rPr>
            <a:t>نحرافات</a:t>
          </a:r>
          <a:endParaRPr lang="en-US" sz="2300" dirty="0">
            <a:latin typeface="Times New Roman" panose="02020603050405020304" pitchFamily="18" charset="0"/>
            <a:ea typeface="Times New Roman" panose="02020603050405020304" pitchFamily="18" charset="0"/>
            <a:cs typeface="AL-Mohanad" pitchFamily="2" charset="-78"/>
          </a:endParaRPr>
        </a:p>
      </dgm:t>
    </dgm:pt>
    <dgm:pt modelId="{43217AD0-63F3-44A0-B733-52087806C969}" type="parTrans" cxnId="{846469D4-5495-4F1C-9CCE-03FB11471517}">
      <dgm:prSet/>
      <dgm:spPr/>
      <dgm:t>
        <a:bodyPr/>
        <a:lstStyle/>
        <a:p>
          <a:pPr rtl="1"/>
          <a:endParaRPr lang="ar-SA" sz="2300"/>
        </a:p>
      </dgm:t>
    </dgm:pt>
    <dgm:pt modelId="{E0569622-680A-48C1-9A02-F183F2A80346}" type="sibTrans" cxnId="{846469D4-5495-4F1C-9CCE-03FB11471517}">
      <dgm:prSet/>
      <dgm:spPr/>
      <dgm:t>
        <a:bodyPr/>
        <a:lstStyle/>
        <a:p>
          <a:pPr rtl="1"/>
          <a:endParaRPr lang="ar-SA" sz="2300"/>
        </a:p>
      </dgm:t>
    </dgm:pt>
    <dgm:pt modelId="{BC027BF0-9B42-4A90-BCBE-8F9AA0E8825C}" type="pres">
      <dgm:prSet presAssocID="{9F9534A9-891C-4F82-848C-C0718C4573E1}" presName="linear" presStyleCnt="0">
        <dgm:presLayoutVars>
          <dgm:dir val="rev"/>
          <dgm:animLvl val="lvl"/>
          <dgm:resizeHandles val="exact"/>
        </dgm:presLayoutVars>
      </dgm:prSet>
      <dgm:spPr/>
      <dgm:t>
        <a:bodyPr/>
        <a:lstStyle/>
        <a:p>
          <a:pPr rtl="1"/>
          <a:endParaRPr lang="ar-SA"/>
        </a:p>
      </dgm:t>
    </dgm:pt>
    <dgm:pt modelId="{D1727E73-F306-44B3-B59B-ACF1A7593B3C}" type="pres">
      <dgm:prSet presAssocID="{C21DA716-FFF4-4525-8FA9-A70DD777CA55}" presName="parentLin" presStyleCnt="0"/>
      <dgm:spPr/>
    </dgm:pt>
    <dgm:pt modelId="{068B6EBD-A1A2-49BD-AE06-E786B8B0F1CE}" type="pres">
      <dgm:prSet presAssocID="{C21DA716-FFF4-4525-8FA9-A70DD777CA55}" presName="parentLeftMargin" presStyleLbl="node1" presStyleIdx="0" presStyleCnt="5"/>
      <dgm:spPr/>
      <dgm:t>
        <a:bodyPr/>
        <a:lstStyle/>
        <a:p>
          <a:pPr rtl="1"/>
          <a:endParaRPr lang="ar-SA"/>
        </a:p>
      </dgm:t>
    </dgm:pt>
    <dgm:pt modelId="{68425F41-F1B2-4832-B516-C91002398156}" type="pres">
      <dgm:prSet presAssocID="{C21DA716-FFF4-4525-8FA9-A70DD777CA55}" presName="parentText" presStyleLbl="node1" presStyleIdx="0" presStyleCnt="5">
        <dgm:presLayoutVars>
          <dgm:chMax val="0"/>
          <dgm:bulletEnabled val="1"/>
        </dgm:presLayoutVars>
      </dgm:prSet>
      <dgm:spPr/>
      <dgm:t>
        <a:bodyPr/>
        <a:lstStyle/>
        <a:p>
          <a:pPr rtl="1"/>
          <a:endParaRPr lang="ar-SA"/>
        </a:p>
      </dgm:t>
    </dgm:pt>
    <dgm:pt modelId="{5B829890-2AB0-4E3F-8AE2-7F825BA24DA7}" type="pres">
      <dgm:prSet presAssocID="{C21DA716-FFF4-4525-8FA9-A70DD777CA55}" presName="negativeSpace" presStyleCnt="0"/>
      <dgm:spPr/>
    </dgm:pt>
    <dgm:pt modelId="{82DA121A-36C1-4EFC-9807-5893B4065613}" type="pres">
      <dgm:prSet presAssocID="{C21DA716-FFF4-4525-8FA9-A70DD777CA55}" presName="childText" presStyleLbl="conFgAcc1" presStyleIdx="0" presStyleCnt="5">
        <dgm:presLayoutVars>
          <dgm:bulletEnabled val="1"/>
        </dgm:presLayoutVars>
      </dgm:prSet>
      <dgm:spPr/>
    </dgm:pt>
    <dgm:pt modelId="{82BA6E3A-BC6A-4312-9A6F-6ED6F87BA2B5}" type="pres">
      <dgm:prSet presAssocID="{FFCE9EFC-652B-44C2-BCE7-05BAF9B9F497}" presName="spaceBetweenRectangles" presStyleCnt="0"/>
      <dgm:spPr/>
    </dgm:pt>
    <dgm:pt modelId="{B01CEEA4-7AF2-423C-83AB-E4B365A51D25}" type="pres">
      <dgm:prSet presAssocID="{DF967EE0-9A3D-4647-B8B4-1ED331C5EA21}" presName="parentLin" presStyleCnt="0"/>
      <dgm:spPr/>
    </dgm:pt>
    <dgm:pt modelId="{2770D1F3-B2A6-4FE1-83C4-394571D482E1}" type="pres">
      <dgm:prSet presAssocID="{DF967EE0-9A3D-4647-B8B4-1ED331C5EA21}" presName="parentLeftMargin" presStyleLbl="node1" presStyleIdx="0" presStyleCnt="5"/>
      <dgm:spPr/>
      <dgm:t>
        <a:bodyPr/>
        <a:lstStyle/>
        <a:p>
          <a:pPr rtl="1"/>
          <a:endParaRPr lang="ar-SA"/>
        </a:p>
      </dgm:t>
    </dgm:pt>
    <dgm:pt modelId="{B74F991A-B38A-4623-8FD9-ABBD33884DD0}" type="pres">
      <dgm:prSet presAssocID="{DF967EE0-9A3D-4647-B8B4-1ED331C5EA21}" presName="parentText" presStyleLbl="node1" presStyleIdx="1" presStyleCnt="5">
        <dgm:presLayoutVars>
          <dgm:chMax val="0"/>
          <dgm:bulletEnabled val="1"/>
        </dgm:presLayoutVars>
      </dgm:prSet>
      <dgm:spPr/>
      <dgm:t>
        <a:bodyPr/>
        <a:lstStyle/>
        <a:p>
          <a:pPr rtl="1"/>
          <a:endParaRPr lang="ar-SA"/>
        </a:p>
      </dgm:t>
    </dgm:pt>
    <dgm:pt modelId="{0B77BD44-5C17-4B79-AA75-C99AE96BF500}" type="pres">
      <dgm:prSet presAssocID="{DF967EE0-9A3D-4647-B8B4-1ED331C5EA21}" presName="negativeSpace" presStyleCnt="0"/>
      <dgm:spPr/>
    </dgm:pt>
    <dgm:pt modelId="{248F72FE-A3F6-4CEF-9536-1DFEBDACB7DB}" type="pres">
      <dgm:prSet presAssocID="{DF967EE0-9A3D-4647-B8B4-1ED331C5EA21}" presName="childText" presStyleLbl="conFgAcc1" presStyleIdx="1" presStyleCnt="5">
        <dgm:presLayoutVars>
          <dgm:bulletEnabled val="1"/>
        </dgm:presLayoutVars>
      </dgm:prSet>
      <dgm:spPr/>
    </dgm:pt>
    <dgm:pt modelId="{1D06872D-098C-4D5F-AA8F-852A73CE637F}" type="pres">
      <dgm:prSet presAssocID="{1159E6C5-0315-4498-A4EB-B458B0F98663}" presName="spaceBetweenRectangles" presStyleCnt="0"/>
      <dgm:spPr/>
    </dgm:pt>
    <dgm:pt modelId="{6F290312-CDBE-42D5-96EC-C73DFC89BF5D}" type="pres">
      <dgm:prSet presAssocID="{67845A83-F159-4B4C-907A-07288925B9A2}" presName="parentLin" presStyleCnt="0"/>
      <dgm:spPr/>
    </dgm:pt>
    <dgm:pt modelId="{A7FEBCD8-6745-4F2C-AE2D-85203905A2DF}" type="pres">
      <dgm:prSet presAssocID="{67845A83-F159-4B4C-907A-07288925B9A2}" presName="parentLeftMargin" presStyleLbl="node1" presStyleIdx="1" presStyleCnt="5"/>
      <dgm:spPr/>
      <dgm:t>
        <a:bodyPr/>
        <a:lstStyle/>
        <a:p>
          <a:pPr rtl="1"/>
          <a:endParaRPr lang="ar-SA"/>
        </a:p>
      </dgm:t>
    </dgm:pt>
    <dgm:pt modelId="{D6CC8A37-E2C0-4627-9125-917CE349BD55}" type="pres">
      <dgm:prSet presAssocID="{67845A83-F159-4B4C-907A-07288925B9A2}" presName="parentText" presStyleLbl="node1" presStyleIdx="2" presStyleCnt="5">
        <dgm:presLayoutVars>
          <dgm:chMax val="0"/>
          <dgm:bulletEnabled val="1"/>
        </dgm:presLayoutVars>
      </dgm:prSet>
      <dgm:spPr/>
      <dgm:t>
        <a:bodyPr/>
        <a:lstStyle/>
        <a:p>
          <a:pPr rtl="1"/>
          <a:endParaRPr lang="ar-SA"/>
        </a:p>
      </dgm:t>
    </dgm:pt>
    <dgm:pt modelId="{F451B590-2EDC-4477-9D2A-20DA4CF38D22}" type="pres">
      <dgm:prSet presAssocID="{67845A83-F159-4B4C-907A-07288925B9A2}" presName="negativeSpace" presStyleCnt="0"/>
      <dgm:spPr/>
    </dgm:pt>
    <dgm:pt modelId="{5855D8A0-C988-4DBA-9F39-FC71A6A390C0}" type="pres">
      <dgm:prSet presAssocID="{67845A83-F159-4B4C-907A-07288925B9A2}" presName="childText" presStyleLbl="conFgAcc1" presStyleIdx="2" presStyleCnt="5">
        <dgm:presLayoutVars>
          <dgm:bulletEnabled val="1"/>
        </dgm:presLayoutVars>
      </dgm:prSet>
      <dgm:spPr/>
    </dgm:pt>
    <dgm:pt modelId="{B7C4456F-C8FE-4D3B-A3E6-BAF60A64FFC1}" type="pres">
      <dgm:prSet presAssocID="{62BB70FC-E7D2-4963-A36E-317BB77FCF6B}" presName="spaceBetweenRectangles" presStyleCnt="0"/>
      <dgm:spPr/>
    </dgm:pt>
    <dgm:pt modelId="{7A28556C-7229-4BAE-BCED-896E1B13AF57}" type="pres">
      <dgm:prSet presAssocID="{3F92AE18-402E-4D7A-B046-997E16C7C2BD}" presName="parentLin" presStyleCnt="0"/>
      <dgm:spPr/>
    </dgm:pt>
    <dgm:pt modelId="{F987CFF6-3E1C-4787-8F7A-EB749D4D9109}" type="pres">
      <dgm:prSet presAssocID="{3F92AE18-402E-4D7A-B046-997E16C7C2BD}" presName="parentLeftMargin" presStyleLbl="node1" presStyleIdx="2" presStyleCnt="5"/>
      <dgm:spPr/>
      <dgm:t>
        <a:bodyPr/>
        <a:lstStyle/>
        <a:p>
          <a:pPr rtl="1"/>
          <a:endParaRPr lang="ar-SA"/>
        </a:p>
      </dgm:t>
    </dgm:pt>
    <dgm:pt modelId="{3E994DFC-4876-4026-A631-A508FE5559A0}" type="pres">
      <dgm:prSet presAssocID="{3F92AE18-402E-4D7A-B046-997E16C7C2BD}" presName="parentText" presStyleLbl="node1" presStyleIdx="3" presStyleCnt="5">
        <dgm:presLayoutVars>
          <dgm:chMax val="0"/>
          <dgm:bulletEnabled val="1"/>
        </dgm:presLayoutVars>
      </dgm:prSet>
      <dgm:spPr/>
      <dgm:t>
        <a:bodyPr/>
        <a:lstStyle/>
        <a:p>
          <a:pPr rtl="1"/>
          <a:endParaRPr lang="ar-SA"/>
        </a:p>
      </dgm:t>
    </dgm:pt>
    <dgm:pt modelId="{9EB411D1-6B73-4CCD-8B56-12BE827D555F}" type="pres">
      <dgm:prSet presAssocID="{3F92AE18-402E-4D7A-B046-997E16C7C2BD}" presName="negativeSpace" presStyleCnt="0"/>
      <dgm:spPr/>
    </dgm:pt>
    <dgm:pt modelId="{227B958E-EF77-456E-9503-712298C0FD5A}" type="pres">
      <dgm:prSet presAssocID="{3F92AE18-402E-4D7A-B046-997E16C7C2BD}" presName="childText" presStyleLbl="conFgAcc1" presStyleIdx="3" presStyleCnt="5">
        <dgm:presLayoutVars>
          <dgm:bulletEnabled val="1"/>
        </dgm:presLayoutVars>
      </dgm:prSet>
      <dgm:spPr/>
    </dgm:pt>
    <dgm:pt modelId="{3B501E76-2362-4AA5-B969-54B9B468E286}" type="pres">
      <dgm:prSet presAssocID="{E9E52D9F-1C08-4CBC-B7A1-6528236AE4FE}" presName="spaceBetweenRectangles" presStyleCnt="0"/>
      <dgm:spPr/>
    </dgm:pt>
    <dgm:pt modelId="{EA56B416-5BF9-493F-942F-6D76B1E0BC4A}" type="pres">
      <dgm:prSet presAssocID="{6AD9CB4C-3B7D-4722-BFF8-9E5EDAE5BF12}" presName="parentLin" presStyleCnt="0"/>
      <dgm:spPr/>
    </dgm:pt>
    <dgm:pt modelId="{9A73C88C-CE50-45FA-8C2B-A82541F9ACBC}" type="pres">
      <dgm:prSet presAssocID="{6AD9CB4C-3B7D-4722-BFF8-9E5EDAE5BF12}" presName="parentLeftMargin" presStyleLbl="node1" presStyleIdx="3" presStyleCnt="5"/>
      <dgm:spPr/>
      <dgm:t>
        <a:bodyPr/>
        <a:lstStyle/>
        <a:p>
          <a:pPr rtl="1"/>
          <a:endParaRPr lang="ar-SA"/>
        </a:p>
      </dgm:t>
    </dgm:pt>
    <dgm:pt modelId="{CBCCE570-BCB8-4849-869B-A92ACFABC7E7}" type="pres">
      <dgm:prSet presAssocID="{6AD9CB4C-3B7D-4722-BFF8-9E5EDAE5BF12}" presName="parentText" presStyleLbl="node1" presStyleIdx="4" presStyleCnt="5">
        <dgm:presLayoutVars>
          <dgm:chMax val="0"/>
          <dgm:bulletEnabled val="1"/>
        </dgm:presLayoutVars>
      </dgm:prSet>
      <dgm:spPr/>
      <dgm:t>
        <a:bodyPr/>
        <a:lstStyle/>
        <a:p>
          <a:pPr rtl="1"/>
          <a:endParaRPr lang="ar-SA"/>
        </a:p>
      </dgm:t>
    </dgm:pt>
    <dgm:pt modelId="{7C541E4F-F920-4AF6-9F02-2AD11077BA61}" type="pres">
      <dgm:prSet presAssocID="{6AD9CB4C-3B7D-4722-BFF8-9E5EDAE5BF12}" presName="negativeSpace" presStyleCnt="0"/>
      <dgm:spPr/>
    </dgm:pt>
    <dgm:pt modelId="{AB572FB5-CB06-49E1-8A30-2BFADC0777D3}" type="pres">
      <dgm:prSet presAssocID="{6AD9CB4C-3B7D-4722-BFF8-9E5EDAE5BF12}" presName="childText" presStyleLbl="conFgAcc1" presStyleIdx="4" presStyleCnt="5">
        <dgm:presLayoutVars>
          <dgm:bulletEnabled val="1"/>
        </dgm:presLayoutVars>
      </dgm:prSet>
      <dgm:spPr/>
    </dgm:pt>
  </dgm:ptLst>
  <dgm:cxnLst>
    <dgm:cxn modelId="{91D4DE51-ABDC-47BE-B5B6-6ED544AB5081}" type="presOf" srcId="{6AD9CB4C-3B7D-4722-BFF8-9E5EDAE5BF12}" destId="{9A73C88C-CE50-45FA-8C2B-A82541F9ACBC}" srcOrd="0" destOrd="0" presId="urn:microsoft.com/office/officeart/2005/8/layout/list1"/>
    <dgm:cxn modelId="{981B3572-148A-4F5E-83CC-1A64F19F0F98}" srcId="{9F9534A9-891C-4F82-848C-C0718C4573E1}" destId="{67845A83-F159-4B4C-907A-07288925B9A2}" srcOrd="2" destOrd="0" parTransId="{BDFAC3BF-604E-4FD2-A948-993694461814}" sibTransId="{62BB70FC-E7D2-4963-A36E-317BB77FCF6B}"/>
    <dgm:cxn modelId="{8AB4BA91-8571-493E-8D78-2375A70C1810}" type="presOf" srcId="{C21DA716-FFF4-4525-8FA9-A70DD777CA55}" destId="{68425F41-F1B2-4832-B516-C91002398156}" srcOrd="1" destOrd="0" presId="urn:microsoft.com/office/officeart/2005/8/layout/list1"/>
    <dgm:cxn modelId="{8FCC3536-F4FF-4281-92BC-85BD4886D2C8}" type="presOf" srcId="{DF967EE0-9A3D-4647-B8B4-1ED331C5EA21}" destId="{B74F991A-B38A-4623-8FD9-ABBD33884DD0}" srcOrd="1" destOrd="0" presId="urn:microsoft.com/office/officeart/2005/8/layout/list1"/>
    <dgm:cxn modelId="{CAB7889D-1671-4D3F-90C6-FDFD38AB58E9}" type="presOf" srcId="{C21DA716-FFF4-4525-8FA9-A70DD777CA55}" destId="{068B6EBD-A1A2-49BD-AE06-E786B8B0F1CE}" srcOrd="0" destOrd="0" presId="urn:microsoft.com/office/officeart/2005/8/layout/list1"/>
    <dgm:cxn modelId="{93AA5E9E-0000-474B-806C-523D6A4DD2DD}" srcId="{9F9534A9-891C-4F82-848C-C0718C4573E1}" destId="{3F92AE18-402E-4D7A-B046-997E16C7C2BD}" srcOrd="3" destOrd="0" parTransId="{D7975DF2-9D5E-405E-83F6-7D4CD8C0EE45}" sibTransId="{E9E52D9F-1C08-4CBC-B7A1-6528236AE4FE}"/>
    <dgm:cxn modelId="{B48191DD-A967-4E96-9CB9-74EB2B57E7B9}" srcId="{9F9534A9-891C-4F82-848C-C0718C4573E1}" destId="{DF967EE0-9A3D-4647-B8B4-1ED331C5EA21}" srcOrd="1" destOrd="0" parTransId="{86F38BB8-7DE7-47D3-9DC2-517BAE0CEC01}" sibTransId="{1159E6C5-0315-4498-A4EB-B458B0F98663}"/>
    <dgm:cxn modelId="{5D6647E6-D235-4366-A7EF-C0642E11B5C4}" type="presOf" srcId="{9F9534A9-891C-4F82-848C-C0718C4573E1}" destId="{BC027BF0-9B42-4A90-BCBE-8F9AA0E8825C}" srcOrd="0" destOrd="0" presId="urn:microsoft.com/office/officeart/2005/8/layout/list1"/>
    <dgm:cxn modelId="{2E5331C7-F88E-44DA-B849-55B2B51B4189}" type="presOf" srcId="{DF967EE0-9A3D-4647-B8B4-1ED331C5EA21}" destId="{2770D1F3-B2A6-4FE1-83C4-394571D482E1}" srcOrd="0" destOrd="0" presId="urn:microsoft.com/office/officeart/2005/8/layout/list1"/>
    <dgm:cxn modelId="{94EA73E1-0525-41BF-BAB9-10D1C1A550B8}" srcId="{9F9534A9-891C-4F82-848C-C0718C4573E1}" destId="{C21DA716-FFF4-4525-8FA9-A70DD777CA55}" srcOrd="0" destOrd="0" parTransId="{89432C4A-D55D-4266-9EC6-BAA6E8F61184}" sibTransId="{FFCE9EFC-652B-44C2-BCE7-05BAF9B9F497}"/>
    <dgm:cxn modelId="{846469D4-5495-4F1C-9CCE-03FB11471517}" srcId="{9F9534A9-891C-4F82-848C-C0718C4573E1}" destId="{6AD9CB4C-3B7D-4722-BFF8-9E5EDAE5BF12}" srcOrd="4" destOrd="0" parTransId="{43217AD0-63F3-44A0-B733-52087806C969}" sibTransId="{E0569622-680A-48C1-9A02-F183F2A80346}"/>
    <dgm:cxn modelId="{6856BFF0-F6D4-4FEF-BE4D-11540159073C}" type="presOf" srcId="{6AD9CB4C-3B7D-4722-BFF8-9E5EDAE5BF12}" destId="{CBCCE570-BCB8-4849-869B-A92ACFABC7E7}" srcOrd="1" destOrd="0" presId="urn:microsoft.com/office/officeart/2005/8/layout/list1"/>
    <dgm:cxn modelId="{3DCDE21A-4EA0-4835-B6DB-89B33DDB3BC5}" type="presOf" srcId="{3F92AE18-402E-4D7A-B046-997E16C7C2BD}" destId="{3E994DFC-4876-4026-A631-A508FE5559A0}" srcOrd="1" destOrd="0" presId="urn:microsoft.com/office/officeart/2005/8/layout/list1"/>
    <dgm:cxn modelId="{C3DA8152-1E25-4E74-AFB7-4DA99E6E1268}" type="presOf" srcId="{67845A83-F159-4B4C-907A-07288925B9A2}" destId="{D6CC8A37-E2C0-4627-9125-917CE349BD55}" srcOrd="1" destOrd="0" presId="urn:microsoft.com/office/officeart/2005/8/layout/list1"/>
    <dgm:cxn modelId="{7CB8D19C-637E-464A-B3DD-A098A5104634}" type="presOf" srcId="{3F92AE18-402E-4D7A-B046-997E16C7C2BD}" destId="{F987CFF6-3E1C-4787-8F7A-EB749D4D9109}" srcOrd="0" destOrd="0" presId="urn:microsoft.com/office/officeart/2005/8/layout/list1"/>
    <dgm:cxn modelId="{9E294ED0-C480-452D-A84E-323694A22719}" type="presOf" srcId="{67845A83-F159-4B4C-907A-07288925B9A2}" destId="{A7FEBCD8-6745-4F2C-AE2D-85203905A2DF}" srcOrd="0" destOrd="0" presId="urn:microsoft.com/office/officeart/2005/8/layout/list1"/>
    <dgm:cxn modelId="{BFCE300E-49E8-4798-879B-8C3D56D2FCB1}" type="presParOf" srcId="{BC027BF0-9B42-4A90-BCBE-8F9AA0E8825C}" destId="{D1727E73-F306-44B3-B59B-ACF1A7593B3C}" srcOrd="0" destOrd="0" presId="urn:microsoft.com/office/officeart/2005/8/layout/list1"/>
    <dgm:cxn modelId="{045D7812-9D36-4726-8605-4AEF26DD46A3}" type="presParOf" srcId="{D1727E73-F306-44B3-B59B-ACF1A7593B3C}" destId="{068B6EBD-A1A2-49BD-AE06-E786B8B0F1CE}" srcOrd="0" destOrd="0" presId="urn:microsoft.com/office/officeart/2005/8/layout/list1"/>
    <dgm:cxn modelId="{E1C059AD-D7F3-44F7-9BB4-4C084FA0F43E}" type="presParOf" srcId="{D1727E73-F306-44B3-B59B-ACF1A7593B3C}" destId="{68425F41-F1B2-4832-B516-C91002398156}" srcOrd="1" destOrd="0" presId="urn:microsoft.com/office/officeart/2005/8/layout/list1"/>
    <dgm:cxn modelId="{29787E5A-B960-45E0-88D5-3E6E2DC46CD6}" type="presParOf" srcId="{BC027BF0-9B42-4A90-BCBE-8F9AA0E8825C}" destId="{5B829890-2AB0-4E3F-8AE2-7F825BA24DA7}" srcOrd="1" destOrd="0" presId="urn:microsoft.com/office/officeart/2005/8/layout/list1"/>
    <dgm:cxn modelId="{49A307EC-5EF6-40F1-944E-36D7731D1AE6}" type="presParOf" srcId="{BC027BF0-9B42-4A90-BCBE-8F9AA0E8825C}" destId="{82DA121A-36C1-4EFC-9807-5893B4065613}" srcOrd="2" destOrd="0" presId="urn:microsoft.com/office/officeart/2005/8/layout/list1"/>
    <dgm:cxn modelId="{78CAE700-8408-426D-9760-0E7B99FB073F}" type="presParOf" srcId="{BC027BF0-9B42-4A90-BCBE-8F9AA0E8825C}" destId="{82BA6E3A-BC6A-4312-9A6F-6ED6F87BA2B5}" srcOrd="3" destOrd="0" presId="urn:microsoft.com/office/officeart/2005/8/layout/list1"/>
    <dgm:cxn modelId="{5E50084C-E182-49A5-9A8B-1B34E204ED54}" type="presParOf" srcId="{BC027BF0-9B42-4A90-BCBE-8F9AA0E8825C}" destId="{B01CEEA4-7AF2-423C-83AB-E4B365A51D25}" srcOrd="4" destOrd="0" presId="urn:microsoft.com/office/officeart/2005/8/layout/list1"/>
    <dgm:cxn modelId="{2E2B14BB-8983-4CA8-A520-D477E20B42F8}" type="presParOf" srcId="{B01CEEA4-7AF2-423C-83AB-E4B365A51D25}" destId="{2770D1F3-B2A6-4FE1-83C4-394571D482E1}" srcOrd="0" destOrd="0" presId="urn:microsoft.com/office/officeart/2005/8/layout/list1"/>
    <dgm:cxn modelId="{DD761FD9-3228-4004-83E0-6F8C65F1A382}" type="presParOf" srcId="{B01CEEA4-7AF2-423C-83AB-E4B365A51D25}" destId="{B74F991A-B38A-4623-8FD9-ABBD33884DD0}" srcOrd="1" destOrd="0" presId="urn:microsoft.com/office/officeart/2005/8/layout/list1"/>
    <dgm:cxn modelId="{ED152DCE-651F-4372-8920-B802DCD8B35E}" type="presParOf" srcId="{BC027BF0-9B42-4A90-BCBE-8F9AA0E8825C}" destId="{0B77BD44-5C17-4B79-AA75-C99AE96BF500}" srcOrd="5" destOrd="0" presId="urn:microsoft.com/office/officeart/2005/8/layout/list1"/>
    <dgm:cxn modelId="{2703429B-FD36-418B-B3CD-7A9ACABCC571}" type="presParOf" srcId="{BC027BF0-9B42-4A90-BCBE-8F9AA0E8825C}" destId="{248F72FE-A3F6-4CEF-9536-1DFEBDACB7DB}" srcOrd="6" destOrd="0" presId="urn:microsoft.com/office/officeart/2005/8/layout/list1"/>
    <dgm:cxn modelId="{DB23A07B-ED74-43ED-AC22-2862B2DE7F6F}" type="presParOf" srcId="{BC027BF0-9B42-4A90-BCBE-8F9AA0E8825C}" destId="{1D06872D-098C-4D5F-AA8F-852A73CE637F}" srcOrd="7" destOrd="0" presId="urn:microsoft.com/office/officeart/2005/8/layout/list1"/>
    <dgm:cxn modelId="{A9C91D42-01F3-4E27-B811-3083D0DE42AA}" type="presParOf" srcId="{BC027BF0-9B42-4A90-BCBE-8F9AA0E8825C}" destId="{6F290312-CDBE-42D5-96EC-C73DFC89BF5D}" srcOrd="8" destOrd="0" presId="urn:microsoft.com/office/officeart/2005/8/layout/list1"/>
    <dgm:cxn modelId="{37C1E7D7-2104-4808-8E96-068F9A6DBAB3}" type="presParOf" srcId="{6F290312-CDBE-42D5-96EC-C73DFC89BF5D}" destId="{A7FEBCD8-6745-4F2C-AE2D-85203905A2DF}" srcOrd="0" destOrd="0" presId="urn:microsoft.com/office/officeart/2005/8/layout/list1"/>
    <dgm:cxn modelId="{1D2D142D-89B8-4478-8B92-E501D3144BEA}" type="presParOf" srcId="{6F290312-CDBE-42D5-96EC-C73DFC89BF5D}" destId="{D6CC8A37-E2C0-4627-9125-917CE349BD55}" srcOrd="1" destOrd="0" presId="urn:microsoft.com/office/officeart/2005/8/layout/list1"/>
    <dgm:cxn modelId="{CDEDC97C-C56D-4111-8640-933FF7926670}" type="presParOf" srcId="{BC027BF0-9B42-4A90-BCBE-8F9AA0E8825C}" destId="{F451B590-2EDC-4477-9D2A-20DA4CF38D22}" srcOrd="9" destOrd="0" presId="urn:microsoft.com/office/officeart/2005/8/layout/list1"/>
    <dgm:cxn modelId="{38566E3C-06E5-4849-A359-EE0B3EF50D34}" type="presParOf" srcId="{BC027BF0-9B42-4A90-BCBE-8F9AA0E8825C}" destId="{5855D8A0-C988-4DBA-9F39-FC71A6A390C0}" srcOrd="10" destOrd="0" presId="urn:microsoft.com/office/officeart/2005/8/layout/list1"/>
    <dgm:cxn modelId="{914D979C-B115-499A-A7C6-F2CD7BF62FCB}" type="presParOf" srcId="{BC027BF0-9B42-4A90-BCBE-8F9AA0E8825C}" destId="{B7C4456F-C8FE-4D3B-A3E6-BAF60A64FFC1}" srcOrd="11" destOrd="0" presId="urn:microsoft.com/office/officeart/2005/8/layout/list1"/>
    <dgm:cxn modelId="{975EF601-8576-4E39-BDBA-FB64BFC4C850}" type="presParOf" srcId="{BC027BF0-9B42-4A90-BCBE-8F9AA0E8825C}" destId="{7A28556C-7229-4BAE-BCED-896E1B13AF57}" srcOrd="12" destOrd="0" presId="urn:microsoft.com/office/officeart/2005/8/layout/list1"/>
    <dgm:cxn modelId="{0BCA7917-2075-4134-90F5-0BE08820E4AD}" type="presParOf" srcId="{7A28556C-7229-4BAE-BCED-896E1B13AF57}" destId="{F987CFF6-3E1C-4787-8F7A-EB749D4D9109}" srcOrd="0" destOrd="0" presId="urn:microsoft.com/office/officeart/2005/8/layout/list1"/>
    <dgm:cxn modelId="{C19493F1-7BAF-4176-A93A-32D2D86C30C7}" type="presParOf" srcId="{7A28556C-7229-4BAE-BCED-896E1B13AF57}" destId="{3E994DFC-4876-4026-A631-A508FE5559A0}" srcOrd="1" destOrd="0" presId="urn:microsoft.com/office/officeart/2005/8/layout/list1"/>
    <dgm:cxn modelId="{E2ECE9C9-39DD-4E23-9C37-E52BE9B3BA04}" type="presParOf" srcId="{BC027BF0-9B42-4A90-BCBE-8F9AA0E8825C}" destId="{9EB411D1-6B73-4CCD-8B56-12BE827D555F}" srcOrd="13" destOrd="0" presId="urn:microsoft.com/office/officeart/2005/8/layout/list1"/>
    <dgm:cxn modelId="{F47AC983-618F-4F05-B3F8-684642EEB7EF}" type="presParOf" srcId="{BC027BF0-9B42-4A90-BCBE-8F9AA0E8825C}" destId="{227B958E-EF77-456E-9503-712298C0FD5A}" srcOrd="14" destOrd="0" presId="urn:microsoft.com/office/officeart/2005/8/layout/list1"/>
    <dgm:cxn modelId="{123FC071-9489-458F-BD39-9776DCB919EA}" type="presParOf" srcId="{BC027BF0-9B42-4A90-BCBE-8F9AA0E8825C}" destId="{3B501E76-2362-4AA5-B969-54B9B468E286}" srcOrd="15" destOrd="0" presId="urn:microsoft.com/office/officeart/2005/8/layout/list1"/>
    <dgm:cxn modelId="{0B819EF5-5DAC-41EC-8E09-416E290A3635}" type="presParOf" srcId="{BC027BF0-9B42-4A90-BCBE-8F9AA0E8825C}" destId="{EA56B416-5BF9-493F-942F-6D76B1E0BC4A}" srcOrd="16" destOrd="0" presId="urn:microsoft.com/office/officeart/2005/8/layout/list1"/>
    <dgm:cxn modelId="{AB57D9F6-EAFA-446C-9564-CFDBAEA0EF56}" type="presParOf" srcId="{EA56B416-5BF9-493F-942F-6D76B1E0BC4A}" destId="{9A73C88C-CE50-45FA-8C2B-A82541F9ACBC}" srcOrd="0" destOrd="0" presId="urn:microsoft.com/office/officeart/2005/8/layout/list1"/>
    <dgm:cxn modelId="{B30C02A3-5209-481C-A773-01683D963575}" type="presParOf" srcId="{EA56B416-5BF9-493F-942F-6D76B1E0BC4A}" destId="{CBCCE570-BCB8-4849-869B-A92ACFABC7E7}" srcOrd="1" destOrd="0" presId="urn:microsoft.com/office/officeart/2005/8/layout/list1"/>
    <dgm:cxn modelId="{3E919389-58A2-40B8-916D-C27F4D0A0902}" type="presParOf" srcId="{BC027BF0-9B42-4A90-BCBE-8F9AA0E8825C}" destId="{7C541E4F-F920-4AF6-9F02-2AD11077BA61}" srcOrd="17" destOrd="0" presId="urn:microsoft.com/office/officeart/2005/8/layout/list1"/>
    <dgm:cxn modelId="{D0272EEF-6912-4CF4-AAB1-FCE2D3D22835}" type="presParOf" srcId="{BC027BF0-9B42-4A90-BCBE-8F9AA0E8825C}" destId="{AB572FB5-CB06-49E1-8A30-2BFADC0777D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9B6EB2-0464-4A05-9000-441F0B0C1E04}" type="doc">
      <dgm:prSet loTypeId="urn:microsoft.com/office/officeart/2005/8/layout/matrix3" loCatId="matrix" qsTypeId="urn:microsoft.com/office/officeart/2005/8/quickstyle/simple1" qsCatId="simple" csTypeId="urn:microsoft.com/office/officeart/2005/8/colors/accent1_1" csCatId="accent1" phldr="1"/>
      <dgm:spPr/>
      <dgm:t>
        <a:bodyPr/>
        <a:lstStyle/>
        <a:p>
          <a:pPr rtl="1"/>
          <a:endParaRPr lang="ar-SA"/>
        </a:p>
      </dgm:t>
    </dgm:pt>
    <dgm:pt modelId="{FC28F392-9BB0-4866-A2F9-B3CE77BDEE68}">
      <dgm:prSet phldrT="[نص]" custT="1"/>
      <dgm:spPr/>
      <dgm:t>
        <a:bodyPr/>
        <a:lstStyle/>
        <a:p>
          <a:pPr rtl="1">
            <a:lnSpc>
              <a:spcPct val="100000"/>
            </a:lnSpc>
            <a:spcBef>
              <a:spcPts val="0"/>
            </a:spcBef>
            <a:spcAft>
              <a:spcPts val="0"/>
            </a:spcAft>
          </a:pPr>
          <a:r>
            <a:rPr lang="ar-SA" sz="2200" b="0" smtClean="0">
              <a:cs typeface="AL-Mohanad Bold" pitchFamily="2" charset="-78"/>
            </a:rPr>
            <a:t>الطريقة الهجائية المركبة</a:t>
          </a:r>
          <a:endParaRPr lang="ar-SA" sz="2200" b="0">
            <a:cs typeface="AL-Mohanad Bold" pitchFamily="2" charset="-78"/>
          </a:endParaRPr>
        </a:p>
      </dgm:t>
    </dgm:pt>
    <dgm:pt modelId="{7E3169AD-1021-447D-A00D-10C72F45AA14}" type="parTrans" cxnId="{51769159-A11E-4C3B-A58B-4F9D00A2C62B}">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63D157B9-7B62-4FF0-B4C7-5D6177BAC6C3}" type="sibTrans" cxnId="{51769159-A11E-4C3B-A58B-4F9D00A2C62B}">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0EA8A805-3E6F-44C7-AE0B-9F4E2B7B91BB}">
      <dgm:prSet phldrT="[نص]" custT="1"/>
      <dgm:spPr/>
      <dgm:t>
        <a:bodyPr/>
        <a:lstStyle/>
        <a:p>
          <a:pPr rtl="1">
            <a:lnSpc>
              <a:spcPct val="100000"/>
            </a:lnSpc>
            <a:spcBef>
              <a:spcPts val="0"/>
            </a:spcBef>
            <a:spcAft>
              <a:spcPts val="0"/>
            </a:spcAft>
          </a:pPr>
          <a:r>
            <a:rPr lang="ar-SA" sz="2200" b="0" dirty="0" smtClean="0">
              <a:cs typeface="AL-Mohanad Bold" pitchFamily="2" charset="-78"/>
            </a:rPr>
            <a:t>الطرية العددية المركبة</a:t>
          </a:r>
          <a:endParaRPr lang="ar-SA" sz="2200" b="0" dirty="0">
            <a:cs typeface="AL-Mohanad Bold" pitchFamily="2" charset="-78"/>
          </a:endParaRPr>
        </a:p>
      </dgm:t>
    </dgm:pt>
    <dgm:pt modelId="{D8FE33B7-09CB-4D4E-BD3C-A07F40F49253}" type="parTrans" cxnId="{637E0517-69C7-43C9-A45A-AB968D787C47}">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7397DA7E-BF47-43ED-B7ED-9C91996D03C0}" type="sibTrans" cxnId="{637E0517-69C7-43C9-A45A-AB968D787C47}">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F52AA028-FFEB-446D-84E2-613873F277BE}">
      <dgm:prSet phldrT="[نص]" custT="1"/>
      <dgm:spPr/>
      <dgm:t>
        <a:bodyPr/>
        <a:lstStyle/>
        <a:p>
          <a:pPr rtl="1">
            <a:lnSpc>
              <a:spcPct val="100000"/>
            </a:lnSpc>
            <a:spcBef>
              <a:spcPts val="0"/>
            </a:spcBef>
            <a:spcAft>
              <a:spcPts val="0"/>
            </a:spcAft>
          </a:pPr>
          <a:r>
            <a:rPr lang="ar-SA" sz="2200" b="0" smtClean="0">
              <a:cs typeface="AL-Mohanad Bold" pitchFamily="2" charset="-78"/>
            </a:rPr>
            <a:t>الطريقة العشرية (ديوي)</a:t>
          </a:r>
          <a:endParaRPr lang="ar-SA" sz="2200" b="0">
            <a:cs typeface="AL-Mohanad Bold" pitchFamily="2" charset="-78"/>
          </a:endParaRPr>
        </a:p>
      </dgm:t>
    </dgm:pt>
    <dgm:pt modelId="{BFF9C295-ED57-4855-A574-640A0A0FCCC8}" type="parTrans" cxnId="{FE215815-5FB3-48E5-87BD-8B7D13084449}">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3AB35CE6-07CD-4941-9179-EB7D7BEBD732}" type="sibTrans" cxnId="{FE215815-5FB3-48E5-87BD-8B7D13084449}">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52460C55-6FF5-47D2-A179-BC36FAD9E06B}">
      <dgm:prSet phldrT="[نص]" custT="1"/>
      <dgm:spPr/>
      <dgm:t>
        <a:bodyPr/>
        <a:lstStyle/>
        <a:p>
          <a:pPr rtl="1">
            <a:lnSpc>
              <a:spcPct val="100000"/>
            </a:lnSpc>
            <a:spcBef>
              <a:spcPts val="0"/>
            </a:spcBef>
            <a:spcAft>
              <a:spcPts val="0"/>
            </a:spcAft>
          </a:pPr>
          <a:r>
            <a:rPr lang="ar-SA" sz="2200" b="0" dirty="0" smtClean="0">
              <a:cs typeface="AL-Mohanad Bold" pitchFamily="2" charset="-78"/>
            </a:rPr>
            <a:t>الطريقة الهجائية العددية المركبة</a:t>
          </a:r>
          <a:endParaRPr lang="ar-SA" sz="2200" b="0" dirty="0">
            <a:cs typeface="AL-Mohanad Bold" pitchFamily="2" charset="-78"/>
          </a:endParaRPr>
        </a:p>
      </dgm:t>
    </dgm:pt>
    <dgm:pt modelId="{82B64C82-0899-4372-AE47-462CBE84072A}" type="parTrans" cxnId="{CD7442D5-84F0-47C5-B0CE-B5E8C9D251C1}">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71E50B26-1948-4AC3-9075-5C63CDE95EC0}" type="sibTrans" cxnId="{CD7442D5-84F0-47C5-B0CE-B5E8C9D251C1}">
      <dgm:prSet/>
      <dgm:spPr/>
      <dgm:t>
        <a:bodyPr/>
        <a:lstStyle/>
        <a:p>
          <a:pPr rtl="1">
            <a:lnSpc>
              <a:spcPct val="100000"/>
            </a:lnSpc>
            <a:spcBef>
              <a:spcPts val="0"/>
            </a:spcBef>
            <a:spcAft>
              <a:spcPts val="0"/>
            </a:spcAft>
          </a:pPr>
          <a:endParaRPr lang="ar-SA" sz="2200" b="0">
            <a:solidFill>
              <a:schemeClr val="tx1"/>
            </a:solidFill>
            <a:cs typeface="AL-Mohanad Bold" pitchFamily="2" charset="-78"/>
          </a:endParaRPr>
        </a:p>
      </dgm:t>
    </dgm:pt>
    <dgm:pt modelId="{60CE5F65-B8F0-4623-80BA-F286ECA8C507}">
      <dgm:prSet/>
      <dgm:spPr/>
      <dgm:t>
        <a:bodyPr/>
        <a:lstStyle/>
        <a:p>
          <a:pPr rtl="1"/>
          <a:endParaRPr lang="ar-SA" sz="2200">
            <a:solidFill>
              <a:schemeClr val="tx1"/>
            </a:solidFill>
          </a:endParaRPr>
        </a:p>
      </dgm:t>
    </dgm:pt>
    <dgm:pt modelId="{B34D74C8-0AA3-4222-B5F5-1F42D518D489}" type="parTrans" cxnId="{362ABE11-DC6F-4E49-8B34-56CA66886E6E}">
      <dgm:prSet/>
      <dgm:spPr/>
      <dgm:t>
        <a:bodyPr/>
        <a:lstStyle/>
        <a:p>
          <a:pPr rtl="1"/>
          <a:endParaRPr lang="ar-SA" sz="2200">
            <a:solidFill>
              <a:schemeClr val="tx1"/>
            </a:solidFill>
          </a:endParaRPr>
        </a:p>
      </dgm:t>
    </dgm:pt>
    <dgm:pt modelId="{25670CC3-7342-4D20-AD7A-6711C6F8D4BF}" type="sibTrans" cxnId="{362ABE11-DC6F-4E49-8B34-56CA66886E6E}">
      <dgm:prSet/>
      <dgm:spPr/>
      <dgm:t>
        <a:bodyPr/>
        <a:lstStyle/>
        <a:p>
          <a:pPr rtl="1"/>
          <a:endParaRPr lang="ar-SA" sz="2200">
            <a:solidFill>
              <a:schemeClr val="tx1"/>
            </a:solidFill>
          </a:endParaRPr>
        </a:p>
      </dgm:t>
    </dgm:pt>
    <dgm:pt modelId="{0BCE4D0F-DCBC-429A-84BF-5EECB475D075}">
      <dgm:prSet/>
      <dgm:spPr/>
      <dgm:t>
        <a:bodyPr/>
        <a:lstStyle/>
        <a:p>
          <a:pPr rtl="1"/>
          <a:endParaRPr lang="ar-SA" sz="2200">
            <a:solidFill>
              <a:schemeClr val="tx1"/>
            </a:solidFill>
          </a:endParaRPr>
        </a:p>
      </dgm:t>
    </dgm:pt>
    <dgm:pt modelId="{0708F106-185D-4B0F-B38A-B0B692B41FF8}" type="parTrans" cxnId="{F1ED5EAA-9315-4BA2-B76C-EDC7B3BFB91C}">
      <dgm:prSet/>
      <dgm:spPr/>
      <dgm:t>
        <a:bodyPr/>
        <a:lstStyle/>
        <a:p>
          <a:pPr rtl="1"/>
          <a:endParaRPr lang="ar-SA" sz="2200">
            <a:solidFill>
              <a:schemeClr val="tx1"/>
            </a:solidFill>
          </a:endParaRPr>
        </a:p>
      </dgm:t>
    </dgm:pt>
    <dgm:pt modelId="{BCD83735-F89E-4965-8A0A-8FB7FCCA04C3}" type="sibTrans" cxnId="{F1ED5EAA-9315-4BA2-B76C-EDC7B3BFB91C}">
      <dgm:prSet/>
      <dgm:spPr/>
      <dgm:t>
        <a:bodyPr/>
        <a:lstStyle/>
        <a:p>
          <a:pPr rtl="1"/>
          <a:endParaRPr lang="ar-SA" sz="2200">
            <a:solidFill>
              <a:schemeClr val="tx1"/>
            </a:solidFill>
          </a:endParaRPr>
        </a:p>
      </dgm:t>
    </dgm:pt>
    <dgm:pt modelId="{F1F25C2F-4086-4BF6-9867-26C6FF375B6A}">
      <dgm:prSet/>
      <dgm:spPr/>
      <dgm:t>
        <a:bodyPr/>
        <a:lstStyle/>
        <a:p>
          <a:pPr rtl="1"/>
          <a:endParaRPr lang="ar-SA" sz="2200">
            <a:solidFill>
              <a:schemeClr val="tx1"/>
            </a:solidFill>
          </a:endParaRPr>
        </a:p>
      </dgm:t>
    </dgm:pt>
    <dgm:pt modelId="{56CED35B-AA7D-4037-ADCA-5AA83E2B536D}" type="parTrans" cxnId="{577BAD5B-E4FC-422A-8CB2-E73A18C4E43F}">
      <dgm:prSet/>
      <dgm:spPr/>
      <dgm:t>
        <a:bodyPr/>
        <a:lstStyle/>
        <a:p>
          <a:pPr rtl="1"/>
          <a:endParaRPr lang="ar-SA" sz="2200">
            <a:solidFill>
              <a:schemeClr val="tx1"/>
            </a:solidFill>
          </a:endParaRPr>
        </a:p>
      </dgm:t>
    </dgm:pt>
    <dgm:pt modelId="{F974FF15-FB97-4B21-BF02-8967E93417F0}" type="sibTrans" cxnId="{577BAD5B-E4FC-422A-8CB2-E73A18C4E43F}">
      <dgm:prSet/>
      <dgm:spPr/>
      <dgm:t>
        <a:bodyPr/>
        <a:lstStyle/>
        <a:p>
          <a:pPr rtl="1"/>
          <a:endParaRPr lang="ar-SA" sz="2200">
            <a:solidFill>
              <a:schemeClr val="tx1"/>
            </a:solidFill>
          </a:endParaRPr>
        </a:p>
      </dgm:t>
    </dgm:pt>
    <dgm:pt modelId="{A868D457-659E-453F-8E54-7BB8CD55592B}">
      <dgm:prSet/>
      <dgm:spPr/>
      <dgm:t>
        <a:bodyPr/>
        <a:lstStyle/>
        <a:p>
          <a:pPr rtl="1"/>
          <a:endParaRPr lang="ar-SA" sz="2200">
            <a:solidFill>
              <a:schemeClr val="tx1"/>
            </a:solidFill>
          </a:endParaRPr>
        </a:p>
      </dgm:t>
    </dgm:pt>
    <dgm:pt modelId="{7D01C461-DAC0-4C20-95A2-6D8D2B434E03}" type="parTrans" cxnId="{04A4B084-CDE1-4DBF-8219-0D46E5034D9C}">
      <dgm:prSet/>
      <dgm:spPr/>
      <dgm:t>
        <a:bodyPr/>
        <a:lstStyle/>
        <a:p>
          <a:pPr rtl="1"/>
          <a:endParaRPr lang="ar-SA" sz="2200">
            <a:solidFill>
              <a:schemeClr val="tx1"/>
            </a:solidFill>
          </a:endParaRPr>
        </a:p>
      </dgm:t>
    </dgm:pt>
    <dgm:pt modelId="{626E2337-93FF-4F6B-B8B0-739AFD7CC4D5}" type="sibTrans" cxnId="{04A4B084-CDE1-4DBF-8219-0D46E5034D9C}">
      <dgm:prSet/>
      <dgm:spPr/>
      <dgm:t>
        <a:bodyPr/>
        <a:lstStyle/>
        <a:p>
          <a:pPr rtl="1"/>
          <a:endParaRPr lang="ar-SA" sz="2200">
            <a:solidFill>
              <a:schemeClr val="tx1"/>
            </a:solidFill>
          </a:endParaRPr>
        </a:p>
      </dgm:t>
    </dgm:pt>
    <dgm:pt modelId="{4ACC4ADC-980B-4E1A-B44A-B5F9F790D764}">
      <dgm:prSet/>
      <dgm:spPr/>
      <dgm:t>
        <a:bodyPr/>
        <a:lstStyle/>
        <a:p>
          <a:pPr rtl="1"/>
          <a:endParaRPr lang="ar-SA" sz="2200">
            <a:solidFill>
              <a:schemeClr val="tx1"/>
            </a:solidFill>
          </a:endParaRPr>
        </a:p>
      </dgm:t>
    </dgm:pt>
    <dgm:pt modelId="{8F10DD68-1257-4E33-A3BC-B85C85A1880D}" type="parTrans" cxnId="{173671F4-0835-4424-B109-6876E0F6D2F7}">
      <dgm:prSet/>
      <dgm:spPr/>
      <dgm:t>
        <a:bodyPr/>
        <a:lstStyle/>
        <a:p>
          <a:pPr rtl="1"/>
          <a:endParaRPr lang="ar-SA" sz="2200">
            <a:solidFill>
              <a:schemeClr val="tx1"/>
            </a:solidFill>
          </a:endParaRPr>
        </a:p>
      </dgm:t>
    </dgm:pt>
    <dgm:pt modelId="{3E9D9713-6D1B-4968-A204-AA769EFC4CC9}" type="sibTrans" cxnId="{173671F4-0835-4424-B109-6876E0F6D2F7}">
      <dgm:prSet/>
      <dgm:spPr/>
      <dgm:t>
        <a:bodyPr/>
        <a:lstStyle/>
        <a:p>
          <a:pPr rtl="1"/>
          <a:endParaRPr lang="ar-SA" sz="2200">
            <a:solidFill>
              <a:schemeClr val="tx1"/>
            </a:solidFill>
          </a:endParaRPr>
        </a:p>
      </dgm:t>
    </dgm:pt>
    <dgm:pt modelId="{85D07DCD-0497-40C9-86C9-D5FD7F1ECD90}">
      <dgm:prSet/>
      <dgm:spPr/>
      <dgm:t>
        <a:bodyPr/>
        <a:lstStyle/>
        <a:p>
          <a:pPr rtl="1"/>
          <a:endParaRPr lang="ar-SA" sz="2200">
            <a:solidFill>
              <a:schemeClr val="tx1"/>
            </a:solidFill>
          </a:endParaRPr>
        </a:p>
      </dgm:t>
    </dgm:pt>
    <dgm:pt modelId="{7563B5C1-CB7B-4D96-8120-3C772CE6F618}" type="parTrans" cxnId="{CFDC5ADF-FC9F-4555-AA91-B125D452039B}">
      <dgm:prSet/>
      <dgm:spPr/>
      <dgm:t>
        <a:bodyPr/>
        <a:lstStyle/>
        <a:p>
          <a:pPr rtl="1"/>
          <a:endParaRPr lang="ar-SA" sz="2200">
            <a:solidFill>
              <a:schemeClr val="tx1"/>
            </a:solidFill>
          </a:endParaRPr>
        </a:p>
      </dgm:t>
    </dgm:pt>
    <dgm:pt modelId="{780172F6-899A-4E56-A66E-BFD57FA895BA}" type="sibTrans" cxnId="{CFDC5ADF-FC9F-4555-AA91-B125D452039B}">
      <dgm:prSet/>
      <dgm:spPr/>
      <dgm:t>
        <a:bodyPr/>
        <a:lstStyle/>
        <a:p>
          <a:pPr rtl="1"/>
          <a:endParaRPr lang="ar-SA" sz="2200">
            <a:solidFill>
              <a:schemeClr val="tx1"/>
            </a:solidFill>
          </a:endParaRPr>
        </a:p>
      </dgm:t>
    </dgm:pt>
    <dgm:pt modelId="{2B454E9B-D2EE-416C-822E-7B46614F0CA0}">
      <dgm:prSet/>
      <dgm:spPr/>
      <dgm:t>
        <a:bodyPr/>
        <a:lstStyle/>
        <a:p>
          <a:pPr rtl="1"/>
          <a:endParaRPr lang="ar-SA" sz="2200">
            <a:solidFill>
              <a:schemeClr val="tx1"/>
            </a:solidFill>
          </a:endParaRPr>
        </a:p>
      </dgm:t>
    </dgm:pt>
    <dgm:pt modelId="{4C2EDE3D-3342-4CEC-ADC8-1F2BC9CCDE90}" type="parTrans" cxnId="{6E016E4F-62A7-4911-BE76-E32DFD71A339}">
      <dgm:prSet/>
      <dgm:spPr/>
      <dgm:t>
        <a:bodyPr/>
        <a:lstStyle/>
        <a:p>
          <a:pPr rtl="1"/>
          <a:endParaRPr lang="ar-SA" sz="2200">
            <a:solidFill>
              <a:schemeClr val="tx1"/>
            </a:solidFill>
          </a:endParaRPr>
        </a:p>
      </dgm:t>
    </dgm:pt>
    <dgm:pt modelId="{7593E5D2-6529-4A03-B880-02D5B6BD1146}" type="sibTrans" cxnId="{6E016E4F-62A7-4911-BE76-E32DFD71A339}">
      <dgm:prSet/>
      <dgm:spPr/>
      <dgm:t>
        <a:bodyPr/>
        <a:lstStyle/>
        <a:p>
          <a:pPr rtl="1"/>
          <a:endParaRPr lang="ar-SA" sz="2200">
            <a:solidFill>
              <a:schemeClr val="tx1"/>
            </a:solidFill>
          </a:endParaRPr>
        </a:p>
      </dgm:t>
    </dgm:pt>
    <dgm:pt modelId="{4EE3BBD3-FCC0-497B-84BA-0FAB88C9AD87}">
      <dgm:prSet/>
      <dgm:spPr/>
      <dgm:t>
        <a:bodyPr/>
        <a:lstStyle/>
        <a:p>
          <a:pPr rtl="1"/>
          <a:endParaRPr lang="ar-SA" sz="2200">
            <a:solidFill>
              <a:schemeClr val="tx1"/>
            </a:solidFill>
          </a:endParaRPr>
        </a:p>
      </dgm:t>
    </dgm:pt>
    <dgm:pt modelId="{CDAB802C-ED6D-445F-912F-C2A2C4999485}" type="parTrans" cxnId="{3E8C74FE-A3DC-4373-9807-F843D97B9FFC}">
      <dgm:prSet/>
      <dgm:spPr/>
      <dgm:t>
        <a:bodyPr/>
        <a:lstStyle/>
        <a:p>
          <a:pPr rtl="1"/>
          <a:endParaRPr lang="ar-SA" sz="2200">
            <a:solidFill>
              <a:schemeClr val="tx1"/>
            </a:solidFill>
          </a:endParaRPr>
        </a:p>
      </dgm:t>
    </dgm:pt>
    <dgm:pt modelId="{8FCC5769-D0A9-4C54-B9C1-4D46E4BA720A}" type="sibTrans" cxnId="{3E8C74FE-A3DC-4373-9807-F843D97B9FFC}">
      <dgm:prSet/>
      <dgm:spPr/>
      <dgm:t>
        <a:bodyPr/>
        <a:lstStyle/>
        <a:p>
          <a:pPr rtl="1"/>
          <a:endParaRPr lang="ar-SA" sz="2200">
            <a:solidFill>
              <a:schemeClr val="tx1"/>
            </a:solidFill>
          </a:endParaRPr>
        </a:p>
      </dgm:t>
    </dgm:pt>
    <dgm:pt modelId="{42C2D637-3902-4647-A09A-AE64C4F050DA}">
      <dgm:prSet/>
      <dgm:spPr/>
      <dgm:t>
        <a:bodyPr/>
        <a:lstStyle/>
        <a:p>
          <a:pPr rtl="1"/>
          <a:endParaRPr lang="ar-SA" sz="2200">
            <a:solidFill>
              <a:schemeClr val="tx1"/>
            </a:solidFill>
          </a:endParaRPr>
        </a:p>
      </dgm:t>
    </dgm:pt>
    <dgm:pt modelId="{9D833CA9-70C7-4210-BBCC-F4FCC6421631}" type="parTrans" cxnId="{B7E91BED-05DC-472F-848E-E17BE1D07589}">
      <dgm:prSet/>
      <dgm:spPr/>
      <dgm:t>
        <a:bodyPr/>
        <a:lstStyle/>
        <a:p>
          <a:pPr rtl="1"/>
          <a:endParaRPr lang="ar-SA" sz="2200">
            <a:solidFill>
              <a:schemeClr val="tx1"/>
            </a:solidFill>
          </a:endParaRPr>
        </a:p>
      </dgm:t>
    </dgm:pt>
    <dgm:pt modelId="{8D011067-3710-4777-8A74-5715648ACA1F}" type="sibTrans" cxnId="{B7E91BED-05DC-472F-848E-E17BE1D07589}">
      <dgm:prSet/>
      <dgm:spPr/>
      <dgm:t>
        <a:bodyPr/>
        <a:lstStyle/>
        <a:p>
          <a:pPr rtl="1"/>
          <a:endParaRPr lang="ar-SA" sz="2200">
            <a:solidFill>
              <a:schemeClr val="tx1"/>
            </a:solidFill>
          </a:endParaRPr>
        </a:p>
      </dgm:t>
    </dgm:pt>
    <dgm:pt modelId="{0952E20E-1995-4256-90F9-0838806FDC01}">
      <dgm:prSet/>
      <dgm:spPr/>
      <dgm:t>
        <a:bodyPr/>
        <a:lstStyle/>
        <a:p>
          <a:pPr rtl="1"/>
          <a:endParaRPr lang="ar-SA" sz="2200">
            <a:solidFill>
              <a:schemeClr val="tx1"/>
            </a:solidFill>
          </a:endParaRPr>
        </a:p>
      </dgm:t>
    </dgm:pt>
    <dgm:pt modelId="{82D965A8-13DA-4817-BB9E-0D0115F3C458}" type="parTrans" cxnId="{3C8C282D-F809-4A02-BE69-80D7C76FCBE4}">
      <dgm:prSet/>
      <dgm:spPr/>
      <dgm:t>
        <a:bodyPr/>
        <a:lstStyle/>
        <a:p>
          <a:pPr rtl="1"/>
          <a:endParaRPr lang="ar-SA" sz="2200">
            <a:solidFill>
              <a:schemeClr val="tx1"/>
            </a:solidFill>
          </a:endParaRPr>
        </a:p>
      </dgm:t>
    </dgm:pt>
    <dgm:pt modelId="{BCB4E063-B0D9-460E-B745-83B91C43AE01}" type="sibTrans" cxnId="{3C8C282D-F809-4A02-BE69-80D7C76FCBE4}">
      <dgm:prSet/>
      <dgm:spPr/>
      <dgm:t>
        <a:bodyPr/>
        <a:lstStyle/>
        <a:p>
          <a:pPr rtl="1"/>
          <a:endParaRPr lang="ar-SA" sz="2200">
            <a:solidFill>
              <a:schemeClr val="tx1"/>
            </a:solidFill>
          </a:endParaRPr>
        </a:p>
      </dgm:t>
    </dgm:pt>
    <dgm:pt modelId="{8CE02896-A7D3-4E36-8603-357CB2ED3CD6}">
      <dgm:prSet/>
      <dgm:spPr/>
      <dgm:t>
        <a:bodyPr/>
        <a:lstStyle/>
        <a:p>
          <a:pPr rtl="1"/>
          <a:endParaRPr lang="ar-SA" sz="2200">
            <a:solidFill>
              <a:schemeClr val="tx1"/>
            </a:solidFill>
          </a:endParaRPr>
        </a:p>
      </dgm:t>
    </dgm:pt>
    <dgm:pt modelId="{BF29D298-6054-4463-9E43-817A854CAE2D}" type="parTrans" cxnId="{F8AAF6D1-19E2-4C43-AD37-5568C12BD0B6}">
      <dgm:prSet/>
      <dgm:spPr/>
      <dgm:t>
        <a:bodyPr/>
        <a:lstStyle/>
        <a:p>
          <a:pPr rtl="1"/>
          <a:endParaRPr lang="ar-SA" sz="2200">
            <a:solidFill>
              <a:schemeClr val="tx1"/>
            </a:solidFill>
          </a:endParaRPr>
        </a:p>
      </dgm:t>
    </dgm:pt>
    <dgm:pt modelId="{8A86A2D3-EDD2-46CD-B9E5-EDCBD8389345}" type="sibTrans" cxnId="{F8AAF6D1-19E2-4C43-AD37-5568C12BD0B6}">
      <dgm:prSet/>
      <dgm:spPr/>
      <dgm:t>
        <a:bodyPr/>
        <a:lstStyle/>
        <a:p>
          <a:pPr rtl="1"/>
          <a:endParaRPr lang="ar-SA" sz="2200">
            <a:solidFill>
              <a:schemeClr val="tx1"/>
            </a:solidFill>
          </a:endParaRPr>
        </a:p>
      </dgm:t>
    </dgm:pt>
    <dgm:pt modelId="{A6E1AD3D-2E5E-4650-9872-F3A055C78D47}" type="pres">
      <dgm:prSet presAssocID="{7F9B6EB2-0464-4A05-9000-441F0B0C1E04}" presName="matrix" presStyleCnt="0">
        <dgm:presLayoutVars>
          <dgm:chMax val="1"/>
          <dgm:dir val="rev"/>
          <dgm:resizeHandles val="exact"/>
        </dgm:presLayoutVars>
      </dgm:prSet>
      <dgm:spPr/>
      <dgm:t>
        <a:bodyPr/>
        <a:lstStyle/>
        <a:p>
          <a:pPr rtl="1"/>
          <a:endParaRPr lang="ar-SA"/>
        </a:p>
      </dgm:t>
    </dgm:pt>
    <dgm:pt modelId="{80D87688-8F08-419B-BD9F-B990F947880D}" type="pres">
      <dgm:prSet presAssocID="{7F9B6EB2-0464-4A05-9000-441F0B0C1E04}" presName="diamond" presStyleLbl="bgShp" presStyleIdx="0" presStyleCnt="1"/>
      <dgm:spPr/>
      <dgm:t>
        <a:bodyPr/>
        <a:lstStyle/>
        <a:p>
          <a:pPr rtl="1"/>
          <a:endParaRPr lang="ar-SA"/>
        </a:p>
      </dgm:t>
    </dgm:pt>
    <dgm:pt modelId="{ADFC3D1E-A0A6-4DDD-A362-29393CF0CFFD}" type="pres">
      <dgm:prSet presAssocID="{7F9B6EB2-0464-4A05-9000-441F0B0C1E04}" presName="quad1" presStyleLbl="node1" presStyleIdx="0" presStyleCnt="4">
        <dgm:presLayoutVars>
          <dgm:chMax val="0"/>
          <dgm:chPref val="0"/>
          <dgm:bulletEnabled val="1"/>
        </dgm:presLayoutVars>
      </dgm:prSet>
      <dgm:spPr/>
      <dgm:t>
        <a:bodyPr/>
        <a:lstStyle/>
        <a:p>
          <a:pPr rtl="1"/>
          <a:endParaRPr lang="ar-SA"/>
        </a:p>
      </dgm:t>
    </dgm:pt>
    <dgm:pt modelId="{009DC26E-2825-4BE6-9FD8-09BB3040C140}" type="pres">
      <dgm:prSet presAssocID="{7F9B6EB2-0464-4A05-9000-441F0B0C1E04}" presName="quad2" presStyleLbl="node1" presStyleIdx="1" presStyleCnt="4">
        <dgm:presLayoutVars>
          <dgm:chMax val="0"/>
          <dgm:chPref val="0"/>
          <dgm:bulletEnabled val="1"/>
        </dgm:presLayoutVars>
      </dgm:prSet>
      <dgm:spPr/>
      <dgm:t>
        <a:bodyPr/>
        <a:lstStyle/>
        <a:p>
          <a:pPr rtl="1"/>
          <a:endParaRPr lang="ar-SA"/>
        </a:p>
      </dgm:t>
    </dgm:pt>
    <dgm:pt modelId="{44E6FCF2-3969-4055-AF62-A7679C308A01}" type="pres">
      <dgm:prSet presAssocID="{7F9B6EB2-0464-4A05-9000-441F0B0C1E04}" presName="quad3" presStyleLbl="node1" presStyleIdx="2" presStyleCnt="4">
        <dgm:presLayoutVars>
          <dgm:chMax val="0"/>
          <dgm:chPref val="0"/>
          <dgm:bulletEnabled val="1"/>
        </dgm:presLayoutVars>
      </dgm:prSet>
      <dgm:spPr/>
      <dgm:t>
        <a:bodyPr/>
        <a:lstStyle/>
        <a:p>
          <a:pPr rtl="1"/>
          <a:endParaRPr lang="ar-SA"/>
        </a:p>
      </dgm:t>
    </dgm:pt>
    <dgm:pt modelId="{AC4E8B87-201A-4D62-AD60-0F8F5E29A0ED}" type="pres">
      <dgm:prSet presAssocID="{7F9B6EB2-0464-4A05-9000-441F0B0C1E04}" presName="quad4" presStyleLbl="node1" presStyleIdx="3" presStyleCnt="4">
        <dgm:presLayoutVars>
          <dgm:chMax val="0"/>
          <dgm:chPref val="0"/>
          <dgm:bulletEnabled val="1"/>
        </dgm:presLayoutVars>
      </dgm:prSet>
      <dgm:spPr/>
      <dgm:t>
        <a:bodyPr/>
        <a:lstStyle/>
        <a:p>
          <a:pPr rtl="1"/>
          <a:endParaRPr lang="ar-SA"/>
        </a:p>
      </dgm:t>
    </dgm:pt>
  </dgm:ptLst>
  <dgm:cxnLst>
    <dgm:cxn modelId="{3E8C74FE-A3DC-4373-9807-F843D97B9FFC}" srcId="{2B454E9B-D2EE-416C-822E-7B46614F0CA0}" destId="{4EE3BBD3-FCC0-497B-84BA-0FAB88C9AD87}" srcOrd="0" destOrd="0" parTransId="{CDAB802C-ED6D-445F-912F-C2A2C4999485}" sibTransId="{8FCC5769-D0A9-4C54-B9C1-4D46E4BA720A}"/>
    <dgm:cxn modelId="{3C8C282D-F809-4A02-BE69-80D7C76FCBE4}" srcId="{7F9B6EB2-0464-4A05-9000-441F0B0C1E04}" destId="{0952E20E-1995-4256-90F9-0838806FDC01}" srcOrd="10" destOrd="0" parTransId="{82D965A8-13DA-4817-BB9E-0D0115F3C458}" sibTransId="{BCB4E063-B0D9-460E-B745-83B91C43AE01}"/>
    <dgm:cxn modelId="{F8AAF6D1-19E2-4C43-AD37-5568C12BD0B6}" srcId="{0952E20E-1995-4256-90F9-0838806FDC01}" destId="{8CE02896-A7D3-4E36-8603-357CB2ED3CD6}" srcOrd="0" destOrd="0" parTransId="{BF29D298-6054-4463-9E43-817A854CAE2D}" sibTransId="{8A86A2D3-EDD2-46CD-B9E5-EDCBD8389345}"/>
    <dgm:cxn modelId="{173671F4-0835-4424-B109-6876E0F6D2F7}" srcId="{A868D457-659E-453F-8E54-7BB8CD55592B}" destId="{4ACC4ADC-980B-4E1A-B44A-B5F9F790D764}" srcOrd="0" destOrd="0" parTransId="{8F10DD68-1257-4E33-A3BC-B85C85A1880D}" sibTransId="{3E9D9713-6D1B-4968-A204-AA769EFC4CC9}"/>
    <dgm:cxn modelId="{FE215815-5FB3-48E5-87BD-8B7D13084449}" srcId="{7F9B6EB2-0464-4A05-9000-441F0B0C1E04}" destId="{F52AA028-FFEB-446D-84E2-613873F277BE}" srcOrd="2" destOrd="0" parTransId="{BFF9C295-ED57-4855-A574-640A0A0FCCC8}" sibTransId="{3AB35CE6-07CD-4941-9179-EB7D7BEBD732}"/>
    <dgm:cxn modelId="{51769159-A11E-4C3B-A58B-4F9D00A2C62B}" srcId="{7F9B6EB2-0464-4A05-9000-441F0B0C1E04}" destId="{FC28F392-9BB0-4866-A2F9-B3CE77BDEE68}" srcOrd="0" destOrd="0" parTransId="{7E3169AD-1021-447D-A00D-10C72F45AA14}" sibTransId="{63D157B9-7B62-4FF0-B4C7-5D6177BAC6C3}"/>
    <dgm:cxn modelId="{577BAD5B-E4FC-422A-8CB2-E73A18C4E43F}" srcId="{7F9B6EB2-0464-4A05-9000-441F0B0C1E04}" destId="{F1F25C2F-4086-4BF6-9867-26C6FF375B6A}" srcOrd="5" destOrd="0" parTransId="{56CED35B-AA7D-4037-ADCA-5AA83E2B536D}" sibTransId="{F974FF15-FB97-4B21-BF02-8967E93417F0}"/>
    <dgm:cxn modelId="{6E016E4F-62A7-4911-BE76-E32DFD71A339}" srcId="{7F9B6EB2-0464-4A05-9000-441F0B0C1E04}" destId="{2B454E9B-D2EE-416C-822E-7B46614F0CA0}" srcOrd="8" destOrd="0" parTransId="{4C2EDE3D-3342-4CEC-ADC8-1F2BC9CCDE90}" sibTransId="{7593E5D2-6529-4A03-B880-02D5B6BD1146}"/>
    <dgm:cxn modelId="{04A4B084-CDE1-4DBF-8219-0D46E5034D9C}" srcId="{7F9B6EB2-0464-4A05-9000-441F0B0C1E04}" destId="{A868D457-659E-453F-8E54-7BB8CD55592B}" srcOrd="6" destOrd="0" parTransId="{7D01C461-DAC0-4C20-95A2-6D8D2B434E03}" sibTransId="{626E2337-93FF-4F6B-B8B0-739AFD7CC4D5}"/>
    <dgm:cxn modelId="{362ABE11-DC6F-4E49-8B34-56CA66886E6E}" srcId="{7F9B6EB2-0464-4A05-9000-441F0B0C1E04}" destId="{60CE5F65-B8F0-4623-80BA-F286ECA8C507}" srcOrd="4" destOrd="0" parTransId="{B34D74C8-0AA3-4222-B5F5-1F42D518D489}" sibTransId="{25670CC3-7342-4D20-AD7A-6711C6F8D4BF}"/>
    <dgm:cxn modelId="{FBD52760-5027-4B2F-97E7-578A2B887BD7}" type="presOf" srcId="{52460C55-6FF5-47D2-A179-BC36FAD9E06B}" destId="{AC4E8B87-201A-4D62-AD60-0F8F5E29A0ED}" srcOrd="0" destOrd="0" presId="urn:microsoft.com/office/officeart/2005/8/layout/matrix3"/>
    <dgm:cxn modelId="{CD7442D5-84F0-47C5-B0CE-B5E8C9D251C1}" srcId="{7F9B6EB2-0464-4A05-9000-441F0B0C1E04}" destId="{52460C55-6FF5-47D2-A179-BC36FAD9E06B}" srcOrd="3" destOrd="0" parTransId="{82B64C82-0899-4372-AE47-462CBE84072A}" sibTransId="{71E50B26-1948-4AC3-9075-5C63CDE95EC0}"/>
    <dgm:cxn modelId="{637E0517-69C7-43C9-A45A-AB968D787C47}" srcId="{7F9B6EB2-0464-4A05-9000-441F0B0C1E04}" destId="{0EA8A805-3E6F-44C7-AE0B-9F4E2B7B91BB}" srcOrd="1" destOrd="0" parTransId="{D8FE33B7-09CB-4D4E-BD3C-A07F40F49253}" sibTransId="{7397DA7E-BF47-43ED-B7ED-9C91996D03C0}"/>
    <dgm:cxn modelId="{0AE73A75-29DF-46E5-A755-52C7B28AADB6}" type="presOf" srcId="{FC28F392-9BB0-4866-A2F9-B3CE77BDEE68}" destId="{ADFC3D1E-A0A6-4DDD-A362-29393CF0CFFD}" srcOrd="0" destOrd="0" presId="urn:microsoft.com/office/officeart/2005/8/layout/matrix3"/>
    <dgm:cxn modelId="{5D884D80-74C7-4D5F-AEFD-B1EAB48F5FE6}" type="presOf" srcId="{F52AA028-FFEB-446D-84E2-613873F277BE}" destId="{44E6FCF2-3969-4055-AF62-A7679C308A01}" srcOrd="0" destOrd="0" presId="urn:microsoft.com/office/officeart/2005/8/layout/matrix3"/>
    <dgm:cxn modelId="{F1ED5EAA-9315-4BA2-B76C-EDC7B3BFB91C}" srcId="{60CE5F65-B8F0-4623-80BA-F286ECA8C507}" destId="{0BCE4D0F-DCBC-429A-84BF-5EECB475D075}" srcOrd="0" destOrd="0" parTransId="{0708F106-185D-4B0F-B38A-B0B692B41FF8}" sibTransId="{BCD83735-F89E-4965-8A0A-8FB7FCCA04C3}"/>
    <dgm:cxn modelId="{B0986B11-D58D-4329-8313-71AC340A2A86}" type="presOf" srcId="{0EA8A805-3E6F-44C7-AE0B-9F4E2B7B91BB}" destId="{009DC26E-2825-4BE6-9FD8-09BB3040C140}" srcOrd="0" destOrd="0" presId="urn:microsoft.com/office/officeart/2005/8/layout/matrix3"/>
    <dgm:cxn modelId="{584A1A17-8151-45ED-9E69-DC1B60D7B761}" type="presOf" srcId="{7F9B6EB2-0464-4A05-9000-441F0B0C1E04}" destId="{A6E1AD3D-2E5E-4650-9872-F3A055C78D47}" srcOrd="0" destOrd="0" presId="urn:microsoft.com/office/officeart/2005/8/layout/matrix3"/>
    <dgm:cxn modelId="{B7E91BED-05DC-472F-848E-E17BE1D07589}" srcId="{7F9B6EB2-0464-4A05-9000-441F0B0C1E04}" destId="{42C2D637-3902-4647-A09A-AE64C4F050DA}" srcOrd="9" destOrd="0" parTransId="{9D833CA9-70C7-4210-BBCC-F4FCC6421631}" sibTransId="{8D011067-3710-4777-8A74-5715648ACA1F}"/>
    <dgm:cxn modelId="{CFDC5ADF-FC9F-4555-AA91-B125D452039B}" srcId="{7F9B6EB2-0464-4A05-9000-441F0B0C1E04}" destId="{85D07DCD-0497-40C9-86C9-D5FD7F1ECD90}" srcOrd="7" destOrd="0" parTransId="{7563B5C1-CB7B-4D96-8120-3C772CE6F618}" sibTransId="{780172F6-899A-4E56-A66E-BFD57FA895BA}"/>
    <dgm:cxn modelId="{A75BC63C-4F90-4A48-A494-61528244F738}" type="presParOf" srcId="{A6E1AD3D-2E5E-4650-9872-F3A055C78D47}" destId="{80D87688-8F08-419B-BD9F-B990F947880D}" srcOrd="0" destOrd="0" presId="urn:microsoft.com/office/officeart/2005/8/layout/matrix3"/>
    <dgm:cxn modelId="{6145892B-A682-4758-8249-A8F5B060248F}" type="presParOf" srcId="{A6E1AD3D-2E5E-4650-9872-F3A055C78D47}" destId="{ADFC3D1E-A0A6-4DDD-A362-29393CF0CFFD}" srcOrd="1" destOrd="0" presId="urn:microsoft.com/office/officeart/2005/8/layout/matrix3"/>
    <dgm:cxn modelId="{9BD27C75-2174-4D0C-B833-A8FA77F437CF}" type="presParOf" srcId="{A6E1AD3D-2E5E-4650-9872-F3A055C78D47}" destId="{009DC26E-2825-4BE6-9FD8-09BB3040C140}" srcOrd="2" destOrd="0" presId="urn:microsoft.com/office/officeart/2005/8/layout/matrix3"/>
    <dgm:cxn modelId="{C37C0221-6DB2-4476-9691-7C9B82BA704A}" type="presParOf" srcId="{A6E1AD3D-2E5E-4650-9872-F3A055C78D47}" destId="{44E6FCF2-3969-4055-AF62-A7679C308A01}" srcOrd="3" destOrd="0" presId="urn:microsoft.com/office/officeart/2005/8/layout/matrix3"/>
    <dgm:cxn modelId="{A32AFE54-71EF-4CC8-8BD0-07CE0AB5BC34}" type="presParOf" srcId="{A6E1AD3D-2E5E-4650-9872-F3A055C78D47}" destId="{AC4E8B87-201A-4D62-AD60-0F8F5E29A0E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ECBE-B878-4976-B5FF-A6242BE6E011}">
      <dsp:nvSpPr>
        <dsp:cNvPr id="0" name=""/>
        <dsp:cNvSpPr/>
      </dsp:nvSpPr>
      <dsp:spPr>
        <a:xfrm>
          <a:off x="0" y="630944"/>
          <a:ext cx="1186395" cy="118658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F6813-1C4C-4CC0-94FF-8B61F1F0AB0D}">
      <dsp:nvSpPr>
        <dsp:cNvPr id="0" name=""/>
        <dsp:cNvSpPr/>
      </dsp:nvSpPr>
      <dsp:spPr>
        <a:xfrm>
          <a:off x="39778" y="670504"/>
          <a:ext cx="1107470" cy="1107469"/>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0" kern="1200">
              <a:latin typeface="Traditional Arabic" panose="02020603050405020304" pitchFamily="18" charset="-78"/>
              <a:cs typeface="(AA) Sendebad" pitchFamily="2" charset="-78"/>
            </a:rPr>
            <a:t>استمتع</a:t>
          </a:r>
        </a:p>
      </dsp:txBody>
      <dsp:txXfrm>
        <a:off x="197627" y="828744"/>
        <a:ext cx="791140" cy="790990"/>
      </dsp:txXfrm>
    </dsp:sp>
    <dsp:sp modelId="{1FB0E880-B083-4D12-A1CF-482E54AB7A79}">
      <dsp:nvSpPr>
        <dsp:cNvPr id="0" name=""/>
        <dsp:cNvSpPr/>
      </dsp:nvSpPr>
      <dsp:spPr>
        <a:xfrm rot="13500000">
          <a:off x="1226873" y="631006"/>
          <a:ext cx="1186258" cy="118625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BAF60-A1EF-4084-B27F-F7D621437EC8}">
      <dsp:nvSpPr>
        <dsp:cNvPr id="0" name=""/>
        <dsp:cNvSpPr/>
      </dsp:nvSpPr>
      <dsp:spPr>
        <a:xfrm>
          <a:off x="1265320" y="670504"/>
          <a:ext cx="1107470" cy="1107469"/>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0" kern="1200">
              <a:latin typeface="Traditional Arabic" panose="02020603050405020304" pitchFamily="18" charset="-78"/>
              <a:cs typeface="(AA) Sendebad" pitchFamily="2" charset="-78"/>
            </a:rPr>
            <a:t>تفاعل</a:t>
          </a:r>
        </a:p>
      </dsp:txBody>
      <dsp:txXfrm>
        <a:off x="1423801" y="828744"/>
        <a:ext cx="791140" cy="790990"/>
      </dsp:txXfrm>
    </dsp:sp>
    <dsp:sp modelId="{5B3D8375-3040-49CD-B45C-6907ED3B4D97}">
      <dsp:nvSpPr>
        <dsp:cNvPr id="0" name=""/>
        <dsp:cNvSpPr/>
      </dsp:nvSpPr>
      <dsp:spPr>
        <a:xfrm rot="13500000">
          <a:off x="2452415" y="631006"/>
          <a:ext cx="1186258" cy="118625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AB6E4-7A67-4DBE-B06A-4C1C95962E7A}">
      <dsp:nvSpPr>
        <dsp:cNvPr id="0" name=""/>
        <dsp:cNvSpPr/>
      </dsp:nvSpPr>
      <dsp:spPr>
        <a:xfrm>
          <a:off x="2491494" y="670504"/>
          <a:ext cx="1107470" cy="1107469"/>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0" kern="1200">
              <a:latin typeface="Traditional Arabic" panose="02020603050405020304" pitchFamily="18" charset="-78"/>
              <a:cs typeface="(AA) Sendebad" pitchFamily="2" charset="-78"/>
            </a:rPr>
            <a:t>شارك</a:t>
          </a:r>
        </a:p>
      </dsp:txBody>
      <dsp:txXfrm>
        <a:off x="2649974" y="828744"/>
        <a:ext cx="791140" cy="790990"/>
      </dsp:txXfrm>
    </dsp:sp>
    <dsp:sp modelId="{E04C6D69-ECF6-41FB-A79A-411C5C4FCDFE}">
      <dsp:nvSpPr>
        <dsp:cNvPr id="0" name=""/>
        <dsp:cNvSpPr/>
      </dsp:nvSpPr>
      <dsp:spPr>
        <a:xfrm rot="13500000">
          <a:off x="3678589" y="631006"/>
          <a:ext cx="1186258" cy="118625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20F1C-1446-45A7-BB2D-18409DBEA06C}">
      <dsp:nvSpPr>
        <dsp:cNvPr id="0" name=""/>
        <dsp:cNvSpPr/>
      </dsp:nvSpPr>
      <dsp:spPr>
        <a:xfrm>
          <a:off x="3717667" y="670504"/>
          <a:ext cx="1107470" cy="1107469"/>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0" kern="1200">
              <a:latin typeface="Traditional Arabic" panose="02020603050405020304" pitchFamily="18" charset="-78"/>
              <a:cs typeface="(AA) Sendebad" pitchFamily="2" charset="-78"/>
            </a:rPr>
            <a:t>ناقش</a:t>
          </a:r>
        </a:p>
      </dsp:txBody>
      <dsp:txXfrm>
        <a:off x="3875517" y="828744"/>
        <a:ext cx="791140" cy="790990"/>
      </dsp:txXfrm>
    </dsp:sp>
    <dsp:sp modelId="{6B5ACB3A-90F8-4D8E-9C25-3A074943880E}">
      <dsp:nvSpPr>
        <dsp:cNvPr id="0" name=""/>
        <dsp:cNvSpPr/>
      </dsp:nvSpPr>
      <dsp:spPr>
        <a:xfrm rot="13500000">
          <a:off x="4904763" y="631006"/>
          <a:ext cx="1186258" cy="118625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B8CE5-365F-470C-A615-1F8701773E83}">
      <dsp:nvSpPr>
        <dsp:cNvPr id="0" name=""/>
        <dsp:cNvSpPr/>
      </dsp:nvSpPr>
      <dsp:spPr>
        <a:xfrm>
          <a:off x="4943841" y="670504"/>
          <a:ext cx="1107470" cy="1107469"/>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0" kern="1200" dirty="0" smtClean="0">
              <a:latin typeface="Traditional Arabic" panose="02020603050405020304" pitchFamily="18" charset="-78"/>
              <a:cs typeface="(AA) Sendebad" pitchFamily="2" charset="-78"/>
            </a:rPr>
            <a:t>تأمل</a:t>
          </a:r>
          <a:endParaRPr lang="ar-SA" sz="2300" b="0" kern="1200" dirty="0">
            <a:latin typeface="Traditional Arabic" panose="02020603050405020304" pitchFamily="18" charset="-78"/>
            <a:cs typeface="(AA) Sendebad" pitchFamily="2" charset="-78"/>
          </a:endParaRPr>
        </a:p>
      </dsp:txBody>
      <dsp:txXfrm>
        <a:off x="5101690" y="828744"/>
        <a:ext cx="791140" cy="7909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A7876-E775-4F51-A64A-475BDD30F7A0}">
      <dsp:nvSpPr>
        <dsp:cNvPr id="0" name=""/>
        <dsp:cNvSpPr/>
      </dsp:nvSpPr>
      <dsp:spPr>
        <a:xfrm rot="10800000">
          <a:off x="5945997" y="1221151"/>
          <a:ext cx="2476470" cy="990588"/>
        </a:xfrm>
        <a:prstGeom prst="homePlate">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004" tIns="64008" rIns="128016" bIns="64008"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تحديد الوثيقة ورمزها</a:t>
          </a:r>
          <a:endParaRPr lang="ar-SA" sz="2400" kern="1200" dirty="0">
            <a:cs typeface="AL-Mohanad Bold" pitchFamily="2" charset="-78"/>
          </a:endParaRPr>
        </a:p>
      </dsp:txBody>
      <dsp:txXfrm rot="10800000">
        <a:off x="6193644" y="1221151"/>
        <a:ext cx="2228823" cy="990588"/>
      </dsp:txXfrm>
    </dsp:sp>
    <dsp:sp modelId="{CAF08332-4367-42CE-B301-F343EFBCDCE2}">
      <dsp:nvSpPr>
        <dsp:cNvPr id="0" name=""/>
        <dsp:cNvSpPr/>
      </dsp:nvSpPr>
      <dsp:spPr>
        <a:xfrm rot="10800000">
          <a:off x="3964820" y="1221151"/>
          <a:ext cx="2476470" cy="990588"/>
        </a:xfrm>
        <a:prstGeom prst="chevron">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004" tIns="64008" rIns="96012" bIns="64008"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تحديد طريقة الحفظ</a:t>
          </a:r>
          <a:endParaRPr lang="ar-SA" sz="2400" kern="1200" dirty="0">
            <a:cs typeface="AL-Mohanad Bold" pitchFamily="2" charset="-78"/>
          </a:endParaRPr>
        </a:p>
      </dsp:txBody>
      <dsp:txXfrm rot="10800000">
        <a:off x="4460114" y="1221151"/>
        <a:ext cx="1485882" cy="990588"/>
      </dsp:txXfrm>
    </dsp:sp>
    <dsp:sp modelId="{B3D448EA-38CC-42D9-B1C1-757682860E15}">
      <dsp:nvSpPr>
        <dsp:cNvPr id="0" name=""/>
        <dsp:cNvSpPr/>
      </dsp:nvSpPr>
      <dsp:spPr>
        <a:xfrm rot="10800000">
          <a:off x="1983644" y="1221151"/>
          <a:ext cx="2476470" cy="990588"/>
        </a:xfrm>
        <a:prstGeom prst="chevron">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004" tIns="64008" rIns="96012" bIns="64008"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تحديد مدة الحفظ </a:t>
          </a:r>
          <a:endParaRPr lang="ar-SA" sz="2400" kern="1200" dirty="0">
            <a:cs typeface="AL-Mohanad Bold" pitchFamily="2" charset="-78"/>
          </a:endParaRPr>
        </a:p>
      </dsp:txBody>
      <dsp:txXfrm rot="10800000">
        <a:off x="2478938" y="1221151"/>
        <a:ext cx="1485882" cy="990588"/>
      </dsp:txXfrm>
    </dsp:sp>
    <dsp:sp modelId="{E0B659E9-6A62-4340-B0E6-52ED1E6A238A}">
      <dsp:nvSpPr>
        <dsp:cNvPr id="0" name=""/>
        <dsp:cNvSpPr/>
      </dsp:nvSpPr>
      <dsp:spPr>
        <a:xfrm rot="10800000">
          <a:off x="2468" y="1221151"/>
          <a:ext cx="2476470" cy="990588"/>
        </a:xfrm>
        <a:prstGeom prst="chevron">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2004" tIns="64008" rIns="96012" bIns="64008" numCol="1" spcCol="1270" anchor="ctr" anchorCtr="0">
          <a:noAutofit/>
        </a:bodyPr>
        <a:lstStyle/>
        <a:p>
          <a:pPr lvl="0" algn="ctr" defTabSz="1066800" rtl="1">
            <a:lnSpc>
              <a:spcPct val="90000"/>
            </a:lnSpc>
            <a:spcBef>
              <a:spcPct val="0"/>
            </a:spcBef>
            <a:spcAft>
              <a:spcPct val="35000"/>
            </a:spcAft>
          </a:pPr>
          <a:r>
            <a:rPr lang="ar-SA" sz="2400" kern="1200" dirty="0" smtClean="0">
              <a:cs typeface="AL-Mohanad Bold" pitchFamily="2" charset="-78"/>
            </a:rPr>
            <a:t>تحديد مسؤول الحفظ</a:t>
          </a:r>
          <a:endParaRPr lang="ar-SA" sz="2400" kern="1200" dirty="0">
            <a:cs typeface="AL-Mohanad Bold" pitchFamily="2" charset="-78"/>
          </a:endParaRPr>
        </a:p>
      </dsp:txBody>
      <dsp:txXfrm rot="10800000">
        <a:off x="497762" y="1221151"/>
        <a:ext cx="1485882" cy="9905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7141D-E69B-4414-BBA1-6BBFA7A2519D}">
      <dsp:nvSpPr>
        <dsp:cNvPr id="0" name=""/>
        <dsp:cNvSpPr/>
      </dsp:nvSpPr>
      <dsp:spPr>
        <a:xfrm rot="5400000">
          <a:off x="4677192" y="1512941"/>
          <a:ext cx="4464496" cy="1438612"/>
        </a:xfrm>
        <a:prstGeom prst="flowChartManualOperati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kern="1200" dirty="0" smtClean="0">
              <a:latin typeface="Times New Roman" panose="02020603050405020304" pitchFamily="18" charset="0"/>
              <a:ea typeface="Times New Roman" panose="02020603050405020304" pitchFamily="18" charset="0"/>
              <a:cs typeface="AL-Mohanad" pitchFamily="2" charset="-78"/>
            </a:rPr>
            <a:t>يجب أن تحدد نوعية المعلومات التي يتم استرجاعها</a:t>
          </a:r>
          <a:endParaRPr lang="ar-SA" sz="2000" kern="1200" dirty="0"/>
        </a:p>
      </dsp:txBody>
      <dsp:txXfrm rot="-5400000">
        <a:off x="6190134" y="892898"/>
        <a:ext cx="1438612" cy="2678698"/>
      </dsp:txXfrm>
    </dsp:sp>
    <dsp:sp modelId="{C745BB74-869A-437C-92E2-AE95D83525CC}">
      <dsp:nvSpPr>
        <dsp:cNvPr id="0" name=""/>
        <dsp:cNvSpPr/>
      </dsp:nvSpPr>
      <dsp:spPr>
        <a:xfrm rot="5400000">
          <a:off x="3130684" y="1512941"/>
          <a:ext cx="4464496" cy="1438612"/>
        </a:xfrm>
        <a:prstGeom prst="flowChartManualOperati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kern="1200" dirty="0" smtClean="0">
              <a:latin typeface="Times New Roman" panose="02020603050405020304" pitchFamily="18" charset="0"/>
              <a:ea typeface="Times New Roman" panose="02020603050405020304" pitchFamily="18" charset="0"/>
              <a:cs typeface="AL-Mohanad" pitchFamily="2" charset="-78"/>
            </a:rPr>
            <a:t>أن تحدد مدة معينة ل</a:t>
          </a:r>
          <a:r>
            <a:rPr lang="ar-JO" sz="2000" kern="1200" dirty="0" smtClean="0">
              <a:latin typeface="Times New Roman" panose="02020603050405020304" pitchFamily="18" charset="0"/>
              <a:ea typeface="Times New Roman" panose="02020603050405020304" pitchFamily="18" charset="0"/>
              <a:cs typeface="AL-Mohanad" pitchFamily="2" charset="-78"/>
            </a:rPr>
            <a:t>لا</a:t>
          </a:r>
          <a:r>
            <a:rPr lang="ar-SA" sz="2000" kern="1200" dirty="0" err="1" smtClean="0">
              <a:latin typeface="Times New Roman" panose="02020603050405020304" pitchFamily="18" charset="0"/>
              <a:ea typeface="Times New Roman" panose="02020603050405020304" pitchFamily="18" charset="0"/>
              <a:cs typeface="AL-Mohanad" pitchFamily="2" charset="-78"/>
            </a:rPr>
            <a:t>سترجاع</a:t>
          </a:r>
          <a:r>
            <a:rPr lang="ar-SA" sz="2000" kern="1200" dirty="0" smtClean="0">
              <a:latin typeface="Times New Roman" panose="02020603050405020304" pitchFamily="18" charset="0"/>
              <a:ea typeface="Times New Roman" panose="02020603050405020304" pitchFamily="18" charset="0"/>
              <a:cs typeface="AL-Mohanad" pitchFamily="2" charset="-78"/>
            </a:rPr>
            <a:t> (تحديد مدة حفظ الوثائق)</a:t>
          </a:r>
          <a:endParaRPr lang="en-US" sz="2000" kern="1200" dirty="0">
            <a:latin typeface="Times New Roman" panose="02020603050405020304" pitchFamily="18" charset="0"/>
            <a:ea typeface="Times New Roman" panose="02020603050405020304" pitchFamily="18" charset="0"/>
            <a:cs typeface="AL-Mohanad" pitchFamily="2" charset="-78"/>
          </a:endParaRPr>
        </a:p>
      </dsp:txBody>
      <dsp:txXfrm rot="-5400000">
        <a:off x="4643626" y="892898"/>
        <a:ext cx="1438612" cy="2678698"/>
      </dsp:txXfrm>
    </dsp:sp>
    <dsp:sp modelId="{2FE431C0-1E15-448A-A0E5-3B13818CF91D}">
      <dsp:nvSpPr>
        <dsp:cNvPr id="0" name=""/>
        <dsp:cNvSpPr/>
      </dsp:nvSpPr>
      <dsp:spPr>
        <a:xfrm rot="5400000">
          <a:off x="1584175" y="1512941"/>
          <a:ext cx="4464496" cy="1438612"/>
        </a:xfrm>
        <a:prstGeom prst="flowChartManualOperati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kern="1200" dirty="0" smtClean="0">
              <a:latin typeface="Times New Roman" panose="02020603050405020304" pitchFamily="18" charset="0"/>
              <a:ea typeface="Times New Roman" panose="02020603050405020304" pitchFamily="18" charset="0"/>
              <a:cs typeface="AL-Mohanad" pitchFamily="2" charset="-78"/>
            </a:rPr>
            <a:t>أن يخصص مكان معين ل</a:t>
          </a:r>
          <a:r>
            <a:rPr lang="ar-JO" sz="2000" kern="1200" dirty="0" smtClean="0">
              <a:latin typeface="Times New Roman" panose="02020603050405020304" pitchFamily="18" charset="0"/>
              <a:ea typeface="Times New Roman" panose="02020603050405020304" pitchFamily="18" charset="0"/>
              <a:cs typeface="AL-Mohanad" pitchFamily="2" charset="-78"/>
            </a:rPr>
            <a:t>لا</a:t>
          </a:r>
          <a:r>
            <a:rPr lang="ar-SA" sz="2000" kern="1200" dirty="0" smtClean="0">
              <a:latin typeface="Times New Roman" panose="02020603050405020304" pitchFamily="18" charset="0"/>
              <a:ea typeface="Times New Roman" panose="02020603050405020304" pitchFamily="18" charset="0"/>
              <a:cs typeface="AL-Mohanad" pitchFamily="2" charset="-78"/>
            </a:rPr>
            <a:t>طلاع على الأوراق والوثائق</a:t>
          </a:r>
          <a:endParaRPr lang="en-US" sz="2000" kern="1200" dirty="0">
            <a:latin typeface="Times New Roman" panose="02020603050405020304" pitchFamily="18" charset="0"/>
            <a:ea typeface="Times New Roman" panose="02020603050405020304" pitchFamily="18" charset="0"/>
            <a:cs typeface="AL-Mohanad" pitchFamily="2" charset="-78"/>
          </a:endParaRPr>
        </a:p>
      </dsp:txBody>
      <dsp:txXfrm rot="-5400000">
        <a:off x="3097117" y="892898"/>
        <a:ext cx="1438612" cy="2678698"/>
      </dsp:txXfrm>
    </dsp:sp>
    <dsp:sp modelId="{060A74E6-2B40-4EA9-9726-2AF52E1A1FFC}">
      <dsp:nvSpPr>
        <dsp:cNvPr id="0" name=""/>
        <dsp:cNvSpPr/>
      </dsp:nvSpPr>
      <dsp:spPr>
        <a:xfrm rot="5400000">
          <a:off x="37666" y="1512941"/>
          <a:ext cx="4464496" cy="1438612"/>
        </a:xfrm>
        <a:prstGeom prst="flowChartManualOperati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kern="1200" dirty="0" smtClean="0">
              <a:latin typeface="Times New Roman" panose="02020603050405020304" pitchFamily="18" charset="0"/>
              <a:ea typeface="Times New Roman" panose="02020603050405020304" pitchFamily="18" charset="0"/>
              <a:cs typeface="AL-Mohanad" pitchFamily="2" charset="-78"/>
            </a:rPr>
            <a:t>أن يتم ضبط عملية ا</a:t>
          </a:r>
          <a:r>
            <a:rPr lang="ar-JO" sz="2000" kern="1200" dirty="0" smtClean="0">
              <a:latin typeface="Times New Roman" panose="02020603050405020304" pitchFamily="18" charset="0"/>
              <a:ea typeface="Times New Roman" panose="02020603050405020304" pitchFamily="18" charset="0"/>
              <a:cs typeface="AL-Mohanad" pitchFamily="2" charset="-78"/>
            </a:rPr>
            <a:t>لا</a:t>
          </a:r>
          <a:r>
            <a:rPr lang="ar-SA" sz="2000" kern="1200" dirty="0" err="1" smtClean="0">
              <a:latin typeface="Times New Roman" panose="02020603050405020304" pitchFamily="18" charset="0"/>
              <a:ea typeface="Times New Roman" panose="02020603050405020304" pitchFamily="18" charset="0"/>
              <a:cs typeface="AL-Mohanad" pitchFamily="2" charset="-78"/>
            </a:rPr>
            <a:t>سترجاع</a:t>
          </a:r>
          <a:r>
            <a:rPr lang="ar-SA" sz="2000" kern="1200" dirty="0" smtClean="0">
              <a:latin typeface="Times New Roman" panose="02020603050405020304" pitchFamily="18" charset="0"/>
              <a:ea typeface="Times New Roman" panose="02020603050405020304" pitchFamily="18" charset="0"/>
              <a:cs typeface="AL-Mohanad" pitchFamily="2" charset="-78"/>
            </a:rPr>
            <a:t> بنماذج معينة</a:t>
          </a:r>
          <a:endParaRPr lang="en-US" sz="2000" kern="1200" dirty="0">
            <a:latin typeface="Times New Roman" panose="02020603050405020304" pitchFamily="18" charset="0"/>
            <a:ea typeface="Times New Roman" panose="02020603050405020304" pitchFamily="18" charset="0"/>
            <a:cs typeface="AL-Mohanad" pitchFamily="2" charset="-78"/>
          </a:endParaRPr>
        </a:p>
      </dsp:txBody>
      <dsp:txXfrm rot="-5400000">
        <a:off x="1550608" y="892898"/>
        <a:ext cx="1438612" cy="2678698"/>
      </dsp:txXfrm>
    </dsp:sp>
    <dsp:sp modelId="{F2BC2DF2-CB4D-4693-80A6-B94B8B176F7E}">
      <dsp:nvSpPr>
        <dsp:cNvPr id="0" name=""/>
        <dsp:cNvSpPr/>
      </dsp:nvSpPr>
      <dsp:spPr>
        <a:xfrm rot="5400000">
          <a:off x="-1508841" y="1512941"/>
          <a:ext cx="4464496" cy="1438612"/>
        </a:xfrm>
        <a:prstGeom prst="flowChartManualOperati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kern="1200" dirty="0" smtClean="0">
              <a:latin typeface="Times New Roman" panose="02020603050405020304" pitchFamily="18" charset="0"/>
              <a:ea typeface="Times New Roman" panose="02020603050405020304" pitchFamily="18" charset="0"/>
              <a:cs typeface="AL-Mohanad" pitchFamily="2" charset="-78"/>
            </a:rPr>
            <a:t>أن تكون عملية ا</a:t>
          </a:r>
          <a:r>
            <a:rPr lang="ar-JO" sz="2000" kern="1200" dirty="0" smtClean="0">
              <a:latin typeface="Times New Roman" panose="02020603050405020304" pitchFamily="18" charset="0"/>
              <a:ea typeface="Times New Roman" panose="02020603050405020304" pitchFamily="18" charset="0"/>
              <a:cs typeface="AL-Mohanad" pitchFamily="2" charset="-78"/>
            </a:rPr>
            <a:t>لا</a:t>
          </a:r>
          <a:r>
            <a:rPr lang="ar-SA" sz="2000" kern="1200" dirty="0" err="1" smtClean="0">
              <a:latin typeface="Times New Roman" panose="02020603050405020304" pitchFamily="18" charset="0"/>
              <a:ea typeface="Times New Roman" panose="02020603050405020304" pitchFamily="18" charset="0"/>
              <a:cs typeface="AL-Mohanad" pitchFamily="2" charset="-78"/>
            </a:rPr>
            <a:t>سترجاع</a:t>
          </a:r>
          <a:r>
            <a:rPr lang="ar-SA" sz="2000" kern="1200" dirty="0" smtClean="0">
              <a:latin typeface="Times New Roman" panose="02020603050405020304" pitchFamily="18" charset="0"/>
              <a:ea typeface="Times New Roman" panose="02020603050405020304" pitchFamily="18" charset="0"/>
              <a:cs typeface="AL-Mohanad" pitchFamily="2" charset="-78"/>
            </a:rPr>
            <a:t> للوثائق تحت إشراف مس</a:t>
          </a:r>
          <a:r>
            <a:rPr lang="ar-JO" sz="2000" kern="1200" dirty="0" smtClean="0">
              <a:latin typeface="Times New Roman" panose="02020603050405020304" pitchFamily="18" charset="0"/>
              <a:ea typeface="Times New Roman" panose="02020603050405020304" pitchFamily="18" charset="0"/>
              <a:cs typeface="AL-Mohanad" pitchFamily="2" charset="-78"/>
            </a:rPr>
            <a:t>ؤ</a:t>
          </a:r>
          <a:r>
            <a:rPr lang="ar-SA" sz="2000" kern="1200" dirty="0" err="1" smtClean="0">
              <a:latin typeface="Times New Roman" panose="02020603050405020304" pitchFamily="18" charset="0"/>
              <a:ea typeface="Times New Roman" panose="02020603050405020304" pitchFamily="18" charset="0"/>
              <a:cs typeface="AL-Mohanad" pitchFamily="2" charset="-78"/>
            </a:rPr>
            <a:t>ولة</a:t>
          </a:r>
          <a:r>
            <a:rPr lang="ar-SA" sz="2000" kern="1200" dirty="0" smtClean="0">
              <a:latin typeface="Times New Roman" panose="02020603050405020304" pitchFamily="18" charset="0"/>
              <a:ea typeface="Times New Roman" panose="02020603050405020304" pitchFamily="18" charset="0"/>
              <a:cs typeface="AL-Mohanad" pitchFamily="2" charset="-78"/>
            </a:rPr>
            <a:t> الحفظ</a:t>
          </a:r>
          <a:endParaRPr lang="en-US" sz="2000" kern="1200" dirty="0">
            <a:latin typeface="Times New Roman" panose="02020603050405020304" pitchFamily="18" charset="0"/>
            <a:ea typeface="Times New Roman" panose="02020603050405020304" pitchFamily="18" charset="0"/>
            <a:cs typeface="AL-Mohanad" pitchFamily="2" charset="-78"/>
          </a:endParaRPr>
        </a:p>
      </dsp:txBody>
      <dsp:txXfrm rot="-5400000">
        <a:off x="4101" y="892898"/>
        <a:ext cx="1438612" cy="26786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FBDF3-3330-4731-9902-8025D24E37FB}">
      <dsp:nvSpPr>
        <dsp:cNvPr id="0" name=""/>
        <dsp:cNvSpPr/>
      </dsp:nvSpPr>
      <dsp:spPr>
        <a:xfrm>
          <a:off x="4358823" y="664320"/>
          <a:ext cx="1554864" cy="93291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00000"/>
            </a:lnSpc>
            <a:spcBef>
              <a:spcPct val="0"/>
            </a:spcBef>
            <a:spcAft>
              <a:spcPct val="35000"/>
            </a:spcAft>
          </a:pPr>
          <a:r>
            <a:rPr lang="ar-SA" sz="1500" kern="1200" dirty="0" smtClean="0">
              <a:latin typeface="Times New Roman" panose="02020603050405020304" pitchFamily="18" charset="0"/>
              <a:ea typeface="Times New Roman" panose="02020603050405020304" pitchFamily="18" charset="0"/>
              <a:cs typeface="AL-Mohanad" pitchFamily="2" charset="-78"/>
            </a:rPr>
            <a:t>تحديد نوعية البيانات والمعلومات</a:t>
          </a:r>
          <a:endParaRPr lang="ar-SA" sz="1500" kern="1200" dirty="0"/>
        </a:p>
      </dsp:txBody>
      <dsp:txXfrm>
        <a:off x="4386147" y="691644"/>
        <a:ext cx="1500216" cy="878270"/>
      </dsp:txXfrm>
    </dsp:sp>
    <dsp:sp modelId="{D9B49D4C-1805-4B02-914A-F473CBECF17C}">
      <dsp:nvSpPr>
        <dsp:cNvPr id="0" name=""/>
        <dsp:cNvSpPr/>
      </dsp:nvSpPr>
      <dsp:spPr>
        <a:xfrm rot="10800000">
          <a:off x="3892364" y="937976"/>
          <a:ext cx="329631" cy="38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100000"/>
            </a:lnSpc>
            <a:spcBef>
              <a:spcPct val="0"/>
            </a:spcBef>
            <a:spcAft>
              <a:spcPct val="35000"/>
            </a:spcAft>
          </a:pPr>
          <a:endParaRPr lang="ar-SA" sz="1500" kern="1200"/>
        </a:p>
      </dsp:txBody>
      <dsp:txXfrm rot="10800000">
        <a:off x="3991253" y="1015097"/>
        <a:ext cx="230742" cy="231364"/>
      </dsp:txXfrm>
    </dsp:sp>
    <dsp:sp modelId="{D7D3010B-92B2-41E2-B90D-2DBA8D7CBACB}">
      <dsp:nvSpPr>
        <dsp:cNvPr id="0" name=""/>
        <dsp:cNvSpPr/>
      </dsp:nvSpPr>
      <dsp:spPr>
        <a:xfrm>
          <a:off x="2182013" y="664320"/>
          <a:ext cx="1554864" cy="93291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00000"/>
            </a:lnSpc>
            <a:spcBef>
              <a:spcPct val="0"/>
            </a:spcBef>
            <a:spcAft>
              <a:spcPct val="35000"/>
            </a:spcAft>
          </a:pPr>
          <a:r>
            <a:rPr lang="ar-SA" sz="1500" kern="1200" dirty="0" smtClean="0">
              <a:latin typeface="Times New Roman" panose="02020603050405020304" pitchFamily="18" charset="0"/>
              <a:ea typeface="Times New Roman" panose="02020603050405020304" pitchFamily="18" charset="0"/>
              <a:cs typeface="AL-Mohanad" pitchFamily="2" charset="-78"/>
            </a:rPr>
            <a:t>استخراجها من مكان حفظها</a:t>
          </a:r>
          <a:endParaRPr lang="en-US" sz="1500" kern="1200" dirty="0">
            <a:latin typeface="Times New Roman" panose="02020603050405020304" pitchFamily="18" charset="0"/>
            <a:ea typeface="Times New Roman" panose="02020603050405020304" pitchFamily="18" charset="0"/>
            <a:cs typeface="AL-Mohanad" pitchFamily="2" charset="-78"/>
          </a:endParaRPr>
        </a:p>
      </dsp:txBody>
      <dsp:txXfrm>
        <a:off x="2209337" y="691644"/>
        <a:ext cx="1500216" cy="878270"/>
      </dsp:txXfrm>
    </dsp:sp>
    <dsp:sp modelId="{8E8DAEEC-BFB9-4F2F-80DA-E36919F923BD}">
      <dsp:nvSpPr>
        <dsp:cNvPr id="0" name=""/>
        <dsp:cNvSpPr/>
      </dsp:nvSpPr>
      <dsp:spPr>
        <a:xfrm rot="10800000">
          <a:off x="1715553" y="937976"/>
          <a:ext cx="329631" cy="38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100000"/>
            </a:lnSpc>
            <a:spcBef>
              <a:spcPct val="0"/>
            </a:spcBef>
            <a:spcAft>
              <a:spcPct val="35000"/>
            </a:spcAft>
          </a:pPr>
          <a:endParaRPr lang="ar-SA" sz="1500" kern="1200"/>
        </a:p>
      </dsp:txBody>
      <dsp:txXfrm rot="10800000">
        <a:off x="1814442" y="1015097"/>
        <a:ext cx="230742" cy="231364"/>
      </dsp:txXfrm>
    </dsp:sp>
    <dsp:sp modelId="{35D28DFF-8604-4575-9F4B-644ADED6B899}">
      <dsp:nvSpPr>
        <dsp:cNvPr id="0" name=""/>
        <dsp:cNvSpPr/>
      </dsp:nvSpPr>
      <dsp:spPr>
        <a:xfrm>
          <a:off x="5202" y="664320"/>
          <a:ext cx="1554864" cy="93291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00000"/>
            </a:lnSpc>
            <a:spcBef>
              <a:spcPct val="0"/>
            </a:spcBef>
            <a:spcAft>
              <a:spcPct val="35000"/>
            </a:spcAft>
          </a:pPr>
          <a:r>
            <a:rPr lang="ar-SA" sz="1500" kern="1200" dirty="0" smtClean="0">
              <a:latin typeface="Times New Roman" panose="02020603050405020304" pitchFamily="18" charset="0"/>
              <a:ea typeface="Times New Roman" panose="02020603050405020304" pitchFamily="18" charset="0"/>
              <a:cs typeface="AL-Mohanad" pitchFamily="2" charset="-78"/>
            </a:rPr>
            <a:t>ضبط عملية الاسترجاع في بيان أو سجل الاطلاع</a:t>
          </a:r>
          <a:endParaRPr lang="en-US" sz="1500" kern="1200" dirty="0">
            <a:latin typeface="Times New Roman" panose="02020603050405020304" pitchFamily="18" charset="0"/>
            <a:ea typeface="Times New Roman" panose="02020603050405020304" pitchFamily="18" charset="0"/>
            <a:cs typeface="AL-Mohanad" pitchFamily="2" charset="-78"/>
          </a:endParaRPr>
        </a:p>
      </dsp:txBody>
      <dsp:txXfrm>
        <a:off x="32526" y="691644"/>
        <a:ext cx="1500216" cy="878270"/>
      </dsp:txXfrm>
    </dsp:sp>
    <dsp:sp modelId="{111FDA18-A0CC-426C-BFA3-B1B685AE1103}">
      <dsp:nvSpPr>
        <dsp:cNvPr id="0" name=""/>
        <dsp:cNvSpPr/>
      </dsp:nvSpPr>
      <dsp:spPr>
        <a:xfrm rot="5400000">
          <a:off x="617818" y="1706079"/>
          <a:ext cx="329631" cy="38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100000"/>
            </a:lnSpc>
            <a:spcBef>
              <a:spcPct val="0"/>
            </a:spcBef>
            <a:spcAft>
              <a:spcPct val="35000"/>
            </a:spcAft>
          </a:pPr>
          <a:endParaRPr lang="ar-SA" sz="1500" kern="1200"/>
        </a:p>
      </dsp:txBody>
      <dsp:txXfrm rot="-5400000">
        <a:off x="666952" y="1734067"/>
        <a:ext cx="231364" cy="230742"/>
      </dsp:txXfrm>
    </dsp:sp>
    <dsp:sp modelId="{455319A7-FA5F-4DB7-9791-4461B47CB1AF}">
      <dsp:nvSpPr>
        <dsp:cNvPr id="0" name=""/>
        <dsp:cNvSpPr/>
      </dsp:nvSpPr>
      <dsp:spPr>
        <a:xfrm>
          <a:off x="5202" y="2219184"/>
          <a:ext cx="1554864" cy="93291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00000"/>
            </a:lnSpc>
            <a:spcBef>
              <a:spcPct val="0"/>
            </a:spcBef>
            <a:spcAft>
              <a:spcPct val="35000"/>
            </a:spcAft>
          </a:pPr>
          <a:r>
            <a:rPr lang="ar-SA" sz="1500" kern="1200" dirty="0" smtClean="0">
              <a:latin typeface="Times New Roman" panose="02020603050405020304" pitchFamily="18" charset="0"/>
              <a:ea typeface="Times New Roman" panose="02020603050405020304" pitchFamily="18" charset="0"/>
              <a:cs typeface="AL-Mohanad" pitchFamily="2" charset="-78"/>
            </a:rPr>
            <a:t>التوقيع من المستعير في النموذج الخاص بالإعارة</a:t>
          </a:r>
          <a:endParaRPr lang="ar-SA" sz="1500" kern="1200" dirty="0"/>
        </a:p>
      </dsp:txBody>
      <dsp:txXfrm>
        <a:off x="32526" y="2246508"/>
        <a:ext cx="1500216" cy="878270"/>
      </dsp:txXfrm>
    </dsp:sp>
    <dsp:sp modelId="{F4E1654F-2F4F-4F68-9921-B95A2A15A93D}">
      <dsp:nvSpPr>
        <dsp:cNvPr id="0" name=""/>
        <dsp:cNvSpPr/>
      </dsp:nvSpPr>
      <dsp:spPr>
        <a:xfrm>
          <a:off x="1696895" y="2492841"/>
          <a:ext cx="329631" cy="38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100000"/>
            </a:lnSpc>
            <a:spcBef>
              <a:spcPct val="0"/>
            </a:spcBef>
            <a:spcAft>
              <a:spcPct val="35000"/>
            </a:spcAft>
          </a:pPr>
          <a:endParaRPr lang="ar-SA" sz="1500" kern="1200"/>
        </a:p>
      </dsp:txBody>
      <dsp:txXfrm>
        <a:off x="1696895" y="2569962"/>
        <a:ext cx="230742" cy="231364"/>
      </dsp:txXfrm>
    </dsp:sp>
    <dsp:sp modelId="{F6A72338-D849-4B8F-AD14-5324F29628E0}">
      <dsp:nvSpPr>
        <dsp:cNvPr id="0" name=""/>
        <dsp:cNvSpPr/>
      </dsp:nvSpPr>
      <dsp:spPr>
        <a:xfrm>
          <a:off x="2182013" y="2219184"/>
          <a:ext cx="1554864" cy="93291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00000"/>
            </a:lnSpc>
            <a:spcBef>
              <a:spcPct val="0"/>
            </a:spcBef>
            <a:spcAft>
              <a:spcPct val="35000"/>
            </a:spcAft>
          </a:pPr>
          <a:r>
            <a:rPr lang="ar-SA" sz="1500" kern="1200" dirty="0" smtClean="0">
              <a:latin typeface="Times New Roman" panose="02020603050405020304" pitchFamily="18" charset="0"/>
              <a:ea typeface="Times New Roman" panose="02020603050405020304" pitchFamily="18" charset="0"/>
              <a:cs typeface="AL-Mohanad" pitchFamily="2" charset="-78"/>
            </a:rPr>
            <a:t>تسليم الوثيقة للمستعير</a:t>
          </a:r>
          <a:endParaRPr lang="ar-SA" sz="1500" kern="1200" dirty="0">
            <a:latin typeface="Times New Roman" panose="02020603050405020304" pitchFamily="18" charset="0"/>
            <a:ea typeface="Times New Roman" panose="02020603050405020304" pitchFamily="18" charset="0"/>
            <a:cs typeface="AL-Mohanad" pitchFamily="2" charset="-78"/>
          </a:endParaRPr>
        </a:p>
      </dsp:txBody>
      <dsp:txXfrm>
        <a:off x="2209337" y="2246508"/>
        <a:ext cx="1500216" cy="878270"/>
      </dsp:txXfrm>
    </dsp:sp>
    <dsp:sp modelId="{0E0C7663-8172-4D23-A1AA-8AC551CAA290}">
      <dsp:nvSpPr>
        <dsp:cNvPr id="0" name=""/>
        <dsp:cNvSpPr/>
      </dsp:nvSpPr>
      <dsp:spPr>
        <a:xfrm>
          <a:off x="3873706" y="2492841"/>
          <a:ext cx="329631" cy="385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100000"/>
            </a:lnSpc>
            <a:spcBef>
              <a:spcPct val="0"/>
            </a:spcBef>
            <a:spcAft>
              <a:spcPct val="35000"/>
            </a:spcAft>
          </a:pPr>
          <a:endParaRPr lang="ar-SA" sz="1500" kern="1200"/>
        </a:p>
      </dsp:txBody>
      <dsp:txXfrm>
        <a:off x="3873706" y="2569962"/>
        <a:ext cx="230742" cy="231364"/>
      </dsp:txXfrm>
    </dsp:sp>
    <dsp:sp modelId="{DB094C12-A0A1-41B6-B664-B22802A93E73}">
      <dsp:nvSpPr>
        <dsp:cNvPr id="0" name=""/>
        <dsp:cNvSpPr/>
      </dsp:nvSpPr>
      <dsp:spPr>
        <a:xfrm>
          <a:off x="4358823" y="2219184"/>
          <a:ext cx="1554864" cy="93291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100000"/>
            </a:lnSpc>
            <a:spcBef>
              <a:spcPct val="0"/>
            </a:spcBef>
            <a:spcAft>
              <a:spcPct val="35000"/>
            </a:spcAft>
          </a:pPr>
          <a:r>
            <a:rPr lang="ar-SA" sz="1500" kern="1200" dirty="0" smtClean="0">
              <a:latin typeface="Times New Roman" panose="02020603050405020304" pitchFamily="18" charset="0"/>
              <a:ea typeface="Times New Roman" panose="02020603050405020304" pitchFamily="18" charset="0"/>
              <a:cs typeface="AL-Mohanad" pitchFamily="2" charset="-78"/>
            </a:rPr>
            <a:t>إعادة الأوراق والوثائق إلى مكان حفظها</a:t>
          </a:r>
          <a:endParaRPr lang="en-US" sz="1500" kern="1200" dirty="0">
            <a:latin typeface="Times New Roman" panose="02020603050405020304" pitchFamily="18" charset="0"/>
            <a:ea typeface="Times New Roman" panose="02020603050405020304" pitchFamily="18" charset="0"/>
            <a:cs typeface="AL-Mohanad" pitchFamily="2" charset="-78"/>
          </a:endParaRPr>
        </a:p>
      </dsp:txBody>
      <dsp:txXfrm>
        <a:off x="4386147" y="2246508"/>
        <a:ext cx="1500216" cy="8782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78BBB-8D7D-4924-A88D-7DD78FF5C80A}">
      <dsp:nvSpPr>
        <dsp:cNvPr id="0" name=""/>
        <dsp:cNvSpPr/>
      </dsp:nvSpPr>
      <dsp:spPr>
        <a:xfrm>
          <a:off x="5217519" y="-704408"/>
          <a:ext cx="5472816" cy="5472816"/>
        </a:xfrm>
        <a:prstGeom prst="blockArc">
          <a:avLst>
            <a:gd name="adj1" fmla="val 8100000"/>
            <a:gd name="adj2" fmla="val 13500000"/>
            <a:gd name="adj3" fmla="val 395"/>
          </a:avLst>
        </a:pr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D40E0-9652-4346-A8A0-72BF8026488F}">
      <dsp:nvSpPr>
        <dsp:cNvPr id="0" name=""/>
        <dsp:cNvSpPr/>
      </dsp:nvSpPr>
      <dsp:spPr>
        <a:xfrm>
          <a:off x="55186" y="312440"/>
          <a:ext cx="5580684" cy="625205"/>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96257"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AL-Mohanad" pitchFamily="2" charset="-78"/>
            </a:rPr>
            <a:t>تصنيف أنواع الوثائق والبيانات حسب أهميتها.</a:t>
          </a:r>
          <a:endParaRPr lang="ar-SA" sz="1600" kern="1200" dirty="0"/>
        </a:p>
      </dsp:txBody>
      <dsp:txXfrm>
        <a:off x="55186" y="312440"/>
        <a:ext cx="5580684" cy="625205"/>
      </dsp:txXfrm>
    </dsp:sp>
    <dsp:sp modelId="{0B668F73-7CB7-4761-A5DE-526BAC93C227}">
      <dsp:nvSpPr>
        <dsp:cNvPr id="0" name=""/>
        <dsp:cNvSpPr/>
      </dsp:nvSpPr>
      <dsp:spPr>
        <a:xfrm>
          <a:off x="5245117" y="234289"/>
          <a:ext cx="781507" cy="781507"/>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16687-F85A-4CA4-9763-D7BDE90978B2}">
      <dsp:nvSpPr>
        <dsp:cNvPr id="0" name=""/>
        <dsp:cNvSpPr/>
      </dsp:nvSpPr>
      <dsp:spPr>
        <a:xfrm>
          <a:off x="55186" y="1250411"/>
          <a:ext cx="5222240" cy="625205"/>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96257" bIns="40640" numCol="1" spcCol="1270" anchor="ctr" anchorCtr="0">
          <a:noAutofit/>
        </a:bodyPr>
        <a:lstStyle/>
        <a:p>
          <a:pPr lvl="0" algn="r" defTabSz="711200" rtl="1">
            <a:lnSpc>
              <a:spcPct val="90000"/>
            </a:lnSpc>
            <a:spcBef>
              <a:spcPct val="0"/>
            </a:spcBef>
            <a:spcAft>
              <a:spcPct val="35000"/>
            </a:spcAft>
          </a:pPr>
          <a:r>
            <a:rPr lang="ar-SA" sz="1600" kern="1200" dirty="0" smtClean="0"/>
            <a:t> </a:t>
          </a:r>
          <a:r>
            <a:rPr lang="ar-SA" sz="1600" kern="1200" dirty="0" smtClean="0">
              <a:latin typeface="Times New Roman" panose="02020603050405020304" pitchFamily="18" charset="0"/>
              <a:ea typeface="Times New Roman" panose="02020603050405020304" pitchFamily="18" charset="0"/>
              <a:cs typeface="AL-Mohanad" pitchFamily="2" charset="-78"/>
            </a:rPr>
            <a:t>تحديد مسؤولية التعامل مع تلك البيانات والمعلومات.</a:t>
          </a:r>
          <a:endParaRPr lang="ar-SA" sz="1600" kern="1200" dirty="0"/>
        </a:p>
      </dsp:txBody>
      <dsp:txXfrm>
        <a:off x="55186" y="1250411"/>
        <a:ext cx="5222240" cy="625205"/>
      </dsp:txXfrm>
    </dsp:sp>
    <dsp:sp modelId="{D51611EE-DC07-4213-A7D0-E725DE067254}">
      <dsp:nvSpPr>
        <dsp:cNvPr id="0" name=""/>
        <dsp:cNvSpPr/>
      </dsp:nvSpPr>
      <dsp:spPr>
        <a:xfrm>
          <a:off x="4886672" y="1172260"/>
          <a:ext cx="781507" cy="781507"/>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E7C7F-EA25-4FA2-923E-62960657E8E6}">
      <dsp:nvSpPr>
        <dsp:cNvPr id="0" name=""/>
        <dsp:cNvSpPr/>
      </dsp:nvSpPr>
      <dsp:spPr>
        <a:xfrm>
          <a:off x="55186" y="2188382"/>
          <a:ext cx="5222240" cy="625205"/>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96257" bIns="40640" numCol="1" spcCol="1270" anchor="ctr" anchorCtr="0">
          <a:noAutofit/>
        </a:bodyPr>
        <a:lstStyle/>
        <a:p>
          <a:pPr lvl="0" algn="r" defTabSz="711200" rtl="1">
            <a:lnSpc>
              <a:spcPct val="90000"/>
            </a:lnSpc>
            <a:spcBef>
              <a:spcPct val="0"/>
            </a:spcBef>
            <a:spcAft>
              <a:spcPct val="35000"/>
            </a:spcAft>
          </a:pPr>
          <a:r>
            <a:rPr lang="ar-SA" sz="1600" kern="1200" dirty="0" smtClean="0"/>
            <a:t> </a:t>
          </a:r>
          <a:r>
            <a:rPr lang="ar-SA" sz="1600" kern="1200" dirty="0" smtClean="0">
              <a:latin typeface="Times New Roman" panose="02020603050405020304" pitchFamily="18" charset="0"/>
              <a:ea typeface="Times New Roman" panose="02020603050405020304" pitchFamily="18" charset="0"/>
              <a:cs typeface="AL-Mohanad" pitchFamily="2" charset="-78"/>
            </a:rPr>
            <a:t>توفير الوسائل المادية اللازمة للمحافظة على تلك البيانات والمعلومات.</a:t>
          </a:r>
          <a:endParaRPr lang="ar-SA" sz="1600" kern="1200" dirty="0"/>
        </a:p>
      </dsp:txBody>
      <dsp:txXfrm>
        <a:off x="55186" y="2188382"/>
        <a:ext cx="5222240" cy="625205"/>
      </dsp:txXfrm>
    </dsp:sp>
    <dsp:sp modelId="{B8A6E5F5-2C0B-4059-A464-C14B0B29F060}">
      <dsp:nvSpPr>
        <dsp:cNvPr id="0" name=""/>
        <dsp:cNvSpPr/>
      </dsp:nvSpPr>
      <dsp:spPr>
        <a:xfrm>
          <a:off x="4886672" y="2110232"/>
          <a:ext cx="781507" cy="781507"/>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68499-81AF-4D93-8731-96AB595BCB03}">
      <dsp:nvSpPr>
        <dsp:cNvPr id="0" name=""/>
        <dsp:cNvSpPr/>
      </dsp:nvSpPr>
      <dsp:spPr>
        <a:xfrm>
          <a:off x="55186" y="3126353"/>
          <a:ext cx="5580684" cy="625205"/>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96257" bIns="40640" numCol="1" spcCol="1270" anchor="ctr" anchorCtr="0">
          <a:noAutofit/>
        </a:bodyPr>
        <a:lstStyle/>
        <a:p>
          <a:pPr lvl="0" algn="r" defTabSz="711200" rtl="1">
            <a:lnSpc>
              <a:spcPct val="90000"/>
            </a:lnSpc>
            <a:spcBef>
              <a:spcPct val="0"/>
            </a:spcBef>
            <a:spcAft>
              <a:spcPct val="35000"/>
            </a:spcAft>
          </a:pPr>
          <a:r>
            <a:rPr lang="ar-SA" sz="1600" kern="1200" dirty="0" smtClean="0"/>
            <a:t> </a:t>
          </a:r>
          <a:r>
            <a:rPr lang="ar-SA" sz="1600" kern="1200" dirty="0" smtClean="0">
              <a:latin typeface="Times New Roman" panose="02020603050405020304" pitchFamily="18" charset="0"/>
              <a:ea typeface="Times New Roman" panose="02020603050405020304" pitchFamily="18" charset="0"/>
              <a:cs typeface="AL-Mohanad" pitchFamily="2" charset="-78"/>
            </a:rPr>
            <a:t>تحديد الإجراءات المناسبة للتعامل مع تلك البيانات والمعلومات.</a:t>
          </a:r>
          <a:endParaRPr lang="ar-SA" sz="1600" kern="1200" dirty="0"/>
        </a:p>
      </dsp:txBody>
      <dsp:txXfrm>
        <a:off x="55186" y="3126353"/>
        <a:ext cx="5580684" cy="625205"/>
      </dsp:txXfrm>
    </dsp:sp>
    <dsp:sp modelId="{DF87E714-6DAA-4D07-95BE-CF5427EF6004}">
      <dsp:nvSpPr>
        <dsp:cNvPr id="0" name=""/>
        <dsp:cNvSpPr/>
      </dsp:nvSpPr>
      <dsp:spPr>
        <a:xfrm>
          <a:off x="5245117" y="3048203"/>
          <a:ext cx="781507" cy="781507"/>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B23ED-BACD-41D8-B16A-2005331F26A3}">
      <dsp:nvSpPr>
        <dsp:cNvPr id="0" name=""/>
        <dsp:cNvSpPr/>
      </dsp:nvSpPr>
      <dsp:spPr>
        <a:xfrm>
          <a:off x="1545613" y="1133248"/>
          <a:ext cx="2991893" cy="60075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633284" bIns="114300" numCol="1" spcCol="1270" anchor="ctr" anchorCtr="0">
          <a:noAutofit/>
        </a:bodyPr>
        <a:lstStyle/>
        <a:p>
          <a:pPr lvl="0" algn="ctr" defTabSz="1333500" rtl="1">
            <a:lnSpc>
              <a:spcPct val="100000"/>
            </a:lnSpc>
            <a:spcBef>
              <a:spcPct val="0"/>
            </a:spcBef>
            <a:spcAft>
              <a:spcPct val="35000"/>
            </a:spcAft>
          </a:pPr>
          <a:r>
            <a:rPr lang="ar-SA" sz="3000" kern="1200" smtClean="0">
              <a:cs typeface="AdvertisingBold" pitchFamily="2" charset="-78"/>
            </a:rPr>
            <a:t>تنظيم المكان</a:t>
          </a:r>
          <a:endParaRPr lang="ar-SA" sz="3000" kern="1200" dirty="0">
            <a:cs typeface="AdvertisingBold" pitchFamily="2" charset="-78"/>
          </a:endParaRPr>
        </a:p>
      </dsp:txBody>
      <dsp:txXfrm>
        <a:off x="1574939" y="1162574"/>
        <a:ext cx="2933241" cy="542098"/>
      </dsp:txXfrm>
    </dsp:sp>
    <dsp:sp modelId="{B80B4DB7-9FF1-4818-81BA-2050ED6147A4}">
      <dsp:nvSpPr>
        <dsp:cNvPr id="0" name=""/>
        <dsp:cNvSpPr/>
      </dsp:nvSpPr>
      <dsp:spPr>
        <a:xfrm>
          <a:off x="3980038" y="346779"/>
          <a:ext cx="1387116" cy="13873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3DBA-2C5B-482D-94ED-43B2BD4AEB41}">
      <dsp:nvSpPr>
        <dsp:cNvPr id="0" name=""/>
        <dsp:cNvSpPr/>
      </dsp:nvSpPr>
      <dsp:spPr>
        <a:xfrm>
          <a:off x="155953" y="1346248"/>
          <a:ext cx="3662535" cy="114454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237" tIns="83820" rIns="83820" bIns="83820" numCol="1" spcCol="1270" anchor="ctr" anchorCtr="0">
          <a:noAutofit/>
        </a:bodyPr>
        <a:lstStyle/>
        <a:p>
          <a:pPr lvl="0" algn="ctr" defTabSz="977900" rtl="1">
            <a:lnSpc>
              <a:spcPct val="90000"/>
            </a:lnSpc>
            <a:spcBef>
              <a:spcPct val="0"/>
            </a:spcBef>
            <a:spcAft>
              <a:spcPct val="35000"/>
            </a:spcAft>
          </a:pPr>
          <a:r>
            <a:rPr lang="ar-SA" sz="2200" kern="1200" dirty="0" smtClean="0">
              <a:latin typeface="Tahoma" panose="020B0604030504040204" pitchFamily="34" charset="0"/>
              <a:cs typeface="AL-Mohanad Bold" pitchFamily="2" charset="-78"/>
            </a:rPr>
            <a:t>تخلصي من كل شيء لا تحتاجه</a:t>
          </a:r>
          <a:endParaRPr lang="ar-SA" sz="2200" kern="1200" dirty="0"/>
        </a:p>
      </dsp:txBody>
      <dsp:txXfrm>
        <a:off x="155953" y="1346248"/>
        <a:ext cx="3662535" cy="1144542"/>
      </dsp:txXfrm>
    </dsp:sp>
    <dsp:sp modelId="{D8B2E178-DBB9-4325-9A1C-E0229E66AD27}">
      <dsp:nvSpPr>
        <dsp:cNvPr id="0" name=""/>
        <dsp:cNvSpPr/>
      </dsp:nvSpPr>
      <dsp:spPr>
        <a:xfrm>
          <a:off x="3347" y="1180925"/>
          <a:ext cx="801179" cy="12017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5E2D5-0A71-457B-A00B-1D25991E90C2}">
      <dsp:nvSpPr>
        <dsp:cNvPr id="0" name=""/>
        <dsp:cNvSpPr/>
      </dsp:nvSpPr>
      <dsp:spPr>
        <a:xfrm>
          <a:off x="4218484" y="1346248"/>
          <a:ext cx="3662535" cy="114454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237" tIns="83820" rIns="83820" bIns="83820" numCol="1" spcCol="1270" anchor="ctr" anchorCtr="0">
          <a:noAutofit/>
        </a:bodyPr>
        <a:lstStyle/>
        <a:p>
          <a:pPr lvl="0" algn="ctr" defTabSz="977900" rtl="1">
            <a:lnSpc>
              <a:spcPct val="90000"/>
            </a:lnSpc>
            <a:spcBef>
              <a:spcPct val="0"/>
            </a:spcBef>
            <a:spcAft>
              <a:spcPct val="35000"/>
            </a:spcAft>
          </a:pPr>
          <a:r>
            <a:rPr lang="ar-SA" sz="2200" kern="1200" smtClean="0">
              <a:latin typeface="Tahoma" panose="020B0604030504040204" pitchFamily="34" charset="0"/>
              <a:cs typeface="AL-Mohanad Bold" pitchFamily="2" charset="-78"/>
            </a:rPr>
            <a:t>ضعي ملصق على كل شيء</a:t>
          </a:r>
          <a:endParaRPr lang="ar-SA" sz="2200" kern="1200"/>
        </a:p>
      </dsp:txBody>
      <dsp:txXfrm>
        <a:off x="4218484" y="1346248"/>
        <a:ext cx="3662535" cy="1144542"/>
      </dsp:txXfrm>
    </dsp:sp>
    <dsp:sp modelId="{F6E331E0-7505-40F4-9AD4-F620875DFB4C}">
      <dsp:nvSpPr>
        <dsp:cNvPr id="0" name=""/>
        <dsp:cNvSpPr/>
      </dsp:nvSpPr>
      <dsp:spPr>
        <a:xfrm>
          <a:off x="4065879" y="1180925"/>
          <a:ext cx="801179" cy="12017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73AA9-1263-4025-8B4C-34660503D27E}">
      <dsp:nvSpPr>
        <dsp:cNvPr id="0" name=""/>
        <dsp:cNvSpPr/>
      </dsp:nvSpPr>
      <dsp:spPr>
        <a:xfrm>
          <a:off x="155953" y="2787100"/>
          <a:ext cx="3662535" cy="114454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237" tIns="83820" rIns="83820" bIns="83820" numCol="1" spcCol="1270" anchor="ctr" anchorCtr="0">
          <a:noAutofit/>
        </a:bodyPr>
        <a:lstStyle/>
        <a:p>
          <a:pPr lvl="0" algn="ctr" defTabSz="977900" rtl="1">
            <a:lnSpc>
              <a:spcPct val="90000"/>
            </a:lnSpc>
            <a:spcBef>
              <a:spcPct val="0"/>
            </a:spcBef>
            <a:spcAft>
              <a:spcPct val="35000"/>
            </a:spcAft>
          </a:pPr>
          <a:r>
            <a:rPr lang="ar-SA" sz="2200" kern="1200" smtClean="0">
              <a:latin typeface="Tahoma" panose="020B0604030504040204" pitchFamily="34" charset="0"/>
              <a:cs typeface="AL-Mohanad Bold" pitchFamily="2" charset="-78"/>
            </a:rPr>
            <a:t>قومي بعمل نسخ احتياطية بشكل منتظم</a:t>
          </a:r>
          <a:endParaRPr lang="ar-SA" sz="2200" kern="1200" dirty="0">
            <a:latin typeface="Tahoma" panose="020B0604030504040204" pitchFamily="34" charset="0"/>
            <a:cs typeface="AL-Mohanad Bold" pitchFamily="2" charset="-78"/>
          </a:endParaRPr>
        </a:p>
      </dsp:txBody>
      <dsp:txXfrm>
        <a:off x="155953" y="2787100"/>
        <a:ext cx="3662535" cy="1144542"/>
      </dsp:txXfrm>
    </dsp:sp>
    <dsp:sp modelId="{B93EE307-CA96-4EAC-A30D-E0206BF32B29}">
      <dsp:nvSpPr>
        <dsp:cNvPr id="0" name=""/>
        <dsp:cNvSpPr/>
      </dsp:nvSpPr>
      <dsp:spPr>
        <a:xfrm>
          <a:off x="3347" y="2621777"/>
          <a:ext cx="801179" cy="12017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BB233-E93B-4FF5-A739-2DB6275B460E}">
      <dsp:nvSpPr>
        <dsp:cNvPr id="0" name=""/>
        <dsp:cNvSpPr/>
      </dsp:nvSpPr>
      <dsp:spPr>
        <a:xfrm>
          <a:off x="4218484" y="2787100"/>
          <a:ext cx="3662535" cy="114454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5237" tIns="83820" rIns="83820" bIns="83820" numCol="1" spcCol="1270" anchor="ctr" anchorCtr="0">
          <a:noAutofit/>
        </a:bodyPr>
        <a:lstStyle/>
        <a:p>
          <a:pPr lvl="0" algn="ctr" defTabSz="977900" rtl="1">
            <a:lnSpc>
              <a:spcPct val="90000"/>
            </a:lnSpc>
            <a:spcBef>
              <a:spcPct val="0"/>
            </a:spcBef>
            <a:spcAft>
              <a:spcPct val="35000"/>
            </a:spcAft>
          </a:pPr>
          <a:r>
            <a:rPr lang="ar-SA" sz="2200" kern="1200" smtClean="0">
              <a:latin typeface="Tahoma" panose="020B0604030504040204" pitchFamily="34" charset="0"/>
              <a:cs typeface="AL-Mohanad Bold" pitchFamily="2" charset="-78"/>
            </a:rPr>
            <a:t>أوجدي ملف يسمى "ملف الاجتماعات«</a:t>
          </a:r>
          <a:endParaRPr lang="ar-SA" sz="2200" kern="1200" dirty="0">
            <a:latin typeface="Tahoma" panose="020B0604030504040204" pitchFamily="34" charset="0"/>
            <a:cs typeface="AL-Mohanad Bold" pitchFamily="2" charset="-78"/>
          </a:endParaRPr>
        </a:p>
      </dsp:txBody>
      <dsp:txXfrm>
        <a:off x="4218484" y="2787100"/>
        <a:ext cx="3662535" cy="1144542"/>
      </dsp:txXfrm>
    </dsp:sp>
    <dsp:sp modelId="{982E0537-CC28-422F-9F43-AA5391F7018D}">
      <dsp:nvSpPr>
        <dsp:cNvPr id="0" name=""/>
        <dsp:cNvSpPr/>
      </dsp:nvSpPr>
      <dsp:spPr>
        <a:xfrm>
          <a:off x="4065879" y="2621777"/>
          <a:ext cx="801179" cy="12017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72BD-69A9-43B9-B80A-3D359717D124}">
      <dsp:nvSpPr>
        <dsp:cNvPr id="0" name=""/>
        <dsp:cNvSpPr/>
      </dsp:nvSpPr>
      <dsp:spPr>
        <a:xfrm>
          <a:off x="2361715" y="302911"/>
          <a:ext cx="4275172" cy="133599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4912" tIns="83820" rIns="83820" bIns="83820" numCol="1" spcCol="1270" anchor="ctr" anchorCtr="0">
          <a:noAutofit/>
        </a:bodyPr>
        <a:lstStyle/>
        <a:p>
          <a:pPr lvl="0" algn="ctr" defTabSz="977900" rtl="1">
            <a:lnSpc>
              <a:spcPct val="90000"/>
            </a:lnSpc>
            <a:spcBef>
              <a:spcPct val="0"/>
            </a:spcBef>
            <a:spcAft>
              <a:spcPct val="35000"/>
            </a:spcAft>
          </a:pPr>
          <a:r>
            <a:rPr lang="ar-SA" sz="2200" kern="1200" smtClean="0">
              <a:latin typeface="Tahoma" panose="020B0604030504040204" pitchFamily="34" charset="0"/>
              <a:cs typeface="AL-Mohanad Bold" pitchFamily="2" charset="-78"/>
            </a:rPr>
            <a:t>أوجدي ملف يسمى ملف "بانتظار الإجابة</a:t>
          </a:r>
          <a:endParaRPr lang="ar-SA" sz="2200" kern="1200" dirty="0" smtClean="0">
            <a:latin typeface="Tahoma" panose="020B0604030504040204" pitchFamily="34" charset="0"/>
            <a:cs typeface="AL-Mohanad Bold" pitchFamily="2" charset="-78"/>
          </a:endParaRPr>
        </a:p>
      </dsp:txBody>
      <dsp:txXfrm>
        <a:off x="2361715" y="302911"/>
        <a:ext cx="4275172" cy="1335991"/>
      </dsp:txXfrm>
    </dsp:sp>
    <dsp:sp modelId="{F603955B-FE8D-4566-AA8C-037EEA7B4227}">
      <dsp:nvSpPr>
        <dsp:cNvPr id="0" name=""/>
        <dsp:cNvSpPr/>
      </dsp:nvSpPr>
      <dsp:spPr>
        <a:xfrm>
          <a:off x="2183583" y="109935"/>
          <a:ext cx="935193" cy="14027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040C5-4DD5-46F6-913A-112624C62DDD}">
      <dsp:nvSpPr>
        <dsp:cNvPr id="0" name=""/>
        <dsp:cNvSpPr/>
      </dsp:nvSpPr>
      <dsp:spPr>
        <a:xfrm>
          <a:off x="2361715" y="1984776"/>
          <a:ext cx="4275172" cy="133599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4912" tIns="83820" rIns="83820" bIns="83820" numCol="1" spcCol="1270" anchor="ctr" anchorCtr="0">
          <a:noAutofit/>
        </a:bodyPr>
        <a:lstStyle/>
        <a:p>
          <a:pPr lvl="0" algn="ctr" defTabSz="977900" rtl="1">
            <a:lnSpc>
              <a:spcPct val="90000"/>
            </a:lnSpc>
            <a:spcBef>
              <a:spcPct val="0"/>
            </a:spcBef>
            <a:spcAft>
              <a:spcPct val="35000"/>
            </a:spcAft>
          </a:pPr>
          <a:r>
            <a:rPr lang="ar-SA" altLang="en-US" sz="2200" kern="1200" smtClean="0">
              <a:latin typeface="Tahoma" panose="020B0604030504040204" pitchFamily="34" charset="0"/>
              <a:cs typeface="AL-Mohanad" pitchFamily="2" charset="-78"/>
            </a:rPr>
            <a:t>إذا كنت تستخدمين يدك اليمنى في الكتابة فضعي الهاتف عن يسارك للاستفادة من الوقت في إدارة الأوراق .</a:t>
          </a:r>
          <a:endParaRPr lang="ar-SA" altLang="en-US" sz="2200" kern="1200" dirty="0">
            <a:latin typeface="Tahoma" panose="020B0604030504040204" pitchFamily="34" charset="0"/>
            <a:cs typeface="AL-Mohanad" pitchFamily="2" charset="-78"/>
          </a:endParaRPr>
        </a:p>
      </dsp:txBody>
      <dsp:txXfrm>
        <a:off x="2361715" y="1984776"/>
        <a:ext cx="4275172" cy="1335991"/>
      </dsp:txXfrm>
    </dsp:sp>
    <dsp:sp modelId="{11257C1B-12F7-4C5A-930B-4D6DF56B71AB}">
      <dsp:nvSpPr>
        <dsp:cNvPr id="0" name=""/>
        <dsp:cNvSpPr/>
      </dsp:nvSpPr>
      <dsp:spPr>
        <a:xfrm>
          <a:off x="2183583" y="1791800"/>
          <a:ext cx="935193" cy="14027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A815A-5548-4882-B25C-7D59D57AF2C1}">
      <dsp:nvSpPr>
        <dsp:cNvPr id="0" name=""/>
        <dsp:cNvSpPr/>
      </dsp:nvSpPr>
      <dsp:spPr>
        <a:xfrm>
          <a:off x="2361715" y="3666641"/>
          <a:ext cx="4275172" cy="133599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4912" tIns="83820" rIns="83820" bIns="83820" numCol="1" spcCol="1270" anchor="ctr" anchorCtr="0">
          <a:noAutofit/>
        </a:bodyPr>
        <a:lstStyle/>
        <a:p>
          <a:pPr lvl="0" algn="ctr" defTabSz="977900" rtl="1">
            <a:lnSpc>
              <a:spcPct val="90000"/>
            </a:lnSpc>
            <a:spcBef>
              <a:spcPct val="0"/>
            </a:spcBef>
            <a:spcAft>
              <a:spcPct val="35000"/>
            </a:spcAft>
          </a:pPr>
          <a:r>
            <a:rPr lang="ar-SA" altLang="ar-SA" sz="2200" kern="1200" dirty="0" smtClean="0">
              <a:latin typeface="Tahoma" panose="020B0604030504040204" pitchFamily="34" charset="0"/>
              <a:cs typeface="AL-Mohanad" pitchFamily="2" charset="-78"/>
            </a:rPr>
            <a:t>توفير سلة مهملات خاصة بالورق بجوارك دائماً للتخلص من الأوراق والأدوات التي لا تحتاجينها.</a:t>
          </a:r>
          <a:endParaRPr lang="ar-SA" sz="2200" kern="1200" dirty="0">
            <a:latin typeface="Tahoma" panose="020B0604030504040204" pitchFamily="34" charset="0"/>
            <a:cs typeface="AL-Mohanad" pitchFamily="2" charset="-78"/>
          </a:endParaRPr>
        </a:p>
      </dsp:txBody>
      <dsp:txXfrm>
        <a:off x="2361715" y="3666641"/>
        <a:ext cx="4275172" cy="1335991"/>
      </dsp:txXfrm>
    </dsp:sp>
    <dsp:sp modelId="{58CC025C-D69B-4E19-B3E8-E758C666B7C6}">
      <dsp:nvSpPr>
        <dsp:cNvPr id="0" name=""/>
        <dsp:cNvSpPr/>
      </dsp:nvSpPr>
      <dsp:spPr>
        <a:xfrm>
          <a:off x="2183583" y="3473664"/>
          <a:ext cx="935193" cy="14027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B30-340A-4C64-B16F-E127034A70DE}">
      <dsp:nvSpPr>
        <dsp:cNvPr id="0" name=""/>
        <dsp:cNvSpPr/>
      </dsp:nvSpPr>
      <dsp:spPr>
        <a:xfrm>
          <a:off x="617271" y="293463"/>
          <a:ext cx="3065427" cy="390998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43E22-A557-4B21-8BDD-EC681F3DB208}">
      <dsp:nvSpPr>
        <dsp:cNvPr id="0" name=""/>
        <dsp:cNvSpPr/>
      </dsp:nvSpPr>
      <dsp:spPr>
        <a:xfrm>
          <a:off x="3085279" y="1955422"/>
          <a:ext cx="2360379" cy="23459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b" anchorCtr="0">
          <a:noAutofit/>
        </a:bodyPr>
        <a:lstStyle/>
        <a:p>
          <a:pPr marL="0" lvl="0" indent="0" algn="r" defTabSz="342900" rtl="1" eaLnBrk="1" latinLnBrk="0" hangingPunct="1">
            <a:lnSpc>
              <a:spcPct val="90000"/>
            </a:lnSpc>
            <a:spcBef>
              <a:spcPct val="0"/>
            </a:spcBef>
            <a:spcAft>
              <a:spcPct val="35000"/>
            </a:spcAft>
            <a:buNone/>
          </a:pPr>
          <a:r>
            <a:rPr lang="ar-SA" sz="3500" b="0" i="0" kern="1200" dirty="0" smtClean="0">
              <a:solidFill>
                <a:schemeClr val="accent1"/>
              </a:solidFill>
              <a:latin typeface="+mj-lt"/>
              <a:ea typeface="+mj-ea"/>
              <a:cs typeface="(AA) Sendebad" pitchFamily="2" charset="-78"/>
            </a:rPr>
            <a:t>أدوات العمل</a:t>
          </a:r>
          <a:endParaRPr lang="ar-SA" sz="3500" b="0" i="0" kern="1200" dirty="0">
            <a:solidFill>
              <a:schemeClr val="accent1"/>
            </a:solidFill>
            <a:latin typeface="+mj-lt"/>
            <a:ea typeface="+mj-ea"/>
            <a:cs typeface="(AA) Sendebad" pitchFamily="2" charset="-78"/>
          </a:endParaRPr>
        </a:p>
      </dsp:txBody>
      <dsp:txXfrm>
        <a:off x="3085279" y="1955422"/>
        <a:ext cx="2360379" cy="2345990"/>
      </dsp:txXfrm>
    </dsp:sp>
    <dsp:sp modelId="{B4926B79-867D-47D7-B2FD-00621AD0D8AE}">
      <dsp:nvSpPr>
        <dsp:cNvPr id="0" name=""/>
        <dsp:cNvSpPr/>
      </dsp:nvSpPr>
      <dsp:spPr>
        <a:xfrm>
          <a:off x="3154851" y="97964"/>
          <a:ext cx="1055695" cy="10556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7ED86-4B52-4913-880E-64481775DEF5}">
      <dsp:nvSpPr>
        <dsp:cNvPr id="0" name=""/>
        <dsp:cNvSpPr/>
      </dsp:nvSpPr>
      <dsp:spPr>
        <a:xfrm>
          <a:off x="4210546" y="97964"/>
          <a:ext cx="1508885" cy="10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44450" rIns="88900" bIns="44450" numCol="1" spcCol="1270" anchor="ctr" anchorCtr="0">
          <a:noAutofit/>
        </a:bodyPr>
        <a:lstStyle/>
        <a:p>
          <a:pPr lvl="0" algn="r" defTabSz="1555750" rtl="1">
            <a:lnSpc>
              <a:spcPct val="90000"/>
            </a:lnSpc>
            <a:spcBef>
              <a:spcPct val="0"/>
            </a:spcBef>
            <a:spcAft>
              <a:spcPct val="35000"/>
            </a:spcAft>
          </a:pPr>
          <a:r>
            <a:rPr lang="ar-SA" sz="3500" b="0" kern="1200" dirty="0" smtClean="0">
              <a:solidFill>
                <a:schemeClr val="accent1"/>
              </a:solidFill>
              <a:cs typeface="AdvertisingBold" pitchFamily="2" charset="-78"/>
            </a:rPr>
            <a:t>الوحدة</a:t>
          </a:r>
          <a:endParaRPr lang="ar-SA" sz="3500" b="0" kern="1200" dirty="0">
            <a:solidFill>
              <a:schemeClr val="accent1"/>
            </a:solidFill>
            <a:cs typeface="AdvertisingBold" pitchFamily="2" charset="-78"/>
          </a:endParaRPr>
        </a:p>
      </dsp:txBody>
      <dsp:txXfrm>
        <a:off x="4210546" y="97964"/>
        <a:ext cx="1508885" cy="1055695"/>
      </dsp:txXfrm>
    </dsp:sp>
    <dsp:sp modelId="{7D7FE257-3916-48BC-B7FB-426BDB252DAC}">
      <dsp:nvSpPr>
        <dsp:cNvPr id="0" name=""/>
        <dsp:cNvSpPr/>
      </dsp:nvSpPr>
      <dsp:spPr>
        <a:xfrm>
          <a:off x="3154851" y="1343685"/>
          <a:ext cx="1055695" cy="10556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43192-65E0-4B86-B062-42F954823944}">
      <dsp:nvSpPr>
        <dsp:cNvPr id="0" name=""/>
        <dsp:cNvSpPr/>
      </dsp:nvSpPr>
      <dsp:spPr>
        <a:xfrm>
          <a:off x="4210546" y="1343685"/>
          <a:ext cx="1508885" cy="10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44450" rIns="88900" bIns="44450" numCol="1" spcCol="1270" anchor="ctr" anchorCtr="0">
          <a:noAutofit/>
        </a:bodyPr>
        <a:lstStyle/>
        <a:p>
          <a:pPr lvl="0" algn="r" defTabSz="1555750" rtl="1">
            <a:lnSpc>
              <a:spcPct val="90000"/>
            </a:lnSpc>
            <a:spcBef>
              <a:spcPct val="0"/>
            </a:spcBef>
            <a:spcAft>
              <a:spcPct val="35000"/>
            </a:spcAft>
          </a:pPr>
          <a:r>
            <a:rPr lang="ar-SA" sz="3500" b="0" kern="1200" dirty="0" smtClean="0">
              <a:solidFill>
                <a:schemeClr val="accent1"/>
              </a:solidFill>
              <a:cs typeface="AdvertisingBold" pitchFamily="2" charset="-78"/>
            </a:rPr>
            <a:t>الثالثة</a:t>
          </a:r>
          <a:endParaRPr lang="ar-SA" sz="3500" b="0" kern="1200" dirty="0">
            <a:solidFill>
              <a:schemeClr val="accent1"/>
            </a:solidFill>
            <a:cs typeface="AdvertisingBold" pitchFamily="2" charset="-78"/>
          </a:endParaRPr>
        </a:p>
      </dsp:txBody>
      <dsp:txXfrm>
        <a:off x="4210546" y="1343685"/>
        <a:ext cx="1508885" cy="10556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9CBA7-518F-488F-8851-7695A5AE7564}">
      <dsp:nvSpPr>
        <dsp:cNvPr id="0" name=""/>
        <dsp:cNvSpPr/>
      </dsp:nvSpPr>
      <dsp:spPr>
        <a:xfrm>
          <a:off x="1347698" y="925423"/>
          <a:ext cx="2681662" cy="7191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567619" bIns="91440" numCol="1" spcCol="1270" anchor="ctr" anchorCtr="0">
          <a:noAutofit/>
        </a:bodyPr>
        <a:lstStyle/>
        <a:p>
          <a:pPr lvl="0" algn="ctr" defTabSz="1066800" rtl="1">
            <a:lnSpc>
              <a:spcPct val="100000"/>
            </a:lnSpc>
            <a:spcBef>
              <a:spcPct val="0"/>
            </a:spcBef>
            <a:spcAft>
              <a:spcPct val="35000"/>
            </a:spcAft>
          </a:pPr>
          <a:r>
            <a:rPr lang="ar-SA" sz="2400" kern="1200" dirty="0" err="1" smtClean="0">
              <a:solidFill>
                <a:schemeClr val="bg1"/>
              </a:solidFill>
              <a:cs typeface="AdvertisingBold" pitchFamily="2" charset="-78"/>
            </a:rPr>
            <a:t>التاءات</a:t>
          </a:r>
          <a:r>
            <a:rPr lang="ar-SA" sz="2400" kern="1200" dirty="0" smtClean="0">
              <a:solidFill>
                <a:schemeClr val="bg1"/>
              </a:solidFill>
              <a:cs typeface="AdvertisingBold" pitchFamily="2" charset="-78"/>
            </a:rPr>
            <a:t> الخمس</a:t>
          </a:r>
          <a:endParaRPr lang="ar-SA" sz="2400" kern="1200" dirty="0">
            <a:solidFill>
              <a:schemeClr val="bg1"/>
            </a:solidFill>
            <a:cs typeface="AdvertisingBold" pitchFamily="2" charset="-78"/>
          </a:endParaRPr>
        </a:p>
      </dsp:txBody>
      <dsp:txXfrm>
        <a:off x="1382806" y="960531"/>
        <a:ext cx="2611446" cy="648972"/>
      </dsp:txXfrm>
    </dsp:sp>
    <dsp:sp modelId="{C1470C99-EAAB-4360-B8F3-D79792EBC19E}">
      <dsp:nvSpPr>
        <dsp:cNvPr id="0" name=""/>
        <dsp:cNvSpPr/>
      </dsp:nvSpPr>
      <dsp:spPr>
        <a:xfrm>
          <a:off x="3529696" y="220503"/>
          <a:ext cx="1243285" cy="12434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D08F9-F411-46AD-8A97-65FEE6A10BA0}">
      <dsp:nvSpPr>
        <dsp:cNvPr id="0" name=""/>
        <dsp:cNvSpPr/>
      </dsp:nvSpPr>
      <dsp:spPr>
        <a:xfrm rot="10800000">
          <a:off x="2205" y="0"/>
          <a:ext cx="2256077" cy="504056"/>
        </a:xfrm>
        <a:prstGeom prst="homePlate">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3338" tIns="66675" rIns="133350" bIns="66675" numCol="1" spcCol="1270" anchor="ctr" anchorCtr="0">
          <a:noAutofit/>
        </a:bodyPr>
        <a:lstStyle/>
        <a:p>
          <a:pPr marL="0" lvl="0" indent="0" algn="ctr" defTabSz="1111250" rtl="1">
            <a:lnSpc>
              <a:spcPct val="100000"/>
            </a:lnSpc>
            <a:spcBef>
              <a:spcPct val="0"/>
            </a:spcBef>
            <a:spcAft>
              <a:spcPts val="0"/>
            </a:spcAft>
          </a:pPr>
          <a:r>
            <a:rPr lang="ar-SA" sz="2500" kern="1200" dirty="0" smtClean="0">
              <a:cs typeface="AL-Mohanad Bold" pitchFamily="2" charset="-78"/>
            </a:rPr>
            <a:t>خطوات التنصيف</a:t>
          </a:r>
          <a:endParaRPr lang="ar-SA" sz="2500" kern="1200" dirty="0">
            <a:cs typeface="AL-Mohanad Bold" pitchFamily="2" charset="-78"/>
          </a:endParaRPr>
        </a:p>
      </dsp:txBody>
      <dsp:txXfrm rot="10800000">
        <a:off x="128219" y="0"/>
        <a:ext cx="2130063" cy="50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B30-340A-4C64-B16F-E127034A70DE}">
      <dsp:nvSpPr>
        <dsp:cNvPr id="0" name=""/>
        <dsp:cNvSpPr/>
      </dsp:nvSpPr>
      <dsp:spPr>
        <a:xfrm>
          <a:off x="347007" y="323422"/>
          <a:ext cx="2918251" cy="372225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43E22-A557-4B21-8BDD-EC681F3DB208}">
      <dsp:nvSpPr>
        <dsp:cNvPr id="0" name=""/>
        <dsp:cNvSpPr/>
      </dsp:nvSpPr>
      <dsp:spPr>
        <a:xfrm>
          <a:off x="2696522" y="1949636"/>
          <a:ext cx="2247053" cy="223335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b" anchorCtr="0">
          <a:noAutofit/>
        </a:bodyPr>
        <a:lstStyle/>
        <a:p>
          <a:pPr marL="0" lvl="0" algn="ctr" defTabSz="342900" rtl="1" eaLnBrk="1" latinLnBrk="0" hangingPunct="1">
            <a:lnSpc>
              <a:spcPct val="90000"/>
            </a:lnSpc>
            <a:spcBef>
              <a:spcPct val="0"/>
            </a:spcBef>
            <a:spcAft>
              <a:spcPct val="35000"/>
            </a:spcAft>
            <a:buNone/>
          </a:pPr>
          <a:r>
            <a:rPr lang="ar-SA" sz="4400" b="0" i="0" kern="1200" dirty="0" smtClean="0">
              <a:solidFill>
                <a:schemeClr val="accent1"/>
              </a:solidFill>
              <a:latin typeface="+mj-lt"/>
              <a:ea typeface="+mj-ea"/>
              <a:cs typeface="(AA) Sendebad" pitchFamily="2" charset="-78"/>
            </a:rPr>
            <a:t>تنظيم العمل</a:t>
          </a:r>
          <a:endParaRPr lang="ar-SA" sz="4400" b="0" i="0" kern="1200" dirty="0">
            <a:solidFill>
              <a:schemeClr val="accent1"/>
            </a:solidFill>
            <a:latin typeface="+mj-lt"/>
            <a:ea typeface="+mj-ea"/>
            <a:cs typeface="(AA) Sendebad" pitchFamily="2" charset="-78"/>
          </a:endParaRPr>
        </a:p>
      </dsp:txBody>
      <dsp:txXfrm>
        <a:off x="2696522" y="1949636"/>
        <a:ext cx="2247053" cy="2233355"/>
      </dsp:txXfrm>
    </dsp:sp>
    <dsp:sp modelId="{B4926B79-867D-47D7-B2FD-00621AD0D8AE}">
      <dsp:nvSpPr>
        <dsp:cNvPr id="0" name=""/>
        <dsp:cNvSpPr/>
      </dsp:nvSpPr>
      <dsp:spPr>
        <a:xfrm>
          <a:off x="2762754" y="137309"/>
          <a:ext cx="1005010" cy="10050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7ED86-4B52-4913-880E-64481775DEF5}">
      <dsp:nvSpPr>
        <dsp:cNvPr id="0" name=""/>
        <dsp:cNvSpPr/>
      </dsp:nvSpPr>
      <dsp:spPr>
        <a:xfrm>
          <a:off x="3767764" y="137309"/>
          <a:ext cx="848240" cy="100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1"/>
              </a:solidFill>
              <a:cs typeface="AdvertisingBold" pitchFamily="2" charset="-78"/>
            </a:rPr>
            <a:t>الوحدة</a:t>
          </a:r>
          <a:endParaRPr lang="ar-SA" sz="2000" b="0" kern="1200" dirty="0">
            <a:solidFill>
              <a:schemeClr val="accent1"/>
            </a:solidFill>
            <a:cs typeface="AdvertisingBold" pitchFamily="2" charset="-78"/>
          </a:endParaRPr>
        </a:p>
      </dsp:txBody>
      <dsp:txXfrm>
        <a:off x="3767764" y="137309"/>
        <a:ext cx="848240" cy="1005010"/>
      </dsp:txXfrm>
    </dsp:sp>
    <dsp:sp modelId="{7D7FE257-3916-48BC-B7FB-426BDB252DAC}">
      <dsp:nvSpPr>
        <dsp:cNvPr id="0" name=""/>
        <dsp:cNvSpPr/>
      </dsp:nvSpPr>
      <dsp:spPr>
        <a:xfrm>
          <a:off x="2762754" y="1323221"/>
          <a:ext cx="1005010" cy="100501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43192-65E0-4B86-B062-42F954823944}">
      <dsp:nvSpPr>
        <dsp:cNvPr id="0" name=""/>
        <dsp:cNvSpPr/>
      </dsp:nvSpPr>
      <dsp:spPr>
        <a:xfrm>
          <a:off x="3767764" y="1323221"/>
          <a:ext cx="848240" cy="100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1"/>
              </a:solidFill>
              <a:cs typeface="AdvertisingBold" pitchFamily="2" charset="-78"/>
            </a:rPr>
            <a:t>الأولى</a:t>
          </a:r>
          <a:endParaRPr lang="ar-SA" sz="2000" b="0" kern="1200" dirty="0">
            <a:solidFill>
              <a:schemeClr val="accent1"/>
            </a:solidFill>
            <a:cs typeface="AdvertisingBold" pitchFamily="2" charset="-78"/>
          </a:endParaRPr>
        </a:p>
      </dsp:txBody>
      <dsp:txXfrm>
        <a:off x="3767764" y="1323221"/>
        <a:ext cx="848240" cy="10050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5F85C-03C3-42EE-9B33-F489CDF0C5AA}">
      <dsp:nvSpPr>
        <dsp:cNvPr id="0" name=""/>
        <dsp:cNvSpPr/>
      </dsp:nvSpPr>
      <dsp:spPr>
        <a:xfrm>
          <a:off x="1633233" y="1437"/>
          <a:ext cx="4265630" cy="387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ctr" defTabSz="1111250" rtl="1">
            <a:lnSpc>
              <a:spcPct val="90000"/>
            </a:lnSpc>
            <a:spcBef>
              <a:spcPct val="0"/>
            </a:spcBef>
            <a:spcAft>
              <a:spcPct val="35000"/>
            </a:spcAft>
          </a:pPr>
          <a:endParaRPr lang="ar-SA" sz="2500" kern="1200" dirty="0"/>
        </a:p>
      </dsp:txBody>
      <dsp:txXfrm>
        <a:off x="1633233" y="1437"/>
        <a:ext cx="4265630" cy="387784"/>
      </dsp:txXfrm>
    </dsp:sp>
    <dsp:sp modelId="{0259D9A4-E287-4A88-8831-D4682F5BDC15}">
      <dsp:nvSpPr>
        <dsp:cNvPr id="0" name=""/>
        <dsp:cNvSpPr/>
      </dsp:nvSpPr>
      <dsp:spPr>
        <a:xfrm rot="10800000">
          <a:off x="1301936"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46E91-8AB5-4833-8603-406992B58A62}">
      <dsp:nvSpPr>
        <dsp:cNvPr id="0" name=""/>
        <dsp:cNvSpPr/>
      </dsp:nvSpPr>
      <dsp:spPr>
        <a:xfrm rot="10800000">
          <a:off x="1901494"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E4941-682E-42AC-A1FF-E9CF01717181}">
      <dsp:nvSpPr>
        <dsp:cNvPr id="0" name=""/>
        <dsp:cNvSpPr/>
      </dsp:nvSpPr>
      <dsp:spPr>
        <a:xfrm rot="10800000">
          <a:off x="2501526"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16DA4-B5B0-4B12-A1D8-1F9D16EA5560}">
      <dsp:nvSpPr>
        <dsp:cNvPr id="0" name=""/>
        <dsp:cNvSpPr/>
      </dsp:nvSpPr>
      <dsp:spPr>
        <a:xfrm rot="10800000">
          <a:off x="3101084"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AFD90-5923-4271-984A-890D2FFCF5B3}">
      <dsp:nvSpPr>
        <dsp:cNvPr id="0" name=""/>
        <dsp:cNvSpPr/>
      </dsp:nvSpPr>
      <dsp:spPr>
        <a:xfrm rot="10800000">
          <a:off x="3701116"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97A68-496E-4690-B4BE-D9E208517021}">
      <dsp:nvSpPr>
        <dsp:cNvPr id="0" name=""/>
        <dsp:cNvSpPr/>
      </dsp:nvSpPr>
      <dsp:spPr>
        <a:xfrm rot="10800000">
          <a:off x="4300674"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9BB00-2C83-4915-A424-B96BBFE22330}">
      <dsp:nvSpPr>
        <dsp:cNvPr id="0" name=""/>
        <dsp:cNvSpPr/>
      </dsp:nvSpPr>
      <dsp:spPr>
        <a:xfrm rot="10800000">
          <a:off x="4900706" y="389222"/>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A4073-2B7B-4ED8-93A5-4A335E622658}">
      <dsp:nvSpPr>
        <dsp:cNvPr id="0" name=""/>
        <dsp:cNvSpPr/>
      </dsp:nvSpPr>
      <dsp:spPr>
        <a:xfrm>
          <a:off x="1577780" y="468215"/>
          <a:ext cx="4321083" cy="631945"/>
        </a:xfrm>
        <a:prstGeom prst="rect">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1111250" rtl="1">
            <a:lnSpc>
              <a:spcPct val="90000"/>
            </a:lnSpc>
            <a:spcBef>
              <a:spcPct val="0"/>
            </a:spcBef>
            <a:spcAft>
              <a:spcPct val="35000"/>
            </a:spcAft>
          </a:pPr>
          <a:r>
            <a:rPr lang="ar-SA" sz="2500" kern="1200" dirty="0" smtClean="0">
              <a:latin typeface="Simplified Arabic" panose="02020603050405020304" pitchFamily="18" charset="-78"/>
              <a:cs typeface="AL-Mohanad Bold" pitchFamily="2" charset="-78"/>
            </a:rPr>
            <a:t>تحديد الأشياء التي نحتاجها</a:t>
          </a:r>
          <a:endParaRPr lang="ar-SA" sz="2500" kern="1200" dirty="0"/>
        </a:p>
      </dsp:txBody>
      <dsp:txXfrm>
        <a:off x="1577780" y="468215"/>
        <a:ext cx="4321083" cy="631945"/>
      </dsp:txXfrm>
    </dsp:sp>
    <dsp:sp modelId="{F049E5F1-9702-4A3E-8C4E-880E0C94C153}">
      <dsp:nvSpPr>
        <dsp:cNvPr id="0" name=""/>
        <dsp:cNvSpPr/>
      </dsp:nvSpPr>
      <dsp:spPr>
        <a:xfrm>
          <a:off x="1633233" y="1243757"/>
          <a:ext cx="4265630" cy="387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ctr" defTabSz="1111250" rtl="1">
            <a:lnSpc>
              <a:spcPct val="90000"/>
            </a:lnSpc>
            <a:spcBef>
              <a:spcPct val="0"/>
            </a:spcBef>
            <a:spcAft>
              <a:spcPct val="35000"/>
            </a:spcAft>
          </a:pPr>
          <a:endParaRPr lang="ar-SA" sz="2500" kern="1200"/>
        </a:p>
      </dsp:txBody>
      <dsp:txXfrm>
        <a:off x="1633233" y="1243757"/>
        <a:ext cx="4265630" cy="387784"/>
      </dsp:txXfrm>
    </dsp:sp>
    <dsp:sp modelId="{62BA4940-9CFD-4C7E-AC81-81127F25D5F5}">
      <dsp:nvSpPr>
        <dsp:cNvPr id="0" name=""/>
        <dsp:cNvSpPr/>
      </dsp:nvSpPr>
      <dsp:spPr>
        <a:xfrm rot="10800000">
          <a:off x="1301936"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F442F-1A53-4B33-9D54-3FE9DBB96D20}">
      <dsp:nvSpPr>
        <dsp:cNvPr id="0" name=""/>
        <dsp:cNvSpPr/>
      </dsp:nvSpPr>
      <dsp:spPr>
        <a:xfrm rot="10800000">
          <a:off x="1901494"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DF2CE-0EAE-4CF1-B75C-8157DF8C5D3E}">
      <dsp:nvSpPr>
        <dsp:cNvPr id="0" name=""/>
        <dsp:cNvSpPr/>
      </dsp:nvSpPr>
      <dsp:spPr>
        <a:xfrm rot="10800000">
          <a:off x="2501526"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5AAA9-3BEE-451E-BAE9-B43B29264ECC}">
      <dsp:nvSpPr>
        <dsp:cNvPr id="0" name=""/>
        <dsp:cNvSpPr/>
      </dsp:nvSpPr>
      <dsp:spPr>
        <a:xfrm rot="10800000">
          <a:off x="3101084"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599B9-0583-4B80-A26E-75B7A645FC89}">
      <dsp:nvSpPr>
        <dsp:cNvPr id="0" name=""/>
        <dsp:cNvSpPr/>
      </dsp:nvSpPr>
      <dsp:spPr>
        <a:xfrm rot="10800000">
          <a:off x="3701116"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F0A6F-B51C-4EB7-9A2B-4AE9D5C0D0A6}">
      <dsp:nvSpPr>
        <dsp:cNvPr id="0" name=""/>
        <dsp:cNvSpPr/>
      </dsp:nvSpPr>
      <dsp:spPr>
        <a:xfrm rot="10800000">
          <a:off x="4300674"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DBEF0-01E1-49DB-922D-A597C528F4BA}">
      <dsp:nvSpPr>
        <dsp:cNvPr id="0" name=""/>
        <dsp:cNvSpPr/>
      </dsp:nvSpPr>
      <dsp:spPr>
        <a:xfrm rot="10800000">
          <a:off x="4900706" y="163154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5626B-12B8-476C-8E83-831BE3AE19E7}">
      <dsp:nvSpPr>
        <dsp:cNvPr id="0" name=""/>
        <dsp:cNvSpPr/>
      </dsp:nvSpPr>
      <dsp:spPr>
        <a:xfrm>
          <a:off x="1577780" y="1710534"/>
          <a:ext cx="4321083" cy="631945"/>
        </a:xfrm>
        <a:prstGeom prst="rect">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1111250" rtl="1">
            <a:lnSpc>
              <a:spcPct val="90000"/>
            </a:lnSpc>
            <a:spcBef>
              <a:spcPct val="0"/>
            </a:spcBef>
            <a:spcAft>
              <a:spcPct val="35000"/>
            </a:spcAft>
          </a:pPr>
          <a:r>
            <a:rPr lang="ar-SA" sz="2500" kern="1200" dirty="0" smtClean="0">
              <a:latin typeface="Simplified Arabic" panose="02020603050405020304" pitchFamily="18" charset="-78"/>
              <a:cs typeface="AL-Mohanad Bold" pitchFamily="2" charset="-78"/>
            </a:rPr>
            <a:t>تحديد الأشياء التي لا نحتاجها</a:t>
          </a:r>
          <a:endParaRPr lang="ar-SA" sz="2500" kern="1200" dirty="0"/>
        </a:p>
      </dsp:txBody>
      <dsp:txXfrm>
        <a:off x="1577780" y="1710534"/>
        <a:ext cx="4321083" cy="631945"/>
      </dsp:txXfrm>
    </dsp:sp>
    <dsp:sp modelId="{57ABCDC4-877C-4A6A-95CB-260C6D2329ED}">
      <dsp:nvSpPr>
        <dsp:cNvPr id="0" name=""/>
        <dsp:cNvSpPr/>
      </dsp:nvSpPr>
      <dsp:spPr>
        <a:xfrm>
          <a:off x="1633233" y="2486076"/>
          <a:ext cx="4265630" cy="387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ctr" defTabSz="1111250" rtl="1">
            <a:lnSpc>
              <a:spcPct val="90000"/>
            </a:lnSpc>
            <a:spcBef>
              <a:spcPct val="0"/>
            </a:spcBef>
            <a:spcAft>
              <a:spcPct val="35000"/>
            </a:spcAft>
          </a:pPr>
          <a:endParaRPr lang="ar-SA" sz="2500" kern="1200" dirty="0"/>
        </a:p>
      </dsp:txBody>
      <dsp:txXfrm>
        <a:off x="1633233" y="2486076"/>
        <a:ext cx="4265630" cy="387784"/>
      </dsp:txXfrm>
    </dsp:sp>
    <dsp:sp modelId="{A70D083A-4506-4943-B957-1A6F733A92EE}">
      <dsp:nvSpPr>
        <dsp:cNvPr id="0" name=""/>
        <dsp:cNvSpPr/>
      </dsp:nvSpPr>
      <dsp:spPr>
        <a:xfrm rot="10800000">
          <a:off x="1301936"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863A3-8FD9-4F13-BFE2-4C9A5FA7C93F}">
      <dsp:nvSpPr>
        <dsp:cNvPr id="0" name=""/>
        <dsp:cNvSpPr/>
      </dsp:nvSpPr>
      <dsp:spPr>
        <a:xfrm rot="10800000">
          <a:off x="1901494"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F08D4-AB98-40B9-85E8-CE479CCCF376}">
      <dsp:nvSpPr>
        <dsp:cNvPr id="0" name=""/>
        <dsp:cNvSpPr/>
      </dsp:nvSpPr>
      <dsp:spPr>
        <a:xfrm rot="10800000">
          <a:off x="2501526"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24367-0A64-4A5D-9A84-69531A050B68}">
      <dsp:nvSpPr>
        <dsp:cNvPr id="0" name=""/>
        <dsp:cNvSpPr/>
      </dsp:nvSpPr>
      <dsp:spPr>
        <a:xfrm rot="10800000">
          <a:off x="3101084"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94C35-7606-46A8-A590-B81FA46EA78C}">
      <dsp:nvSpPr>
        <dsp:cNvPr id="0" name=""/>
        <dsp:cNvSpPr/>
      </dsp:nvSpPr>
      <dsp:spPr>
        <a:xfrm rot="10800000">
          <a:off x="3701116"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00475-5A21-4486-9E9F-DF84AD41C5F8}">
      <dsp:nvSpPr>
        <dsp:cNvPr id="0" name=""/>
        <dsp:cNvSpPr/>
      </dsp:nvSpPr>
      <dsp:spPr>
        <a:xfrm rot="10800000">
          <a:off x="4300674"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9A3A3-951C-44A3-8761-86B5F0235A63}">
      <dsp:nvSpPr>
        <dsp:cNvPr id="0" name=""/>
        <dsp:cNvSpPr/>
      </dsp:nvSpPr>
      <dsp:spPr>
        <a:xfrm rot="10800000">
          <a:off x="4900706" y="2873861"/>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51869-16E4-46A2-8F92-D7E45904A7FC}">
      <dsp:nvSpPr>
        <dsp:cNvPr id="0" name=""/>
        <dsp:cNvSpPr/>
      </dsp:nvSpPr>
      <dsp:spPr>
        <a:xfrm>
          <a:off x="1577780" y="2952854"/>
          <a:ext cx="4321083" cy="631945"/>
        </a:xfrm>
        <a:prstGeom prst="rect">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1111250" rtl="1">
            <a:lnSpc>
              <a:spcPct val="90000"/>
            </a:lnSpc>
            <a:spcBef>
              <a:spcPct val="0"/>
            </a:spcBef>
            <a:spcAft>
              <a:spcPct val="35000"/>
            </a:spcAft>
          </a:pPr>
          <a:r>
            <a:rPr lang="ar-SA" sz="2500" kern="1200" dirty="0" smtClean="0">
              <a:latin typeface="Simplified Arabic" panose="02020603050405020304" pitchFamily="18" charset="-78"/>
              <a:cs typeface="AL-Mohanad Bold" pitchFamily="2" charset="-78"/>
            </a:rPr>
            <a:t>تحديد كيفية التخلص من الأشياء التي لا نحتاجها</a:t>
          </a:r>
          <a:endParaRPr lang="ar-SA" sz="2500" kern="1200" dirty="0"/>
        </a:p>
      </dsp:txBody>
      <dsp:txXfrm>
        <a:off x="1577780" y="2952854"/>
        <a:ext cx="4321083" cy="631945"/>
      </dsp:txXfrm>
    </dsp:sp>
    <dsp:sp modelId="{A6A11B47-C2CB-4C79-BDAA-96F8DC5B5803}">
      <dsp:nvSpPr>
        <dsp:cNvPr id="0" name=""/>
        <dsp:cNvSpPr/>
      </dsp:nvSpPr>
      <dsp:spPr>
        <a:xfrm>
          <a:off x="1633233" y="3728396"/>
          <a:ext cx="4265630" cy="387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1">
            <a:lnSpc>
              <a:spcPct val="90000"/>
            </a:lnSpc>
            <a:spcBef>
              <a:spcPct val="0"/>
            </a:spcBef>
            <a:spcAft>
              <a:spcPct val="35000"/>
            </a:spcAft>
          </a:pPr>
          <a:endParaRPr lang="ar-SA" sz="1800" kern="1200"/>
        </a:p>
      </dsp:txBody>
      <dsp:txXfrm>
        <a:off x="1633233" y="3728396"/>
        <a:ext cx="4265630" cy="387784"/>
      </dsp:txXfrm>
    </dsp:sp>
    <dsp:sp modelId="{A068A043-D460-4B68-ACB4-B0E6A5DCF198}">
      <dsp:nvSpPr>
        <dsp:cNvPr id="0" name=""/>
        <dsp:cNvSpPr/>
      </dsp:nvSpPr>
      <dsp:spPr>
        <a:xfrm rot="10800000">
          <a:off x="1301936"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8EE75-4B3D-4592-A9A5-C4A793775D3E}">
      <dsp:nvSpPr>
        <dsp:cNvPr id="0" name=""/>
        <dsp:cNvSpPr/>
      </dsp:nvSpPr>
      <dsp:spPr>
        <a:xfrm rot="10800000">
          <a:off x="1901494"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E71F1-7D51-435C-AE0E-3124E17E471D}">
      <dsp:nvSpPr>
        <dsp:cNvPr id="0" name=""/>
        <dsp:cNvSpPr/>
      </dsp:nvSpPr>
      <dsp:spPr>
        <a:xfrm rot="10800000">
          <a:off x="2501526"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F89B4-4A48-4719-AA2E-D10F190BDCE3}">
      <dsp:nvSpPr>
        <dsp:cNvPr id="0" name=""/>
        <dsp:cNvSpPr/>
      </dsp:nvSpPr>
      <dsp:spPr>
        <a:xfrm rot="10800000">
          <a:off x="3101084"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BBD58-5D4C-4BA6-847D-1BC5F5C60A15}">
      <dsp:nvSpPr>
        <dsp:cNvPr id="0" name=""/>
        <dsp:cNvSpPr/>
      </dsp:nvSpPr>
      <dsp:spPr>
        <a:xfrm rot="10800000">
          <a:off x="3701116"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A5907-BDCF-4B19-857E-CF72FC01DC15}">
      <dsp:nvSpPr>
        <dsp:cNvPr id="0" name=""/>
        <dsp:cNvSpPr/>
      </dsp:nvSpPr>
      <dsp:spPr>
        <a:xfrm rot="10800000">
          <a:off x="4300674"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69EAC-3E19-44FB-8803-2A729A13D1EB}">
      <dsp:nvSpPr>
        <dsp:cNvPr id="0" name=""/>
        <dsp:cNvSpPr/>
      </dsp:nvSpPr>
      <dsp:spPr>
        <a:xfrm rot="10800000">
          <a:off x="4900706" y="4116180"/>
          <a:ext cx="998157" cy="789931"/>
        </a:xfrm>
        <a:prstGeom prst="chevron">
          <a:avLst>
            <a:gd name="adj" fmla="val 70610"/>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3E24F-38CA-4D77-A8FD-E2AF8B087DE7}">
      <dsp:nvSpPr>
        <dsp:cNvPr id="0" name=""/>
        <dsp:cNvSpPr/>
      </dsp:nvSpPr>
      <dsp:spPr>
        <a:xfrm>
          <a:off x="1577780" y="4195173"/>
          <a:ext cx="4321083" cy="631945"/>
        </a:xfrm>
        <a:prstGeom prst="rect">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1111250" rtl="1">
            <a:lnSpc>
              <a:spcPct val="90000"/>
            </a:lnSpc>
            <a:spcBef>
              <a:spcPct val="0"/>
            </a:spcBef>
            <a:spcAft>
              <a:spcPct val="35000"/>
            </a:spcAft>
          </a:pPr>
          <a:r>
            <a:rPr lang="ar-SA" sz="2500" kern="1200" dirty="0" smtClean="0">
              <a:latin typeface="Simplified Arabic" panose="02020603050405020304" pitchFamily="18" charset="-78"/>
              <a:cs typeface="AL-Mohanad Bold" pitchFamily="2" charset="-78"/>
            </a:rPr>
            <a:t>التنفيذ </a:t>
          </a:r>
          <a:endParaRPr lang="ar-SA" kern="1200" dirty="0"/>
        </a:p>
      </dsp:txBody>
      <dsp:txXfrm>
        <a:off x="1577780" y="4195173"/>
        <a:ext cx="4321083" cy="6319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DCDE-CEF2-4D86-B2AF-162F783F11F6}">
      <dsp:nvSpPr>
        <dsp:cNvPr id="0" name=""/>
        <dsp:cNvSpPr/>
      </dsp:nvSpPr>
      <dsp:spPr>
        <a:xfrm>
          <a:off x="417769" y="624432"/>
          <a:ext cx="1648565" cy="3310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348946" bIns="60960" numCol="1" spcCol="1270" anchor="ctr" anchorCtr="0">
          <a:noAutofit/>
        </a:bodyPr>
        <a:lstStyle/>
        <a:p>
          <a:pPr lvl="0" algn="ctr" defTabSz="711200" rtl="1">
            <a:lnSpc>
              <a:spcPct val="100000"/>
            </a:lnSpc>
            <a:spcBef>
              <a:spcPct val="0"/>
            </a:spcBef>
            <a:spcAft>
              <a:spcPct val="35000"/>
            </a:spcAft>
          </a:pPr>
          <a:r>
            <a:rPr lang="ar-SA" sz="1600" kern="1200" dirty="0" smtClean="0">
              <a:solidFill>
                <a:schemeClr val="bg1"/>
              </a:solidFill>
              <a:cs typeface="AdvertisingBold" pitchFamily="2" charset="-78"/>
            </a:rPr>
            <a:t>تنظيم العمل</a:t>
          </a:r>
          <a:endParaRPr lang="ar-SA" sz="1600" kern="1200" dirty="0">
            <a:solidFill>
              <a:schemeClr val="bg1"/>
            </a:solidFill>
            <a:cs typeface="AdvertisingBold" pitchFamily="2" charset="-78"/>
          </a:endParaRPr>
        </a:p>
      </dsp:txBody>
      <dsp:txXfrm>
        <a:off x="433928" y="640591"/>
        <a:ext cx="1616247" cy="298702"/>
      </dsp:txXfrm>
    </dsp:sp>
    <dsp:sp modelId="{D63AC022-2C4D-4990-A708-8CF18D74250B}">
      <dsp:nvSpPr>
        <dsp:cNvPr id="0" name=""/>
        <dsp:cNvSpPr/>
      </dsp:nvSpPr>
      <dsp:spPr>
        <a:xfrm>
          <a:off x="1759164" y="191079"/>
          <a:ext cx="764316" cy="7644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B30-340A-4C64-B16F-E127034A70DE}">
      <dsp:nvSpPr>
        <dsp:cNvPr id="0" name=""/>
        <dsp:cNvSpPr/>
      </dsp:nvSpPr>
      <dsp:spPr>
        <a:xfrm>
          <a:off x="106855" y="258182"/>
          <a:ext cx="2054001" cy="261989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43E22-A557-4B21-8BDD-EC681F3DB208}">
      <dsp:nvSpPr>
        <dsp:cNvPr id="0" name=""/>
        <dsp:cNvSpPr/>
      </dsp:nvSpPr>
      <dsp:spPr>
        <a:xfrm>
          <a:off x="1760552" y="1410021"/>
          <a:ext cx="1581580" cy="157193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b" anchorCtr="0">
          <a:noAutofit/>
        </a:bodyPr>
        <a:lstStyle/>
        <a:p>
          <a:pPr marL="0" lvl="0" indent="0" algn="r" defTabSz="342900" rtl="1" eaLnBrk="1" latinLnBrk="0" hangingPunct="1">
            <a:lnSpc>
              <a:spcPct val="90000"/>
            </a:lnSpc>
            <a:spcBef>
              <a:spcPct val="0"/>
            </a:spcBef>
            <a:spcAft>
              <a:spcPct val="35000"/>
            </a:spcAft>
            <a:buNone/>
          </a:pPr>
          <a:r>
            <a:rPr lang="ar-SA" sz="5400" b="0" i="0" kern="1200" dirty="0" smtClean="0">
              <a:solidFill>
                <a:schemeClr val="accent1"/>
              </a:solidFill>
              <a:latin typeface="+mj-lt"/>
              <a:ea typeface="+mj-ea"/>
              <a:cs typeface="(AA) Sendebad" pitchFamily="2" charset="-78"/>
            </a:rPr>
            <a:t>الأرشفة</a:t>
          </a:r>
          <a:endParaRPr lang="ar-SA" sz="5400" b="0" i="0" kern="1200" dirty="0">
            <a:solidFill>
              <a:schemeClr val="accent1"/>
            </a:solidFill>
            <a:latin typeface="+mj-lt"/>
            <a:ea typeface="+mj-ea"/>
            <a:cs typeface="(AA) Sendebad" pitchFamily="2" charset="-78"/>
          </a:endParaRPr>
        </a:p>
      </dsp:txBody>
      <dsp:txXfrm>
        <a:off x="1760552" y="1410021"/>
        <a:ext cx="1581580" cy="1571939"/>
      </dsp:txXfrm>
    </dsp:sp>
    <dsp:sp modelId="{B4926B79-867D-47D7-B2FD-00621AD0D8AE}">
      <dsp:nvSpPr>
        <dsp:cNvPr id="0" name=""/>
        <dsp:cNvSpPr/>
      </dsp:nvSpPr>
      <dsp:spPr>
        <a:xfrm>
          <a:off x="1807169" y="127187"/>
          <a:ext cx="707372" cy="7073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7ED86-4B52-4913-880E-64481775DEF5}">
      <dsp:nvSpPr>
        <dsp:cNvPr id="0" name=""/>
        <dsp:cNvSpPr/>
      </dsp:nvSpPr>
      <dsp:spPr>
        <a:xfrm>
          <a:off x="2514542" y="127187"/>
          <a:ext cx="871801" cy="70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1"/>
              </a:solidFill>
              <a:cs typeface="AdvertisingBold" pitchFamily="2" charset="-78"/>
            </a:rPr>
            <a:t>الوحدة</a:t>
          </a:r>
          <a:endParaRPr lang="ar-SA" sz="2000" b="0" kern="1200" dirty="0">
            <a:solidFill>
              <a:schemeClr val="accent1"/>
            </a:solidFill>
            <a:cs typeface="AdvertisingBold" pitchFamily="2" charset="-78"/>
          </a:endParaRPr>
        </a:p>
      </dsp:txBody>
      <dsp:txXfrm>
        <a:off x="2514542" y="127187"/>
        <a:ext cx="871801" cy="707372"/>
      </dsp:txXfrm>
    </dsp:sp>
    <dsp:sp modelId="{7D7FE257-3916-48BC-B7FB-426BDB252DAC}">
      <dsp:nvSpPr>
        <dsp:cNvPr id="0" name=""/>
        <dsp:cNvSpPr/>
      </dsp:nvSpPr>
      <dsp:spPr>
        <a:xfrm>
          <a:off x="1807169" y="961887"/>
          <a:ext cx="707372" cy="7073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43192-65E0-4B86-B062-42F954823944}">
      <dsp:nvSpPr>
        <dsp:cNvPr id="0" name=""/>
        <dsp:cNvSpPr/>
      </dsp:nvSpPr>
      <dsp:spPr>
        <a:xfrm>
          <a:off x="2514542" y="961887"/>
          <a:ext cx="871801" cy="70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r" defTabSz="889000" rtl="1">
            <a:lnSpc>
              <a:spcPct val="90000"/>
            </a:lnSpc>
            <a:spcBef>
              <a:spcPct val="0"/>
            </a:spcBef>
            <a:spcAft>
              <a:spcPct val="35000"/>
            </a:spcAft>
          </a:pPr>
          <a:r>
            <a:rPr lang="ar-SA" sz="2000" b="0" kern="1200" dirty="0" smtClean="0">
              <a:solidFill>
                <a:schemeClr val="accent1"/>
              </a:solidFill>
              <a:cs typeface="AdvertisingBold" pitchFamily="2" charset="-78"/>
            </a:rPr>
            <a:t>الثانية</a:t>
          </a:r>
          <a:endParaRPr lang="ar-SA" sz="2000" b="0" kern="1200" dirty="0">
            <a:solidFill>
              <a:schemeClr val="accent1"/>
            </a:solidFill>
            <a:cs typeface="AdvertisingBold" pitchFamily="2" charset="-78"/>
          </a:endParaRPr>
        </a:p>
      </dsp:txBody>
      <dsp:txXfrm>
        <a:off x="2514542" y="961887"/>
        <a:ext cx="871801" cy="707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54840-CEEA-4F0E-83C5-39C507B84A48}">
      <dsp:nvSpPr>
        <dsp:cNvPr id="0" name=""/>
        <dsp:cNvSpPr/>
      </dsp:nvSpPr>
      <dsp:spPr>
        <a:xfrm>
          <a:off x="153704" y="1023993"/>
          <a:ext cx="2703324" cy="719179"/>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572204" bIns="95250" numCol="1" spcCol="1270" anchor="ctr" anchorCtr="0">
          <a:noAutofit/>
        </a:bodyPr>
        <a:lstStyle/>
        <a:p>
          <a:pPr lvl="0" algn="ctr" defTabSz="1111250" rtl="1">
            <a:lnSpc>
              <a:spcPct val="100000"/>
            </a:lnSpc>
            <a:spcBef>
              <a:spcPct val="0"/>
            </a:spcBef>
            <a:spcAft>
              <a:spcPct val="35000"/>
            </a:spcAft>
          </a:pPr>
          <a:r>
            <a:rPr lang="ar-SA" sz="2500" kern="1200" dirty="0" smtClean="0">
              <a:cs typeface="AdvertisingBold" pitchFamily="2" charset="-78"/>
            </a:rPr>
            <a:t>فن الأرشفة</a:t>
          </a:r>
          <a:endParaRPr lang="ar-SA" sz="2500" kern="1200" dirty="0">
            <a:cs typeface="AdvertisingBold" pitchFamily="2" charset="-78"/>
          </a:endParaRPr>
        </a:p>
      </dsp:txBody>
      <dsp:txXfrm>
        <a:off x="188811" y="1059100"/>
        <a:ext cx="2633110" cy="648965"/>
      </dsp:txXfrm>
    </dsp:sp>
    <dsp:sp modelId="{61F6109A-ED86-41C5-984E-4825ADC1F89B}">
      <dsp:nvSpPr>
        <dsp:cNvPr id="0" name=""/>
        <dsp:cNvSpPr/>
      </dsp:nvSpPr>
      <dsp:spPr>
        <a:xfrm>
          <a:off x="2353329" y="313379"/>
          <a:ext cx="1253328" cy="12535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19CDE-B179-4119-B0DC-21BA6B442D93}">
      <dsp:nvSpPr>
        <dsp:cNvPr id="0" name=""/>
        <dsp:cNvSpPr/>
      </dsp:nvSpPr>
      <dsp:spPr>
        <a:xfrm>
          <a:off x="0" y="0"/>
          <a:ext cx="6624736" cy="1531365"/>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100000"/>
            </a:lnSpc>
            <a:spcBef>
              <a:spcPct val="0"/>
            </a:spcBef>
            <a:spcAft>
              <a:spcPct val="35000"/>
            </a:spcAft>
          </a:pPr>
          <a:r>
            <a:rPr lang="ar-SA" sz="2200" kern="1200" dirty="0" smtClean="0">
              <a:cs typeface="AL-Mohanad" pitchFamily="2" charset="-78"/>
            </a:rPr>
            <a:t>أرشيف غير نشط (ثابت)</a:t>
          </a:r>
        </a:p>
        <a:p>
          <a:pPr lvl="0" algn="r" defTabSz="977900" rtl="1">
            <a:lnSpc>
              <a:spcPct val="100000"/>
            </a:lnSpc>
            <a:spcBef>
              <a:spcPct val="0"/>
            </a:spcBef>
            <a:spcAft>
              <a:spcPct val="35000"/>
            </a:spcAft>
          </a:pPr>
          <a:r>
            <a:rPr lang="ar-SA" sz="2200" kern="1200" dirty="0" smtClean="0">
              <a:latin typeface="Calibri" panose="020F0502020204030204" pitchFamily="34" charset="0"/>
              <a:ea typeface="Calibri" panose="020F0502020204030204" pitchFamily="34" charset="0"/>
              <a:cs typeface="AL-Mohanad" pitchFamily="2" charset="-78"/>
            </a:rPr>
            <a:t>وهي الوثائق التي نادراً ما يتم الرجوع إليها أو لا يتم الرجوع إليها نهائياً، وتنقسم إلى مستديمة/منتهية</a:t>
          </a:r>
          <a:endParaRPr lang="ar-SA" sz="2200" kern="1200" dirty="0"/>
        </a:p>
      </dsp:txBody>
      <dsp:txXfrm>
        <a:off x="0" y="0"/>
        <a:ext cx="5146652" cy="1531365"/>
      </dsp:txXfrm>
    </dsp:sp>
    <dsp:sp modelId="{33436CF4-5249-4A72-A199-4E453D7389C4}">
      <dsp:nvSpPr>
        <dsp:cNvPr id="0" name=""/>
        <dsp:cNvSpPr/>
      </dsp:nvSpPr>
      <dsp:spPr>
        <a:xfrm>
          <a:off x="5146652" y="153136"/>
          <a:ext cx="1324947" cy="122509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75142-DDBB-4EA2-8B54-2F36FC29D318}">
      <dsp:nvSpPr>
        <dsp:cNvPr id="0" name=""/>
        <dsp:cNvSpPr/>
      </dsp:nvSpPr>
      <dsp:spPr>
        <a:xfrm>
          <a:off x="0" y="1685520"/>
          <a:ext cx="6624736" cy="1223055"/>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100000"/>
            </a:lnSpc>
            <a:spcBef>
              <a:spcPct val="0"/>
            </a:spcBef>
            <a:spcAft>
              <a:spcPts val="0"/>
            </a:spcAft>
          </a:pPr>
          <a:r>
            <a:rPr lang="ar-SA" sz="2200" kern="1200" dirty="0" smtClean="0">
              <a:cs typeface="AL-Mohanad" pitchFamily="2" charset="-78"/>
            </a:rPr>
            <a:t>أرشيف نشط</a:t>
          </a:r>
          <a:endParaRPr lang="ar-SA" sz="2200" kern="1200" dirty="0">
            <a:cs typeface="AL-Mohanad" pitchFamily="2" charset="-78"/>
          </a:endParaRPr>
        </a:p>
        <a:p>
          <a:pPr marL="228600" lvl="1" indent="-228600" algn="r" defTabSz="977900" rtl="1">
            <a:lnSpc>
              <a:spcPct val="100000"/>
            </a:lnSpc>
            <a:spcBef>
              <a:spcPct val="0"/>
            </a:spcBef>
            <a:spcAft>
              <a:spcPts val="0"/>
            </a:spcAft>
            <a:buChar char="••"/>
          </a:pPr>
          <a:r>
            <a:rPr lang="ar-SA" sz="2200" kern="1200" dirty="0" smtClean="0">
              <a:latin typeface="Calibri" panose="020F0502020204030204" pitchFamily="34" charset="0"/>
              <a:ea typeface="Calibri" panose="020F0502020204030204" pitchFamily="34" charset="0"/>
              <a:cs typeface="AL-Mohanad" pitchFamily="2" charset="-78"/>
            </a:rPr>
            <a:t>الوثائق التي يتم الرجوع إليها بشكل متكرر داخل الإدارة</a:t>
          </a:r>
          <a:endParaRPr lang="ar-SA" sz="2200" kern="1200" dirty="0">
            <a:cs typeface="AL-Mohanad" pitchFamily="2" charset="-78"/>
          </a:endParaRPr>
        </a:p>
      </dsp:txBody>
      <dsp:txXfrm>
        <a:off x="0" y="1685520"/>
        <a:ext cx="5146652" cy="1223055"/>
      </dsp:txXfrm>
    </dsp:sp>
    <dsp:sp modelId="{20087DF7-44CC-4E18-A8E3-94285BA11AAD}">
      <dsp:nvSpPr>
        <dsp:cNvPr id="0" name=""/>
        <dsp:cNvSpPr/>
      </dsp:nvSpPr>
      <dsp:spPr>
        <a:xfrm>
          <a:off x="5146652" y="1684501"/>
          <a:ext cx="1324947" cy="122509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D2332-0D17-4339-820F-24D884DF18CF}">
      <dsp:nvSpPr>
        <dsp:cNvPr id="0" name=""/>
        <dsp:cNvSpPr/>
      </dsp:nvSpPr>
      <dsp:spPr>
        <a:xfrm>
          <a:off x="0" y="3062730"/>
          <a:ext cx="6624736" cy="1327127"/>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100000"/>
            </a:lnSpc>
            <a:spcBef>
              <a:spcPct val="0"/>
            </a:spcBef>
            <a:spcAft>
              <a:spcPts val="0"/>
            </a:spcAft>
          </a:pPr>
          <a:r>
            <a:rPr lang="ar-SA" sz="2200" kern="1200" dirty="0" smtClean="0">
              <a:cs typeface="AL-Mohanad" pitchFamily="2" charset="-78"/>
            </a:rPr>
            <a:t>أرشيف متوسط النشاط</a:t>
          </a:r>
          <a:endParaRPr lang="ar-SA" sz="2200" kern="1200" dirty="0">
            <a:cs typeface="AL-Mohanad" pitchFamily="2" charset="-78"/>
          </a:endParaRPr>
        </a:p>
        <a:p>
          <a:pPr marL="228600" lvl="1" indent="-228600" algn="r" defTabSz="977900" rtl="1">
            <a:lnSpc>
              <a:spcPct val="100000"/>
            </a:lnSpc>
            <a:spcBef>
              <a:spcPct val="0"/>
            </a:spcBef>
            <a:spcAft>
              <a:spcPts val="0"/>
            </a:spcAft>
            <a:buChar char="••"/>
          </a:pPr>
          <a:r>
            <a:rPr lang="ar-SA" sz="2200" kern="1200" dirty="0" smtClean="0">
              <a:latin typeface="Calibri" panose="020F0502020204030204" pitchFamily="34" charset="0"/>
              <a:ea typeface="Calibri" panose="020F0502020204030204" pitchFamily="34" charset="0"/>
              <a:cs typeface="AL-Mohanad" pitchFamily="2" charset="-78"/>
            </a:rPr>
            <a:t>الوثائق التي يتم الرجوع إليها على فترات زمنية متباعدة إلى حد ما.</a:t>
          </a:r>
          <a:endParaRPr lang="ar-SA" sz="2200" kern="1200" dirty="0">
            <a:cs typeface="AL-Mohanad" pitchFamily="2" charset="-78"/>
          </a:endParaRPr>
        </a:p>
      </dsp:txBody>
      <dsp:txXfrm>
        <a:off x="0" y="3062730"/>
        <a:ext cx="5146652" cy="1327127"/>
      </dsp:txXfrm>
    </dsp:sp>
    <dsp:sp modelId="{A9631DC7-BDB3-43A8-A175-4EB2B8371BA3}">
      <dsp:nvSpPr>
        <dsp:cNvPr id="0" name=""/>
        <dsp:cNvSpPr/>
      </dsp:nvSpPr>
      <dsp:spPr>
        <a:xfrm>
          <a:off x="5146652" y="3113748"/>
          <a:ext cx="1324947" cy="122509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9000" r="-89000"/>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A0FB-2B0A-4924-98E2-98DE35BFB8E9}">
      <dsp:nvSpPr>
        <dsp:cNvPr id="0" name=""/>
        <dsp:cNvSpPr/>
      </dsp:nvSpPr>
      <dsp:spPr>
        <a:xfrm>
          <a:off x="726099" y="243111"/>
          <a:ext cx="1436646" cy="143668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2CCC5B-D7CF-4D80-BDB6-E20C94659DBB}">
      <dsp:nvSpPr>
        <dsp:cNvPr id="0" name=""/>
        <dsp:cNvSpPr/>
      </dsp:nvSpPr>
      <dsp:spPr>
        <a:xfrm>
          <a:off x="1043395" y="763250"/>
          <a:ext cx="801535" cy="4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indent="0" algn="just" defTabSz="622300" rtl="1">
            <a:lnSpc>
              <a:spcPct val="100000"/>
            </a:lnSpc>
            <a:spcBef>
              <a:spcPct val="0"/>
            </a:spcBef>
            <a:spcAft>
              <a:spcPct val="35000"/>
            </a:spcAft>
          </a:pPr>
          <a:r>
            <a:rPr lang="ar-SA" sz="1400" kern="1200" dirty="0" smtClean="0">
              <a:solidFill>
                <a:schemeClr val="tx1"/>
              </a:solidFill>
              <a:cs typeface="AdvertisingBold" pitchFamily="2" charset="-78"/>
            </a:rPr>
            <a:t>منتهية</a:t>
          </a:r>
          <a:endParaRPr lang="ar-SA" sz="1400" kern="1200" dirty="0">
            <a:solidFill>
              <a:schemeClr val="tx1"/>
            </a:solidFill>
            <a:cs typeface="AL-Mohanad" pitchFamily="2" charset="-78"/>
          </a:endParaRPr>
        </a:p>
      </dsp:txBody>
      <dsp:txXfrm>
        <a:off x="1043395" y="763250"/>
        <a:ext cx="801535" cy="400720"/>
      </dsp:txXfrm>
    </dsp:sp>
    <dsp:sp modelId="{37385B5F-9655-485C-B57E-93CF1B83FA04}">
      <dsp:nvSpPr>
        <dsp:cNvPr id="0" name=""/>
        <dsp:cNvSpPr/>
      </dsp:nvSpPr>
      <dsp:spPr>
        <a:xfrm>
          <a:off x="429542" y="1163971"/>
          <a:ext cx="1234188" cy="1234710"/>
        </a:xfrm>
        <a:prstGeom prst="blockArc">
          <a:avLst>
            <a:gd name="adj1" fmla="val 0"/>
            <a:gd name="adj2" fmla="val 18900000"/>
            <a:gd name="adj3" fmla="val 1274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29A1DFD-589E-4839-AA3E-6FE993878DF9}">
      <dsp:nvSpPr>
        <dsp:cNvPr id="0" name=""/>
        <dsp:cNvSpPr/>
      </dsp:nvSpPr>
      <dsp:spPr>
        <a:xfrm>
          <a:off x="642628" y="1590342"/>
          <a:ext cx="801535" cy="40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indent="0" algn="just" defTabSz="622300" rtl="1">
            <a:lnSpc>
              <a:spcPct val="100000"/>
            </a:lnSpc>
            <a:spcBef>
              <a:spcPct val="0"/>
            </a:spcBef>
            <a:spcAft>
              <a:spcPct val="35000"/>
            </a:spcAft>
          </a:pPr>
          <a:r>
            <a:rPr lang="ar-SA" sz="1400" kern="1200" dirty="0" smtClean="0">
              <a:solidFill>
                <a:schemeClr val="tx1"/>
              </a:solidFill>
              <a:cs typeface="AdvertisingBold" pitchFamily="2" charset="-78"/>
            </a:rPr>
            <a:t>مستديمة</a:t>
          </a:r>
          <a:endParaRPr lang="ar-SA" sz="1400" kern="1200" dirty="0">
            <a:solidFill>
              <a:schemeClr val="tx1"/>
            </a:solidFill>
            <a:cs typeface="AL-Mohanad" pitchFamily="2" charset="-78"/>
          </a:endParaRPr>
        </a:p>
      </dsp:txBody>
      <dsp:txXfrm>
        <a:off x="642628" y="1590342"/>
        <a:ext cx="801535" cy="400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121A-36C1-4EFC-9807-5893B4065613}">
      <dsp:nvSpPr>
        <dsp:cNvPr id="0" name=""/>
        <dsp:cNvSpPr/>
      </dsp:nvSpPr>
      <dsp:spPr>
        <a:xfrm>
          <a:off x="0" y="316887"/>
          <a:ext cx="7488832" cy="504000"/>
        </a:xfrm>
        <a:prstGeom prst="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25F41-F1B2-4832-B516-C91002398156}">
      <dsp:nvSpPr>
        <dsp:cNvPr id="0" name=""/>
        <dsp:cNvSpPr/>
      </dsp:nvSpPr>
      <dsp:spPr>
        <a:xfrm>
          <a:off x="1872207" y="21687"/>
          <a:ext cx="5242182" cy="590400"/>
        </a:xfrm>
        <a:prstGeom prst="round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022350" rtl="1">
            <a:lnSpc>
              <a:spcPct val="90000"/>
            </a:lnSpc>
            <a:spcBef>
              <a:spcPct val="0"/>
            </a:spcBef>
            <a:spcAft>
              <a:spcPct val="35000"/>
            </a:spcAft>
          </a:pPr>
          <a:r>
            <a:rPr lang="ar-SA" sz="2300" kern="1200" dirty="0" smtClean="0">
              <a:latin typeface="Times New Roman" panose="02020603050405020304" pitchFamily="18" charset="0"/>
              <a:ea typeface="Times New Roman" panose="02020603050405020304" pitchFamily="18" charset="0"/>
              <a:cs typeface="AL-Mohanad Bold" pitchFamily="2" charset="-78"/>
            </a:rPr>
            <a:t>تساهم في تحقيق أهداف المعهد </a:t>
          </a:r>
          <a:endParaRPr lang="ar-SA" sz="2300" kern="1200" dirty="0"/>
        </a:p>
      </dsp:txBody>
      <dsp:txXfrm>
        <a:off x="1901028" y="50508"/>
        <a:ext cx="5184540" cy="532758"/>
      </dsp:txXfrm>
    </dsp:sp>
    <dsp:sp modelId="{248F72FE-A3F6-4CEF-9536-1DFEBDACB7DB}">
      <dsp:nvSpPr>
        <dsp:cNvPr id="0" name=""/>
        <dsp:cNvSpPr/>
      </dsp:nvSpPr>
      <dsp:spPr>
        <a:xfrm>
          <a:off x="0" y="1224088"/>
          <a:ext cx="7488832" cy="504000"/>
        </a:xfrm>
        <a:prstGeom prst="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F991A-B38A-4623-8FD9-ABBD33884DD0}">
      <dsp:nvSpPr>
        <dsp:cNvPr id="0" name=""/>
        <dsp:cNvSpPr/>
      </dsp:nvSpPr>
      <dsp:spPr>
        <a:xfrm>
          <a:off x="1872207" y="928887"/>
          <a:ext cx="5242182" cy="590400"/>
        </a:xfrm>
        <a:prstGeom prst="round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022350" rtl="1">
            <a:lnSpc>
              <a:spcPct val="90000"/>
            </a:lnSpc>
            <a:spcBef>
              <a:spcPct val="0"/>
            </a:spcBef>
            <a:spcAft>
              <a:spcPct val="35000"/>
            </a:spcAft>
          </a:pPr>
          <a:r>
            <a:rPr lang="ar-SA" sz="2300" kern="1200" smtClean="0">
              <a:latin typeface="Times New Roman" panose="02020603050405020304" pitchFamily="18" charset="0"/>
              <a:ea typeface="Times New Roman" panose="02020603050405020304" pitchFamily="18" charset="0"/>
              <a:cs typeface="AL-Mohanad Bold" pitchFamily="2" charset="-78"/>
            </a:rPr>
            <a:t>يساعد على اتخاذ القرارات المناسبة</a:t>
          </a:r>
          <a:endParaRPr lang="en-US" sz="2300" kern="1200" dirty="0">
            <a:latin typeface="Times New Roman" panose="02020603050405020304" pitchFamily="18" charset="0"/>
            <a:ea typeface="Times New Roman" panose="02020603050405020304" pitchFamily="18" charset="0"/>
            <a:cs typeface="AL-Mohanad" pitchFamily="2" charset="-78"/>
          </a:endParaRPr>
        </a:p>
      </dsp:txBody>
      <dsp:txXfrm>
        <a:off x="1901028" y="957708"/>
        <a:ext cx="5184540" cy="532758"/>
      </dsp:txXfrm>
    </dsp:sp>
    <dsp:sp modelId="{5855D8A0-C988-4DBA-9F39-FC71A6A390C0}">
      <dsp:nvSpPr>
        <dsp:cNvPr id="0" name=""/>
        <dsp:cNvSpPr/>
      </dsp:nvSpPr>
      <dsp:spPr>
        <a:xfrm>
          <a:off x="0" y="2131288"/>
          <a:ext cx="7488832" cy="504000"/>
        </a:xfrm>
        <a:prstGeom prst="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C8A37-E2C0-4627-9125-917CE349BD55}">
      <dsp:nvSpPr>
        <dsp:cNvPr id="0" name=""/>
        <dsp:cNvSpPr/>
      </dsp:nvSpPr>
      <dsp:spPr>
        <a:xfrm>
          <a:off x="1872207" y="1836088"/>
          <a:ext cx="5242182" cy="590400"/>
        </a:xfrm>
        <a:prstGeom prst="round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022350" rtl="1">
            <a:lnSpc>
              <a:spcPct val="90000"/>
            </a:lnSpc>
            <a:spcBef>
              <a:spcPct val="0"/>
            </a:spcBef>
            <a:spcAft>
              <a:spcPct val="35000"/>
            </a:spcAft>
          </a:pPr>
          <a:r>
            <a:rPr lang="ar-SA" sz="2300" kern="1200" smtClean="0">
              <a:latin typeface="Times New Roman" panose="02020603050405020304" pitchFamily="18" charset="0"/>
              <a:ea typeface="Times New Roman" panose="02020603050405020304" pitchFamily="18" charset="0"/>
              <a:cs typeface="AL-Mohanad Bold" pitchFamily="2" charset="-78"/>
            </a:rPr>
            <a:t>يعتبر المرجع الرئيسي لأي</a:t>
          </a:r>
          <a:r>
            <a:rPr lang="ar-JO" sz="2300" kern="1200" smtClean="0">
              <a:latin typeface="Times New Roman" panose="02020603050405020304" pitchFamily="18" charset="0"/>
              <a:ea typeface="Times New Roman" panose="02020603050405020304" pitchFamily="18" charset="0"/>
              <a:cs typeface="AL-Mohanad Bold" pitchFamily="2" charset="-78"/>
            </a:rPr>
            <a:t>ة</a:t>
          </a:r>
          <a:r>
            <a:rPr lang="ar-SA" sz="2300" kern="1200" smtClean="0">
              <a:latin typeface="Times New Roman" panose="02020603050405020304" pitchFamily="18" charset="0"/>
              <a:ea typeface="Times New Roman" panose="02020603050405020304" pitchFamily="18" charset="0"/>
              <a:cs typeface="AL-Mohanad Bold" pitchFamily="2" charset="-78"/>
            </a:rPr>
            <a:t> معهد </a:t>
          </a:r>
          <a:endParaRPr lang="en-US" sz="2300" kern="1200" dirty="0">
            <a:latin typeface="Times New Roman" panose="02020603050405020304" pitchFamily="18" charset="0"/>
            <a:ea typeface="Times New Roman" panose="02020603050405020304" pitchFamily="18" charset="0"/>
            <a:cs typeface="AL-Mohanad" pitchFamily="2" charset="-78"/>
          </a:endParaRPr>
        </a:p>
      </dsp:txBody>
      <dsp:txXfrm>
        <a:off x="1901028" y="1864909"/>
        <a:ext cx="5184540" cy="532758"/>
      </dsp:txXfrm>
    </dsp:sp>
    <dsp:sp modelId="{227B958E-EF77-456E-9503-712298C0FD5A}">
      <dsp:nvSpPr>
        <dsp:cNvPr id="0" name=""/>
        <dsp:cNvSpPr/>
      </dsp:nvSpPr>
      <dsp:spPr>
        <a:xfrm>
          <a:off x="0" y="3038488"/>
          <a:ext cx="7488832" cy="504000"/>
        </a:xfrm>
        <a:prstGeom prst="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94DFC-4876-4026-A631-A508FE5559A0}">
      <dsp:nvSpPr>
        <dsp:cNvPr id="0" name=""/>
        <dsp:cNvSpPr/>
      </dsp:nvSpPr>
      <dsp:spPr>
        <a:xfrm>
          <a:off x="1872207" y="2743287"/>
          <a:ext cx="5242182" cy="590400"/>
        </a:xfrm>
        <a:prstGeom prst="round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022350" rtl="1">
            <a:lnSpc>
              <a:spcPct val="90000"/>
            </a:lnSpc>
            <a:spcBef>
              <a:spcPct val="0"/>
            </a:spcBef>
            <a:spcAft>
              <a:spcPct val="35000"/>
            </a:spcAft>
          </a:pPr>
          <a:r>
            <a:rPr lang="ar-SA" sz="2300" kern="1200" smtClean="0">
              <a:latin typeface="Times New Roman" panose="02020603050405020304" pitchFamily="18" charset="0"/>
              <a:ea typeface="Times New Roman" panose="02020603050405020304" pitchFamily="18" charset="0"/>
              <a:cs typeface="AL-Mohanad Bold" pitchFamily="2" charset="-78"/>
            </a:rPr>
            <a:t>يساهم في عملية التخطيط لنشاطات المعهد بفاعلية</a:t>
          </a:r>
          <a:endParaRPr lang="en-US" sz="2300" kern="1200" dirty="0">
            <a:latin typeface="Times New Roman" panose="02020603050405020304" pitchFamily="18" charset="0"/>
            <a:ea typeface="Times New Roman" panose="02020603050405020304" pitchFamily="18" charset="0"/>
            <a:cs typeface="AL-Mohanad" pitchFamily="2" charset="-78"/>
          </a:endParaRPr>
        </a:p>
      </dsp:txBody>
      <dsp:txXfrm>
        <a:off x="1901028" y="2772108"/>
        <a:ext cx="5184540" cy="532758"/>
      </dsp:txXfrm>
    </dsp:sp>
    <dsp:sp modelId="{AB572FB5-CB06-49E1-8A30-2BFADC0777D3}">
      <dsp:nvSpPr>
        <dsp:cNvPr id="0" name=""/>
        <dsp:cNvSpPr/>
      </dsp:nvSpPr>
      <dsp:spPr>
        <a:xfrm>
          <a:off x="0" y="3945688"/>
          <a:ext cx="7488832" cy="504000"/>
        </a:xfrm>
        <a:prstGeom prst="rect">
          <a:avLst/>
        </a:prstGeom>
        <a:solidFill>
          <a:schemeClr val="accent5">
            <a:alpha val="90000"/>
            <a:tint val="4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CE570-BCB8-4849-869B-A92ACFABC7E7}">
      <dsp:nvSpPr>
        <dsp:cNvPr id="0" name=""/>
        <dsp:cNvSpPr/>
      </dsp:nvSpPr>
      <dsp:spPr>
        <a:xfrm>
          <a:off x="1872207" y="3650488"/>
          <a:ext cx="5242182" cy="590400"/>
        </a:xfrm>
        <a:prstGeom prst="round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r" defTabSz="1022350" rtl="1">
            <a:lnSpc>
              <a:spcPct val="90000"/>
            </a:lnSpc>
            <a:spcBef>
              <a:spcPct val="0"/>
            </a:spcBef>
            <a:spcAft>
              <a:spcPct val="35000"/>
            </a:spcAft>
          </a:pPr>
          <a:r>
            <a:rPr lang="ar-SA" sz="2300" kern="1200" dirty="0" smtClean="0">
              <a:latin typeface="Times New Roman" panose="02020603050405020304" pitchFamily="18" charset="0"/>
              <a:ea typeface="Times New Roman" panose="02020603050405020304" pitchFamily="18" charset="0"/>
              <a:cs typeface="AL-Mohanad Bold" pitchFamily="2" charset="-78"/>
            </a:rPr>
            <a:t>يساهم في متابعة تقويم الخطط ومتابعة ا</a:t>
          </a:r>
          <a:r>
            <a:rPr lang="ar-JO" sz="2300" kern="1200" dirty="0" smtClean="0">
              <a:latin typeface="Times New Roman" panose="02020603050405020304" pitchFamily="18" charset="0"/>
              <a:ea typeface="Times New Roman" panose="02020603050405020304" pitchFamily="18" charset="0"/>
              <a:cs typeface="AL-Mohanad Bold" pitchFamily="2" charset="-78"/>
            </a:rPr>
            <a:t>لا</a:t>
          </a:r>
          <a:r>
            <a:rPr lang="ar-SA" sz="2300" kern="1200" dirty="0" err="1" smtClean="0">
              <a:latin typeface="Times New Roman" panose="02020603050405020304" pitchFamily="18" charset="0"/>
              <a:ea typeface="Times New Roman" panose="02020603050405020304" pitchFamily="18" charset="0"/>
              <a:cs typeface="AL-Mohanad Bold" pitchFamily="2" charset="-78"/>
            </a:rPr>
            <a:t>نحرافات</a:t>
          </a:r>
          <a:endParaRPr lang="en-US" sz="2300" kern="1200" dirty="0">
            <a:latin typeface="Times New Roman" panose="02020603050405020304" pitchFamily="18" charset="0"/>
            <a:ea typeface="Times New Roman" panose="02020603050405020304" pitchFamily="18" charset="0"/>
            <a:cs typeface="AL-Mohanad" pitchFamily="2" charset="-78"/>
          </a:endParaRPr>
        </a:p>
      </dsp:txBody>
      <dsp:txXfrm>
        <a:off x="1901028" y="3679309"/>
        <a:ext cx="5184540"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87688-8F08-419B-BD9F-B990F947880D}">
      <dsp:nvSpPr>
        <dsp:cNvPr id="0" name=""/>
        <dsp:cNvSpPr/>
      </dsp:nvSpPr>
      <dsp:spPr>
        <a:xfrm>
          <a:off x="1205652" y="0"/>
          <a:ext cx="4554084" cy="455408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C3D1E-A0A6-4DDD-A362-29393CF0CFFD}">
      <dsp:nvSpPr>
        <dsp:cNvPr id="0" name=""/>
        <dsp:cNvSpPr/>
      </dsp:nvSpPr>
      <dsp:spPr>
        <a:xfrm>
          <a:off x="3551005" y="432637"/>
          <a:ext cx="1776092" cy="1776092"/>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100000"/>
            </a:lnSpc>
            <a:spcBef>
              <a:spcPct val="0"/>
            </a:spcBef>
            <a:spcAft>
              <a:spcPts val="0"/>
            </a:spcAft>
          </a:pPr>
          <a:r>
            <a:rPr lang="ar-SA" sz="2200" b="0" kern="1200" smtClean="0">
              <a:cs typeface="AL-Mohanad Bold" pitchFamily="2" charset="-78"/>
            </a:rPr>
            <a:t>الطريقة الهجائية المركبة</a:t>
          </a:r>
          <a:endParaRPr lang="ar-SA" sz="2200" b="0" kern="1200">
            <a:cs typeface="AL-Mohanad Bold" pitchFamily="2" charset="-78"/>
          </a:endParaRPr>
        </a:p>
      </dsp:txBody>
      <dsp:txXfrm>
        <a:off x="3637707" y="519339"/>
        <a:ext cx="1602688" cy="1602688"/>
      </dsp:txXfrm>
    </dsp:sp>
    <dsp:sp modelId="{009DC26E-2825-4BE6-9FD8-09BB3040C140}">
      <dsp:nvSpPr>
        <dsp:cNvPr id="0" name=""/>
        <dsp:cNvSpPr/>
      </dsp:nvSpPr>
      <dsp:spPr>
        <a:xfrm>
          <a:off x="1638290" y="432637"/>
          <a:ext cx="1776092" cy="1776092"/>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100000"/>
            </a:lnSpc>
            <a:spcBef>
              <a:spcPct val="0"/>
            </a:spcBef>
            <a:spcAft>
              <a:spcPts val="0"/>
            </a:spcAft>
          </a:pPr>
          <a:r>
            <a:rPr lang="ar-SA" sz="2200" b="0" kern="1200" dirty="0" smtClean="0">
              <a:cs typeface="AL-Mohanad Bold" pitchFamily="2" charset="-78"/>
            </a:rPr>
            <a:t>الطرية العددية المركبة</a:t>
          </a:r>
          <a:endParaRPr lang="ar-SA" sz="2200" b="0" kern="1200" dirty="0">
            <a:cs typeface="AL-Mohanad Bold" pitchFamily="2" charset="-78"/>
          </a:endParaRPr>
        </a:p>
      </dsp:txBody>
      <dsp:txXfrm>
        <a:off x="1724992" y="519339"/>
        <a:ext cx="1602688" cy="1602688"/>
      </dsp:txXfrm>
    </dsp:sp>
    <dsp:sp modelId="{44E6FCF2-3969-4055-AF62-A7679C308A01}">
      <dsp:nvSpPr>
        <dsp:cNvPr id="0" name=""/>
        <dsp:cNvSpPr/>
      </dsp:nvSpPr>
      <dsp:spPr>
        <a:xfrm>
          <a:off x="3551005" y="2345353"/>
          <a:ext cx="1776092" cy="1776092"/>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100000"/>
            </a:lnSpc>
            <a:spcBef>
              <a:spcPct val="0"/>
            </a:spcBef>
            <a:spcAft>
              <a:spcPts val="0"/>
            </a:spcAft>
          </a:pPr>
          <a:r>
            <a:rPr lang="ar-SA" sz="2200" b="0" kern="1200" smtClean="0">
              <a:cs typeface="AL-Mohanad Bold" pitchFamily="2" charset="-78"/>
            </a:rPr>
            <a:t>الطريقة العشرية (ديوي)</a:t>
          </a:r>
          <a:endParaRPr lang="ar-SA" sz="2200" b="0" kern="1200">
            <a:cs typeface="AL-Mohanad Bold" pitchFamily="2" charset="-78"/>
          </a:endParaRPr>
        </a:p>
      </dsp:txBody>
      <dsp:txXfrm>
        <a:off x="3637707" y="2432055"/>
        <a:ext cx="1602688" cy="1602688"/>
      </dsp:txXfrm>
    </dsp:sp>
    <dsp:sp modelId="{AC4E8B87-201A-4D62-AD60-0F8F5E29A0ED}">
      <dsp:nvSpPr>
        <dsp:cNvPr id="0" name=""/>
        <dsp:cNvSpPr/>
      </dsp:nvSpPr>
      <dsp:spPr>
        <a:xfrm>
          <a:off x="1638290" y="2345353"/>
          <a:ext cx="1776092" cy="1776092"/>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100000"/>
            </a:lnSpc>
            <a:spcBef>
              <a:spcPct val="0"/>
            </a:spcBef>
            <a:spcAft>
              <a:spcPts val="0"/>
            </a:spcAft>
          </a:pPr>
          <a:r>
            <a:rPr lang="ar-SA" sz="2200" b="0" kern="1200" dirty="0" smtClean="0">
              <a:cs typeface="AL-Mohanad Bold" pitchFamily="2" charset="-78"/>
            </a:rPr>
            <a:t>الطريقة الهجائية العددية المركبة</a:t>
          </a:r>
          <a:endParaRPr lang="ar-SA" sz="2200" b="0" kern="1200" dirty="0">
            <a:cs typeface="AL-Mohanad Bold" pitchFamily="2" charset="-78"/>
          </a:endParaRPr>
        </a:p>
      </dsp:txBody>
      <dsp:txXfrm>
        <a:off x="1724992" y="2432055"/>
        <a:ext cx="1602688" cy="160268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معالجة دائرية "/>
  <dgm:desc val="يُستخدم لعرض الخطوات المتسلسة في عملية معينة. يمكن استخدام أحد عشر شكلاً من المستوى 1 كحد أقصى مع عدد غير محدود من أشكال المستوى 2. وهو ملائم للاستخدام مع مجموعات صغيرة من النصوص. لا يتم عرض النص غير المستخدَم، إلا أنه يبقى متوفرًا إذا قمت بالتبديل بين التخطيطات."/>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5.xml><?xml version="1.0" encoding="utf-8"?>
<dgm:layoutDef xmlns:dgm="http://schemas.openxmlformats.org/drawingml/2006/diagram" xmlns:a="http://schemas.openxmlformats.org/drawingml/2006/main" uniqueId="urn:microsoft.com/office/officeart/2011/layout/CircleProcess">
  <dgm:title val="معالجة دائرية "/>
  <dgm:desc val="يُستخدم لعرض الخطوات المتسلسة في عملية معينة. يمكن استخدام أحد عشر شكلاً من المستوى 1 كحد أقصى مع عدد غير محدود من أشكال المستوى 2. وهو ملائم للاستخدام مع مجموعات صغيرة من النصوص. لا يتم عرض النص غير المستخدَم، إلا أنه يبقى متوفرًا إذا قمت بالتبديل بين التخطيطات."/>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C111092-1892-47D2-AFFE-47A70F99A373}" type="datetimeFigureOut">
              <a:rPr lang="ar-SA" smtClean="0"/>
              <a:t>24/03/37</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B67B1CF-476F-4553-8D3F-41A84989EED0}" type="slidenum">
              <a:rPr lang="ar-SA" smtClean="0"/>
              <a:t>‹#›</a:t>
            </a:fld>
            <a:endParaRPr lang="ar-SA"/>
          </a:p>
        </p:txBody>
      </p:sp>
    </p:spTree>
    <p:extLst>
      <p:ext uri="{BB962C8B-B14F-4D97-AF65-F5344CB8AC3E}">
        <p14:creationId xmlns:p14="http://schemas.microsoft.com/office/powerpoint/2010/main" val="3178710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15B65DA-1180-4F99-84CF-CCBDD70AA618}" type="datetimeFigureOut">
              <a:rPr lang="ar-SA" smtClean="0"/>
              <a:t>24/03/37</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5AFC148-9510-4524-A95D-5300FD5DC46A}" type="slidenum">
              <a:rPr lang="ar-SA" smtClean="0"/>
              <a:t>‹#›</a:t>
            </a:fld>
            <a:endParaRPr lang="ar-SA"/>
          </a:p>
        </p:txBody>
      </p:sp>
    </p:spTree>
    <p:extLst>
      <p:ext uri="{BB962C8B-B14F-4D97-AF65-F5344CB8AC3E}">
        <p14:creationId xmlns:p14="http://schemas.microsoft.com/office/powerpoint/2010/main" val="2997863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73D23-AC74-4856-BD58-90B1A0AA4DC2}" type="slidenum">
              <a:rPr lang="ar-SA" altLang="ar-SA"/>
              <a:pPr/>
              <a:t>56</a:t>
            </a:fld>
            <a:endParaRPr lang="en-US" altLang="ar-SA"/>
          </a:p>
        </p:txBody>
      </p:sp>
      <p:sp>
        <p:nvSpPr>
          <p:cNvPr id="86018" name="Rectangle 2"/>
          <p:cNvSpPr>
            <a:spLocks noGrp="1" noRot="1" noChangeAspect="1" noChangeArrowheads="1" noTextEdit="1"/>
          </p:cNvSpPr>
          <p:nvPr>
            <p:ph type="sldImg"/>
          </p:nvPr>
        </p:nvSpPr>
        <p:spPr>
          <a:xfrm>
            <a:off x="1371600" y="1143000"/>
            <a:ext cx="4114800" cy="3086100"/>
          </a:xfrm>
          <a:ln/>
        </p:spPr>
      </p:sp>
      <p:sp>
        <p:nvSpPr>
          <p:cNvPr id="86019" name="Rectangle 3"/>
          <p:cNvSpPr>
            <a:spLocks noGrp="1" noChangeArrowheads="1"/>
          </p:cNvSpPr>
          <p:nvPr>
            <p:ph type="body" idx="1"/>
          </p:nvPr>
        </p:nvSpPr>
        <p:spPr/>
        <p:txBody>
          <a:bodyPr/>
          <a:lstStyle/>
          <a:p>
            <a:endParaRPr lang="en-US" altLang="ar-SA"/>
          </a:p>
        </p:txBody>
      </p:sp>
    </p:spTree>
    <p:extLst>
      <p:ext uri="{BB962C8B-B14F-4D97-AF65-F5344CB8AC3E}">
        <p14:creationId xmlns:p14="http://schemas.microsoft.com/office/powerpoint/2010/main" val="401717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DBB93-F3B9-456E-94D4-EFCDC34AC26C}" type="slidenum">
              <a:rPr lang="ar-SA" altLang="ar-SA"/>
              <a:pPr/>
              <a:t>58</a:t>
            </a:fld>
            <a:endParaRPr lang="en-US" altLang="ar-SA"/>
          </a:p>
        </p:txBody>
      </p:sp>
      <p:sp>
        <p:nvSpPr>
          <p:cNvPr id="104450" name="Rectangle 2"/>
          <p:cNvSpPr>
            <a:spLocks noGrp="1" noRot="1" noChangeAspect="1" noChangeArrowheads="1" noTextEdit="1"/>
          </p:cNvSpPr>
          <p:nvPr>
            <p:ph type="sldImg"/>
          </p:nvPr>
        </p:nvSpPr>
        <p:spPr>
          <a:xfrm>
            <a:off x="1371600" y="1143000"/>
            <a:ext cx="4114800" cy="3086100"/>
          </a:xfrm>
          <a:ln/>
        </p:spPr>
      </p:sp>
      <p:sp>
        <p:nvSpPr>
          <p:cNvPr id="104451" name="Rectangle 3"/>
          <p:cNvSpPr>
            <a:spLocks noGrp="1" noChangeArrowheads="1"/>
          </p:cNvSpPr>
          <p:nvPr>
            <p:ph type="body" idx="1"/>
          </p:nvPr>
        </p:nvSpPr>
        <p:spPr/>
        <p:txBody>
          <a:bodyPr/>
          <a:lstStyle/>
          <a:p>
            <a:endParaRPr lang="en-US" altLang="ar-SA"/>
          </a:p>
        </p:txBody>
      </p:sp>
    </p:spTree>
    <p:extLst>
      <p:ext uri="{BB962C8B-B14F-4D97-AF65-F5344CB8AC3E}">
        <p14:creationId xmlns:p14="http://schemas.microsoft.com/office/powerpoint/2010/main" val="365932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73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7947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57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545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5958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721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4261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6282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8221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1302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0118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تخطيط مخصص">
    <p:spTree>
      <p:nvGrpSpPr>
        <p:cNvPr id="1" name=""/>
        <p:cNvGrpSpPr/>
        <p:nvPr/>
      </p:nvGrpSpPr>
      <p:grpSpPr>
        <a:xfrm>
          <a:off x="0" y="0"/>
          <a:ext cx="0" cy="0"/>
          <a:chOff x="0" y="0"/>
          <a:chExt cx="0" cy="0"/>
        </a:xfrm>
      </p:grpSpPr>
      <p:pic>
        <p:nvPicPr>
          <p:cNvPr id="2" name="صورة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0"/>
            <a:ext cx="9276523" cy="6858000"/>
          </a:xfrm>
          <a:prstGeom prst="rect">
            <a:avLst/>
          </a:prstGeom>
        </p:spPr>
      </p:pic>
    </p:spTree>
    <p:extLst>
      <p:ext uri="{BB962C8B-B14F-4D97-AF65-F5344CB8AC3E}">
        <p14:creationId xmlns:p14="http://schemas.microsoft.com/office/powerpoint/2010/main" val="375757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99025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71567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2620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3329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0987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7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51973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34089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9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51246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6868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2084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74237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161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0746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1833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02685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8985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صورة 2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588" y="-12700"/>
            <a:ext cx="9144000" cy="6858000"/>
          </a:xfrm>
          <a:prstGeom prst="rect">
            <a:avLst/>
          </a:prstGeom>
        </p:spPr>
      </p:pic>
    </p:spTree>
    <p:extLst>
      <p:ext uri="{BB962C8B-B14F-4D97-AF65-F5344CB8AC3E}">
        <p14:creationId xmlns:p14="http://schemas.microsoft.com/office/powerpoint/2010/main" val="2236885576"/>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710" r:id="rId3"/>
    <p:sldLayoutId id="2147483712" r:id="rId4"/>
    <p:sldLayoutId id="2147483713"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40" r:id="rId28"/>
  </p:sldLayoutIdLst>
  <p:txStyles>
    <p:titleStyle>
      <a:lvl1pPr algn="l" defTabSz="457200" rtl="1" eaLnBrk="1" latinLnBrk="0" hangingPunct="1">
        <a:spcBef>
          <a:spcPct val="0"/>
        </a:spcBef>
        <a:buNone/>
        <a:defRPr sz="3200" b="0" i="0" kern="1200">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qk33V77TbSk&amp;feature=youtu.be" TargetMode="Externa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3.jpe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O89ADOabJTg&amp;feature=youtu.be" TargetMode="External"/><Relationship Id="rId2" Type="http://schemas.openxmlformats.org/officeDocument/2006/relationships/image" Target="../media/image16.jpeg"/><Relationship Id="rId1" Type="http://schemas.openxmlformats.org/officeDocument/2006/relationships/slideLayout" Target="../slideLayouts/slideLayout23.xml"/><Relationship Id="rId5" Type="http://schemas.openxmlformats.org/officeDocument/2006/relationships/image" Target="../media/image41.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5.xml"/><Relationship Id="rId5" Type="http://schemas.openxmlformats.org/officeDocument/2006/relationships/image" Target="../media/image46.pn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9.jpe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image" Target="../media/image52.jpeg"/><Relationship Id="rId5" Type="http://schemas.openxmlformats.org/officeDocument/2006/relationships/diagramQuickStyle" Target="../diagrams/quickStyle22.xml"/><Relationship Id="rId10" Type="http://schemas.openxmlformats.org/officeDocument/2006/relationships/image" Target="../media/image51.jpeg"/><Relationship Id="rId4" Type="http://schemas.openxmlformats.org/officeDocument/2006/relationships/diagramLayout" Target="../diagrams/layout22.xml"/><Relationship Id="rId9"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15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411760" y="260648"/>
            <a:ext cx="4433027" cy="5749562"/>
            <a:chOff x="5778192" y="51532"/>
            <a:chExt cx="2419498" cy="3395714"/>
          </a:xfrm>
        </p:grpSpPr>
        <p:grpSp>
          <p:nvGrpSpPr>
            <p:cNvPr id="3" name="Group 13"/>
            <p:cNvGrpSpPr/>
            <p:nvPr/>
          </p:nvGrpSpPr>
          <p:grpSpPr>
            <a:xfrm>
              <a:off x="5778192" y="919496"/>
              <a:ext cx="2419498" cy="2527750"/>
              <a:chOff x="5778192" y="747529"/>
              <a:chExt cx="2419498" cy="2527750"/>
            </a:xfrm>
          </p:grpSpPr>
          <p:sp>
            <p:nvSpPr>
              <p:cNvPr id="8" name="Rectangle 1"/>
              <p:cNvSpPr/>
              <p:nvPr/>
            </p:nvSpPr>
            <p:spPr>
              <a:xfrm>
                <a:off x="5778192" y="747529"/>
                <a:ext cx="2419498" cy="252775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46">
                  <a:solidFill>
                    <a:schemeClr val="tx1"/>
                  </a:solidFill>
                </a:endParaRPr>
              </a:p>
            </p:txBody>
          </p:sp>
          <p:sp>
            <p:nvSpPr>
              <p:cNvPr id="9" name="TextBox 108"/>
              <p:cNvSpPr txBox="1"/>
              <p:nvPr/>
            </p:nvSpPr>
            <p:spPr>
              <a:xfrm>
                <a:off x="6229390" y="965867"/>
                <a:ext cx="1432389" cy="281750"/>
              </a:xfrm>
              <a:prstGeom prst="rect">
                <a:avLst/>
              </a:prstGeom>
              <a:noFill/>
            </p:spPr>
            <p:txBody>
              <a:bodyPr wrap="none" rtlCol="0">
                <a:spAutoFit/>
              </a:bodyPr>
              <a:lstStyle/>
              <a:p>
                <a:pPr algn="ctr"/>
                <a:r>
                  <a:rPr lang="ar-SA" sz="2500" dirty="0">
                    <a:latin typeface="Bebas Neue" pitchFamily="34" charset="0"/>
                    <a:cs typeface="AL-Mohanad Bold" pitchFamily="2" charset="-78"/>
                  </a:rPr>
                  <a:t>أهداف الوحدة التدريبية </a:t>
                </a:r>
                <a:endParaRPr lang="en-US" sz="2500" dirty="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1" name="Freeform 6"/>
              <p:cNvSpPr>
                <a:spLocks/>
              </p:cNvSpPr>
              <p:nvPr/>
            </p:nvSpPr>
            <p:spPr bwMode="auto">
              <a:xfrm>
                <a:off x="6024812" y="2091403"/>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2"/>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2" name="Freeform 6"/>
              <p:cNvSpPr>
                <a:spLocks/>
              </p:cNvSpPr>
              <p:nvPr/>
            </p:nvSpPr>
            <p:spPr bwMode="auto">
              <a:xfrm>
                <a:off x="6024812" y="2821731"/>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3" name="Rectangle 3"/>
              <p:cNvSpPr/>
              <p:nvPr/>
            </p:nvSpPr>
            <p:spPr>
              <a:xfrm>
                <a:off x="6229390" y="1261357"/>
                <a:ext cx="1894037" cy="622576"/>
              </a:xfrm>
              <a:prstGeom prst="rect">
                <a:avLst/>
              </a:prstGeom>
            </p:spPr>
            <p:txBody>
              <a:bodyPr wrap="square">
                <a:spAutoFit/>
              </a:bodyPr>
              <a:lstStyle/>
              <a:p>
                <a:pPr>
                  <a:lnSpc>
                    <a:spcPct val="125000"/>
                  </a:lnSpc>
                </a:pPr>
                <a:r>
                  <a:rPr lang="ar-SA" sz="2500" dirty="0">
                    <a:latin typeface="Lato" pitchFamily="34" charset="0"/>
                    <a:cs typeface="AL-Mohanad" pitchFamily="2" charset="-78"/>
                  </a:rPr>
                  <a:t>أن تعرف المشاركة المقصود بتنظيم العمل</a:t>
                </a:r>
                <a:endParaRPr lang="en-US" sz="2500" dirty="0">
                  <a:latin typeface="Lato" pitchFamily="34" charset="0"/>
                  <a:cs typeface="AL-Mohanad" pitchFamily="2" charset="-78"/>
                </a:endParaRPr>
              </a:p>
            </p:txBody>
          </p:sp>
          <p:sp>
            <p:nvSpPr>
              <p:cNvPr id="14" name="Rectangle 49"/>
              <p:cNvSpPr/>
              <p:nvPr/>
            </p:nvSpPr>
            <p:spPr>
              <a:xfrm>
                <a:off x="6316866" y="1897672"/>
                <a:ext cx="1818359" cy="608375"/>
              </a:xfrm>
              <a:prstGeom prst="rect">
                <a:avLst/>
              </a:prstGeom>
            </p:spPr>
            <p:txBody>
              <a:bodyPr wrap="square">
                <a:spAutoFit/>
              </a:bodyPr>
              <a:lstStyle/>
              <a:p>
                <a:pPr>
                  <a:lnSpc>
                    <a:spcPct val="125000"/>
                  </a:lnSpc>
                </a:pPr>
                <a:r>
                  <a:rPr lang="ar-SA" sz="2500" dirty="0">
                    <a:latin typeface="Lato" pitchFamily="34" charset="0"/>
                    <a:cs typeface="AL-Mohanad" pitchFamily="2" charset="-78"/>
                  </a:rPr>
                  <a:t>أن تدرك المشاركة فوائد تنظيم العمل </a:t>
                </a:r>
                <a:endParaRPr lang="en-US" sz="2500" dirty="0">
                  <a:latin typeface="Lato" pitchFamily="34" charset="0"/>
                  <a:cs typeface="AL-Mohanad" pitchFamily="2" charset="-78"/>
                </a:endParaRPr>
              </a:p>
            </p:txBody>
          </p:sp>
          <p:sp>
            <p:nvSpPr>
              <p:cNvPr id="15" name="Rectangle 50"/>
              <p:cNvSpPr/>
              <p:nvPr/>
            </p:nvSpPr>
            <p:spPr>
              <a:xfrm>
                <a:off x="6296390" y="2584512"/>
                <a:ext cx="1818359" cy="608375"/>
              </a:xfrm>
              <a:prstGeom prst="rect">
                <a:avLst/>
              </a:prstGeom>
            </p:spPr>
            <p:txBody>
              <a:bodyPr wrap="square">
                <a:spAutoFit/>
              </a:bodyPr>
              <a:lstStyle/>
              <a:p>
                <a:pPr>
                  <a:lnSpc>
                    <a:spcPct val="125000"/>
                  </a:lnSpc>
                </a:pPr>
                <a:r>
                  <a:rPr lang="ar-SA" sz="2500" dirty="0">
                    <a:latin typeface="Lato" pitchFamily="34" charset="0"/>
                    <a:cs typeface="AL-Mohanad" pitchFamily="2" charset="-78"/>
                  </a:rPr>
                  <a:t>أن   تفكر المشاركة  في خطوات بدء تنظيم العمل</a:t>
                </a:r>
                <a:endParaRPr lang="en-US" sz="2500" dirty="0">
                  <a:latin typeface="Lato" pitchFamily="34" charset="0"/>
                  <a:cs typeface="AL-Mohana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399489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1700808"/>
            <a:ext cx="3326768" cy="2376264"/>
          </a:xfrm>
          <a:prstGeom prst="rect">
            <a:avLst/>
          </a:prstGeom>
        </p:spPr>
      </p:pic>
    </p:spTree>
    <p:extLst>
      <p:ext uri="{BB962C8B-B14F-4D97-AF65-F5344CB8AC3E}">
        <p14:creationId xmlns:p14="http://schemas.microsoft.com/office/powerpoint/2010/main" val="423137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2060848"/>
            <a:ext cx="6336704" cy="2503249"/>
          </a:xfrm>
          <a:prstGeom prst="rect">
            <a:avLst/>
          </a:prstGeom>
        </p:spPr>
        <p:txBody>
          <a:bodyPr wrap="square">
            <a:spAutoFit/>
          </a:bodyPr>
          <a:lstStyle/>
          <a:p>
            <a:pPr algn="just" defTabSz="237390">
              <a:spcBef>
                <a:spcPts val="415"/>
              </a:spcBef>
            </a:pPr>
            <a:r>
              <a:rPr lang="ar-SA" sz="3000" dirty="0">
                <a:solidFill>
                  <a:schemeClr val="accent1"/>
                </a:solidFill>
                <a:latin typeface="Simplified Arabic" panose="02020603050405020304" pitchFamily="18" charset="-78"/>
                <a:cs typeface="AL-Mohanad" pitchFamily="2" charset="-78"/>
              </a:rPr>
              <a:t>تشير الدراسات أن/</a:t>
            </a:r>
          </a:p>
          <a:p>
            <a:pPr algn="just" defTabSz="237390">
              <a:spcBef>
                <a:spcPts val="415"/>
              </a:spcBef>
            </a:pPr>
            <a:r>
              <a:rPr lang="ar-SA" sz="3000" dirty="0">
                <a:solidFill>
                  <a:schemeClr val="accent1"/>
                </a:solidFill>
                <a:latin typeface="Simplified Arabic" panose="02020603050405020304" pitchFamily="18" charset="-78"/>
                <a:cs typeface="AL-Mohanad" pitchFamily="2" charset="-78"/>
              </a:rPr>
              <a:t>5 </a:t>
            </a:r>
            <a:r>
              <a:rPr lang="en-US" sz="3000" dirty="0">
                <a:solidFill>
                  <a:schemeClr val="accent1"/>
                </a:solidFill>
                <a:latin typeface="Simplified Arabic" panose="02020603050405020304" pitchFamily="18" charset="-78"/>
                <a:cs typeface="AL-Mohanad" pitchFamily="2" charset="-78"/>
              </a:rPr>
              <a:t>% </a:t>
            </a:r>
            <a:r>
              <a:rPr lang="ar-SA" sz="3000" dirty="0">
                <a:solidFill>
                  <a:schemeClr val="accent1"/>
                </a:solidFill>
                <a:latin typeface="Simplified Arabic" panose="02020603050405020304" pitchFamily="18" charset="-78"/>
                <a:cs typeface="AL-Mohanad" pitchFamily="2" charset="-78"/>
              </a:rPr>
              <a:t> من الناس وصلوا إلى طريقة خاصة بهم لتنظيم عملهم وهم راضون عنها.</a:t>
            </a:r>
          </a:p>
          <a:p>
            <a:pPr algn="just" defTabSz="237390">
              <a:spcBef>
                <a:spcPts val="415"/>
              </a:spcBef>
            </a:pPr>
            <a:r>
              <a:rPr lang="ar-SA" sz="3000" dirty="0">
                <a:solidFill>
                  <a:schemeClr val="accent1"/>
                </a:solidFill>
                <a:latin typeface="Simplified Arabic" panose="02020603050405020304" pitchFamily="18" charset="-78"/>
                <a:cs typeface="AL-Mohanad" pitchFamily="2" charset="-78"/>
              </a:rPr>
              <a:t>95</a:t>
            </a:r>
            <a:r>
              <a:rPr lang="en-US" sz="3000" dirty="0">
                <a:solidFill>
                  <a:schemeClr val="accent1"/>
                </a:solidFill>
                <a:latin typeface="Simplified Arabic" panose="02020603050405020304" pitchFamily="18" charset="-78"/>
                <a:cs typeface="AL-Mohanad" pitchFamily="2" charset="-78"/>
              </a:rPr>
              <a:t>%  </a:t>
            </a:r>
            <a:r>
              <a:rPr lang="ar-SA" sz="3000" dirty="0">
                <a:solidFill>
                  <a:schemeClr val="accent1"/>
                </a:solidFill>
                <a:latin typeface="Simplified Arabic" panose="02020603050405020304" pitchFamily="18" charset="-78"/>
                <a:cs typeface="AL-Mohanad" pitchFamily="2" charset="-78"/>
              </a:rPr>
              <a:t> هم بحاجة إلى مثل هذه الدورة ليطوروا مهاراتهم في تنظيم العمل.</a:t>
            </a:r>
            <a:endParaRPr lang="ar-SA" sz="3000" dirty="0">
              <a:solidFill>
                <a:schemeClr val="accent1"/>
              </a:solidFill>
              <a:cs typeface="AL-Mohanad" pitchFamily="2" charset="-78"/>
            </a:endParaRPr>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b="3507"/>
          <a:stretch/>
        </p:blipFill>
        <p:spPr>
          <a:xfrm flipH="1">
            <a:off x="7452320" y="2204864"/>
            <a:ext cx="1383246" cy="2016224"/>
          </a:xfrm>
          <a:prstGeom prst="rect">
            <a:avLst/>
          </a:prstGeom>
        </p:spPr>
      </p:pic>
    </p:spTree>
    <p:extLst>
      <p:ext uri="{BB962C8B-B14F-4D97-AF65-F5344CB8AC3E}">
        <p14:creationId xmlns:p14="http://schemas.microsoft.com/office/powerpoint/2010/main" val="3580324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69628" y="2191973"/>
            <a:ext cx="1654015" cy="444288"/>
          </a:xfrm>
          <a:prstGeom prst="rect">
            <a:avLst/>
          </a:prstGeom>
        </p:spPr>
      </p:pic>
      <p:graphicFrame>
        <p:nvGraphicFramePr>
          <p:cNvPr id="11" name="رسم تخطيطي 10"/>
          <p:cNvGraphicFramePr/>
          <p:nvPr>
            <p:extLst>
              <p:ext uri="{D42A27DB-BD31-4B8C-83A1-F6EECF244321}">
                <p14:modId xmlns:p14="http://schemas.microsoft.com/office/powerpoint/2010/main" val="3629244847"/>
              </p:ext>
            </p:extLst>
          </p:nvPr>
        </p:nvGraphicFramePr>
        <p:xfrm>
          <a:off x="4272890" y="487750"/>
          <a:ext cx="2941250" cy="1146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مستطيل 11"/>
          <p:cNvSpPr/>
          <p:nvPr/>
        </p:nvSpPr>
        <p:spPr>
          <a:xfrm>
            <a:off x="6017699" y="2340119"/>
            <a:ext cx="553256" cy="262829"/>
          </a:xfrm>
          <a:prstGeom prst="rect">
            <a:avLst/>
          </a:prstGeom>
        </p:spPr>
        <p:txBody>
          <a:bodyPr wrap="square">
            <a:spAutoFit/>
          </a:bodyPr>
          <a:lstStyle/>
          <a:p>
            <a:pPr algn="just" defTabSz="237390"/>
            <a:r>
              <a:rPr lang="ar-SA" sz="1108" dirty="0">
                <a:solidFill>
                  <a:schemeClr val="bg1"/>
                </a:solidFill>
                <a:latin typeface="Simplified Arabic" panose="02020603050405020304" pitchFamily="18" charset="-78"/>
                <a:cs typeface="AdvertisingBold" pitchFamily="2" charset="-78"/>
              </a:rPr>
              <a:t>مدخل</a:t>
            </a:r>
            <a:endParaRPr lang="ar-SA" sz="1108" dirty="0">
              <a:solidFill>
                <a:schemeClr val="bg1"/>
              </a:solidFill>
              <a:cs typeface="AdvertisingBold" pitchFamily="2" charset="-78"/>
            </a:endParaRPr>
          </a:p>
        </p:txBody>
      </p:sp>
      <p:graphicFrame>
        <p:nvGraphicFramePr>
          <p:cNvPr id="14" name="جدول 13"/>
          <p:cNvGraphicFramePr>
            <a:graphicFrameLocks noGrp="1"/>
          </p:cNvGraphicFramePr>
          <p:nvPr>
            <p:extLst>
              <p:ext uri="{D42A27DB-BD31-4B8C-83A1-F6EECF244321}">
                <p14:modId xmlns:p14="http://schemas.microsoft.com/office/powerpoint/2010/main" val="1718670320"/>
              </p:ext>
            </p:extLst>
          </p:nvPr>
        </p:nvGraphicFramePr>
        <p:xfrm>
          <a:off x="2313664" y="637305"/>
          <a:ext cx="2049871" cy="1095949"/>
        </p:xfrm>
        <a:graphic>
          <a:graphicData uri="http://schemas.openxmlformats.org/drawingml/2006/table">
            <a:tbl>
              <a:tblPr rtl="1" firstRow="1" bandRow="1">
                <a:tableStyleId>{912C8C85-51F0-491E-9774-3900AFEF0FD7}</a:tableStyleId>
              </a:tblPr>
              <a:tblGrid>
                <a:gridCol w="499766"/>
                <a:gridCol w="1550105"/>
              </a:tblGrid>
              <a:tr h="249258">
                <a:tc>
                  <a:txBody>
                    <a:bodyPr/>
                    <a:lstStyle/>
                    <a:p>
                      <a:pPr algn="ctr" rtl="1"/>
                      <a:r>
                        <a:rPr lang="ar-SA" sz="900" b="0" dirty="0" smtClean="0">
                          <a:solidFill>
                            <a:schemeClr val="bg1"/>
                          </a:solidFill>
                          <a:cs typeface="AL-Mohanad Bold" pitchFamily="2" charset="-78"/>
                        </a:rPr>
                        <a:t>الأسلوب</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نقاش</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348175">
                <a:tc>
                  <a:txBody>
                    <a:bodyPr/>
                    <a:lstStyle/>
                    <a:p>
                      <a:pPr algn="ctr" rtl="1"/>
                      <a:r>
                        <a:rPr lang="ar-SA" sz="900" b="0" dirty="0" smtClean="0">
                          <a:solidFill>
                            <a:schemeClr val="bg1"/>
                          </a:solidFill>
                          <a:cs typeface="AL-Mohanad Bold" pitchFamily="2" charset="-78"/>
                        </a:rPr>
                        <a:t>الهدف</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ربط الخبرات السابقة للمشاركات بالموضوع</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الوقت </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5 دقائق</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الربع</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المعنى</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bl>
          </a:graphicData>
        </a:graphic>
      </p:graphicFrame>
      <p:sp>
        <p:nvSpPr>
          <p:cNvPr id="8" name="عنوان فرعي 2"/>
          <p:cNvSpPr txBox="1">
            <a:spLocks/>
          </p:cNvSpPr>
          <p:nvPr/>
        </p:nvSpPr>
        <p:spPr>
          <a:xfrm>
            <a:off x="2566478" y="3279445"/>
            <a:ext cx="4137690" cy="1924193"/>
          </a:xfrm>
          <a:prstGeom prst="rect">
            <a:avLst/>
          </a:prstGeom>
        </p:spPr>
        <p:txBody>
          <a:bodyPr vert="horz" lIns="63305" tIns="31652" rIns="63305" bIns="31652"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endParaRPr lang="ar-SA" sz="762" dirty="0">
              <a:solidFill>
                <a:schemeClr val="tx1"/>
              </a:solidFill>
              <a:cs typeface="AL-Mohanad" pitchFamily="2" charset="-78"/>
            </a:endParaRPr>
          </a:p>
        </p:txBody>
      </p:sp>
      <p:pic>
        <p:nvPicPr>
          <p:cNvPr id="9" name="Picture 4" descr="C:\Users\انا\Pictures\مجلد جديد ‫(2)‬\speech_bubble_psd_by_nishithv-d5sfcsq.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389" b="85926" l="5156" r="57656"/>
                    </a14:imgEffect>
                  </a14:imgLayer>
                </a14:imgProps>
              </a:ext>
              <a:ext uri="{28A0092B-C50C-407E-A947-70E740481C1C}">
                <a14:useLocalDpi xmlns:a14="http://schemas.microsoft.com/office/drawing/2010/main" val="0"/>
              </a:ext>
            </a:extLst>
          </a:blip>
          <a:srcRect r="47521" b="18000"/>
          <a:stretch/>
        </p:blipFill>
        <p:spPr bwMode="auto">
          <a:xfrm>
            <a:off x="2384219" y="3233392"/>
            <a:ext cx="1134462" cy="997102"/>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2511573" y="2830780"/>
            <a:ext cx="4192127" cy="262829"/>
          </a:xfrm>
          <a:prstGeom prst="rect">
            <a:avLst/>
          </a:prstGeom>
        </p:spPr>
        <p:txBody>
          <a:bodyPr wrap="square">
            <a:spAutoFit/>
          </a:bodyPr>
          <a:lstStyle/>
          <a:p>
            <a:pPr algn="just" defTabSz="237390"/>
            <a:r>
              <a:rPr lang="ar-SA" sz="1108" dirty="0">
                <a:cs typeface="AL-Mohanad" pitchFamily="2" charset="-78"/>
              </a:rPr>
              <a:t> كيف تقومين بتنظيم عملك، وماهي الأدوات التي تستخدمينها لتحقيق هذا الهدف:</a:t>
            </a:r>
          </a:p>
        </p:txBody>
      </p:sp>
    </p:spTree>
    <p:extLst>
      <p:ext uri="{BB962C8B-B14F-4D97-AF65-F5344CB8AC3E}">
        <p14:creationId xmlns:p14="http://schemas.microsoft.com/office/powerpoint/2010/main" val="4180530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09859" y="2670774"/>
            <a:ext cx="4192127" cy="262829"/>
          </a:xfrm>
          <a:prstGeom prst="rect">
            <a:avLst/>
          </a:prstGeom>
        </p:spPr>
        <p:txBody>
          <a:bodyPr wrap="square">
            <a:spAutoFit/>
          </a:bodyPr>
          <a:lstStyle/>
          <a:p>
            <a:pPr algn="just" defTabSz="237390"/>
            <a:r>
              <a:rPr lang="ar-SA" sz="1108" dirty="0">
                <a:latin typeface="Simplified Arabic" panose="02020603050405020304" pitchFamily="18" charset="-78"/>
                <a:cs typeface="AL-Mohanad" pitchFamily="2" charset="-78"/>
              </a:rPr>
              <a:t>الفوضى في مكان العمل تزيد من المشكلات وتحقق نتائج سلبية عديدة على صعيد :</a:t>
            </a:r>
          </a:p>
        </p:txBody>
      </p:sp>
      <p:sp>
        <p:nvSpPr>
          <p:cNvPr id="6" name="مستطيل 5"/>
          <p:cNvSpPr/>
          <p:nvPr/>
        </p:nvSpPr>
        <p:spPr>
          <a:xfrm>
            <a:off x="4372593" y="1165925"/>
            <a:ext cx="2497472" cy="859659"/>
          </a:xfrm>
          <a:prstGeom prst="rect">
            <a:avLst/>
          </a:prstGeom>
        </p:spPr>
        <p:txBody>
          <a:bodyPr wrap="square">
            <a:spAutoFit/>
          </a:bodyPr>
          <a:lstStyle/>
          <a:p>
            <a:pPr algn="just" defTabSz="237390">
              <a:lnSpc>
                <a:spcPct val="150000"/>
              </a:lnSpc>
            </a:pPr>
            <a:r>
              <a:rPr lang="ar-SA" sz="1108" dirty="0">
                <a:latin typeface="Simplified Arabic" panose="02020603050405020304" pitchFamily="18" charset="-78"/>
                <a:cs typeface="AL-Mohanad" pitchFamily="2" charset="-78"/>
              </a:rPr>
              <a:t>يقصد بتنظيم العمل/</a:t>
            </a:r>
          </a:p>
          <a:p>
            <a:pPr algn="just" defTabSz="237390">
              <a:lnSpc>
                <a:spcPct val="150000"/>
              </a:lnSpc>
            </a:pPr>
            <a:r>
              <a:rPr lang="ar-SA" sz="1108" dirty="0">
                <a:latin typeface="Simplified Arabic" panose="02020603050405020304" pitchFamily="18" charset="-78"/>
                <a:cs typeface="AL-Mohanad" pitchFamily="2" charset="-78"/>
              </a:rPr>
              <a:t>أسلوب تهيئة بيئة العمل المادية والمعنوية بهدف تحقيق أداء أفضل، ولزيادة الفعالية والكفاءة في العمل.</a:t>
            </a:r>
            <a:endParaRPr lang="ar-SA" sz="1108" dirty="0">
              <a:cs typeface="AL-Mohanad" pitchFamily="2" charset="-78"/>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69628" y="652386"/>
            <a:ext cx="1654015" cy="444288"/>
          </a:xfrm>
          <a:prstGeom prst="rect">
            <a:avLst/>
          </a:prstGeom>
        </p:spPr>
      </p:pic>
      <p:sp>
        <p:nvSpPr>
          <p:cNvPr id="8" name="مستطيل 7"/>
          <p:cNvSpPr/>
          <p:nvPr/>
        </p:nvSpPr>
        <p:spPr>
          <a:xfrm>
            <a:off x="6017699" y="800532"/>
            <a:ext cx="553256" cy="433324"/>
          </a:xfrm>
          <a:prstGeom prst="rect">
            <a:avLst/>
          </a:prstGeom>
        </p:spPr>
        <p:txBody>
          <a:bodyPr wrap="square">
            <a:spAutoFit/>
          </a:bodyPr>
          <a:lstStyle/>
          <a:p>
            <a:pPr algn="just" defTabSz="237390"/>
            <a:r>
              <a:rPr lang="ar-SA" sz="1108" dirty="0">
                <a:solidFill>
                  <a:schemeClr val="bg1"/>
                </a:solidFill>
                <a:latin typeface="Simplified Arabic" panose="02020603050405020304" pitchFamily="18" charset="-78"/>
                <a:cs typeface="AdvertisingBold" pitchFamily="2" charset="-78"/>
              </a:rPr>
              <a:t>تعريف</a:t>
            </a:r>
            <a:endParaRPr lang="ar-SA" sz="1108" dirty="0">
              <a:solidFill>
                <a:schemeClr val="bg1"/>
              </a:solidFill>
              <a:cs typeface="AdvertisingBold" pitchFamily="2" charset="-78"/>
            </a:endParaRPr>
          </a:p>
        </p:txBody>
      </p:sp>
      <p:pic>
        <p:nvPicPr>
          <p:cNvPr id="9" name="صورة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69628" y="2137233"/>
            <a:ext cx="1654015" cy="444288"/>
          </a:xfrm>
          <a:prstGeom prst="rect">
            <a:avLst/>
          </a:prstGeom>
        </p:spPr>
      </p:pic>
      <p:sp>
        <p:nvSpPr>
          <p:cNvPr id="10" name="مستطيل 9"/>
          <p:cNvSpPr/>
          <p:nvPr/>
        </p:nvSpPr>
        <p:spPr>
          <a:xfrm>
            <a:off x="5668737" y="2285379"/>
            <a:ext cx="1201328" cy="433324"/>
          </a:xfrm>
          <a:prstGeom prst="rect">
            <a:avLst/>
          </a:prstGeom>
        </p:spPr>
        <p:txBody>
          <a:bodyPr wrap="square">
            <a:spAutoFit/>
          </a:bodyPr>
          <a:lstStyle/>
          <a:p>
            <a:pPr algn="just" defTabSz="237390"/>
            <a:r>
              <a:rPr lang="ar-SA" sz="1108" dirty="0">
                <a:solidFill>
                  <a:schemeClr val="bg1"/>
                </a:solidFill>
                <a:latin typeface="Simplified Arabic" panose="02020603050405020304" pitchFamily="18" charset="-78"/>
                <a:cs typeface="AdvertisingBold" pitchFamily="2" charset="-78"/>
              </a:rPr>
              <a:t>لماذا تنظيم العمل</a:t>
            </a:r>
            <a:endParaRPr lang="ar-SA" sz="1108" dirty="0">
              <a:solidFill>
                <a:schemeClr val="bg1"/>
              </a:solidFill>
              <a:cs typeface="AdvertisingBold" pitchFamily="2" charset="-78"/>
            </a:endParaRPr>
          </a:p>
        </p:txBody>
      </p:sp>
      <p:graphicFrame>
        <p:nvGraphicFramePr>
          <p:cNvPr id="12" name="جدول 11"/>
          <p:cNvGraphicFramePr>
            <a:graphicFrameLocks noGrp="1"/>
          </p:cNvGraphicFramePr>
          <p:nvPr>
            <p:extLst>
              <p:ext uri="{D42A27DB-BD31-4B8C-83A1-F6EECF244321}">
                <p14:modId xmlns:p14="http://schemas.microsoft.com/office/powerpoint/2010/main" val="2292429497"/>
              </p:ext>
            </p:extLst>
          </p:nvPr>
        </p:nvGraphicFramePr>
        <p:xfrm>
          <a:off x="2275593" y="637305"/>
          <a:ext cx="2087942" cy="1085398"/>
        </p:xfrm>
        <a:graphic>
          <a:graphicData uri="http://schemas.openxmlformats.org/drawingml/2006/table">
            <a:tbl>
              <a:tblPr rtl="1" firstRow="1" bandRow="1">
                <a:tableStyleId>{912C8C85-51F0-491E-9774-3900AFEF0FD7}</a:tableStyleId>
              </a:tblPr>
              <a:tblGrid>
                <a:gridCol w="499766"/>
                <a:gridCol w="1588176"/>
              </a:tblGrid>
              <a:tr h="249258">
                <a:tc>
                  <a:txBody>
                    <a:bodyPr/>
                    <a:lstStyle/>
                    <a:p>
                      <a:pPr algn="ctr" rtl="1"/>
                      <a:r>
                        <a:rPr lang="ar-SA" sz="900" b="0" dirty="0" smtClean="0">
                          <a:solidFill>
                            <a:schemeClr val="bg1"/>
                          </a:solidFill>
                          <a:cs typeface="AL-Mohanad Bold" pitchFamily="2" charset="-78"/>
                        </a:rPr>
                        <a:t>الأسلوب</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عصف ذهني</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الهدف</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بيان المقصود بتنظيم</a:t>
                      </a:r>
                      <a:r>
                        <a:rPr lang="ar-SA" sz="900" b="0" baseline="0" dirty="0" smtClean="0">
                          <a:solidFill>
                            <a:schemeClr val="tx1"/>
                          </a:solidFill>
                          <a:cs typeface="AL-Mohanad" pitchFamily="2" charset="-78"/>
                        </a:rPr>
                        <a:t> العمل، وأهميته</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الوقت </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10 دقائق</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الربع</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المعنى</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bl>
          </a:graphicData>
        </a:graphic>
      </p:graphicFrame>
      <p:grpSp>
        <p:nvGrpSpPr>
          <p:cNvPr id="16" name="Group 2"/>
          <p:cNvGrpSpPr/>
          <p:nvPr/>
        </p:nvGrpSpPr>
        <p:grpSpPr>
          <a:xfrm>
            <a:off x="4408740" y="3100200"/>
            <a:ext cx="2456438" cy="3270050"/>
            <a:chOff x="4515216" y="1130181"/>
            <a:chExt cx="3830636" cy="4459736"/>
          </a:xfrm>
        </p:grpSpPr>
        <p:pic>
          <p:nvPicPr>
            <p:cNvPr id="17"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5341824" y="2585889"/>
              <a:ext cx="2177420" cy="3830636"/>
            </a:xfrm>
            <a:prstGeom prst="rect">
              <a:avLst/>
            </a:prstGeom>
          </p:spPr>
        </p:pic>
        <p:grpSp>
          <p:nvGrpSpPr>
            <p:cNvPr id="18" name="Group 20"/>
            <p:cNvGrpSpPr/>
            <p:nvPr/>
          </p:nvGrpSpPr>
          <p:grpSpPr>
            <a:xfrm>
              <a:off x="5624513" y="1130181"/>
              <a:ext cx="2668588" cy="3497263"/>
              <a:chOff x="5624513" y="1130181"/>
              <a:chExt cx="2668588" cy="3497263"/>
            </a:xfrm>
          </p:grpSpPr>
          <p:sp>
            <p:nvSpPr>
              <p:cNvPr id="19" name="Freeform 16"/>
              <p:cNvSpPr>
                <a:spLocks/>
              </p:cNvSpPr>
              <p:nvPr/>
            </p:nvSpPr>
            <p:spPr bwMode="auto">
              <a:xfrm>
                <a:off x="5678488" y="1931869"/>
                <a:ext cx="1809750" cy="587375"/>
              </a:xfrm>
              <a:custGeom>
                <a:avLst/>
                <a:gdLst>
                  <a:gd name="T0" fmla="*/ 372 w 1140"/>
                  <a:gd name="T1" fmla="*/ 0 h 370"/>
                  <a:gd name="T2" fmla="*/ 1 w 1140"/>
                  <a:gd name="T3" fmla="*/ 165 h 370"/>
                  <a:gd name="T4" fmla="*/ 0 w 1140"/>
                  <a:gd name="T5" fmla="*/ 370 h 370"/>
                  <a:gd name="T6" fmla="*/ 367 w 1140"/>
                  <a:gd name="T7" fmla="*/ 245 h 370"/>
                  <a:gd name="T8" fmla="*/ 1134 w 1140"/>
                  <a:gd name="T9" fmla="*/ 342 h 370"/>
                  <a:gd name="T10" fmla="*/ 1140 w 1140"/>
                  <a:gd name="T11" fmla="*/ 132 h 370"/>
                  <a:gd name="T12" fmla="*/ 372 w 1140"/>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1140" h="370">
                    <a:moveTo>
                      <a:pt x="372" y="0"/>
                    </a:moveTo>
                    <a:lnTo>
                      <a:pt x="1" y="165"/>
                    </a:lnTo>
                    <a:lnTo>
                      <a:pt x="0" y="370"/>
                    </a:lnTo>
                    <a:lnTo>
                      <a:pt x="367" y="245"/>
                    </a:lnTo>
                    <a:lnTo>
                      <a:pt x="1134" y="342"/>
                    </a:lnTo>
                    <a:lnTo>
                      <a:pt x="1140" y="132"/>
                    </a:lnTo>
                    <a:lnTo>
                      <a:pt x="372" y="0"/>
                    </a:lnTo>
                    <a:close/>
                  </a:path>
                </a:pathLst>
              </a:custGeom>
              <a:gradFill>
                <a:gsLst>
                  <a:gs pos="12000">
                    <a:schemeClr val="tx2"/>
                  </a:gs>
                  <a:gs pos="33000">
                    <a:schemeClr val="tx2">
                      <a:lumMod val="20000"/>
                      <a:lumOff val="80000"/>
                    </a:schemeClr>
                  </a:gs>
                  <a:gs pos="78000">
                    <a:schemeClr val="tx2"/>
                  </a:gs>
                </a:gsLst>
                <a:lin ang="0" scaled="0"/>
              </a:gradFill>
              <a:ln>
                <a:noFill/>
              </a:ln>
            </p:spPr>
            <p:txBody>
              <a:bodyPr vert="horz" wrap="square" lIns="63305" tIns="31652" rIns="63305" bIns="31652" numCol="1" anchor="t" anchorCtr="0" compatLnSpc="1">
                <a:prstTxWarp prst="textNoShape">
                  <a:avLst/>
                </a:prstTxWarp>
              </a:bodyPr>
              <a:lstStyle/>
              <a:p>
                <a:endParaRPr lang="en-US" sz="1246"/>
              </a:p>
            </p:txBody>
          </p:sp>
          <p:sp>
            <p:nvSpPr>
              <p:cNvPr id="20" name="Freeform 15"/>
              <p:cNvSpPr>
                <a:spLocks/>
              </p:cNvSpPr>
              <p:nvPr/>
            </p:nvSpPr>
            <p:spPr bwMode="auto">
              <a:xfrm>
                <a:off x="5624513" y="1130181"/>
                <a:ext cx="1920875" cy="1104900"/>
              </a:xfrm>
              <a:custGeom>
                <a:avLst/>
                <a:gdLst>
                  <a:gd name="T0" fmla="*/ 1203 w 1210"/>
                  <a:gd name="T1" fmla="*/ 157 h 696"/>
                  <a:gd name="T2" fmla="*/ 380 w 1210"/>
                  <a:gd name="T3" fmla="*/ 0 h 696"/>
                  <a:gd name="T4" fmla="*/ 0 w 1210"/>
                  <a:gd name="T5" fmla="*/ 229 h 696"/>
                  <a:gd name="T6" fmla="*/ 4 w 1210"/>
                  <a:gd name="T7" fmla="*/ 696 h 696"/>
                  <a:gd name="T8" fmla="*/ 383 w 1210"/>
                  <a:gd name="T9" fmla="*/ 567 h 696"/>
                  <a:gd name="T10" fmla="*/ 1210 w 1210"/>
                  <a:gd name="T11" fmla="*/ 664 h 696"/>
                  <a:gd name="T12" fmla="*/ 1203 w 1210"/>
                  <a:gd name="T13" fmla="*/ 157 h 696"/>
                </a:gdLst>
                <a:ahLst/>
                <a:cxnLst>
                  <a:cxn ang="0">
                    <a:pos x="T0" y="T1"/>
                  </a:cxn>
                  <a:cxn ang="0">
                    <a:pos x="T2" y="T3"/>
                  </a:cxn>
                  <a:cxn ang="0">
                    <a:pos x="T4" y="T5"/>
                  </a:cxn>
                  <a:cxn ang="0">
                    <a:pos x="T6" y="T7"/>
                  </a:cxn>
                  <a:cxn ang="0">
                    <a:pos x="T8" y="T9"/>
                  </a:cxn>
                  <a:cxn ang="0">
                    <a:pos x="T10" y="T11"/>
                  </a:cxn>
                  <a:cxn ang="0">
                    <a:pos x="T12" y="T13"/>
                  </a:cxn>
                </a:cxnLst>
                <a:rect l="0" t="0" r="r" b="b"/>
                <a:pathLst>
                  <a:path w="1210" h="696">
                    <a:moveTo>
                      <a:pt x="1203" y="157"/>
                    </a:moveTo>
                    <a:lnTo>
                      <a:pt x="380" y="0"/>
                    </a:lnTo>
                    <a:lnTo>
                      <a:pt x="0" y="229"/>
                    </a:lnTo>
                    <a:lnTo>
                      <a:pt x="4" y="696"/>
                    </a:lnTo>
                    <a:lnTo>
                      <a:pt x="383" y="567"/>
                    </a:lnTo>
                    <a:lnTo>
                      <a:pt x="1210" y="664"/>
                    </a:lnTo>
                    <a:lnTo>
                      <a:pt x="1203" y="15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b="100000"/>
                </a:path>
                <a:tileRect t="-100000" r="-100000"/>
              </a:gradFill>
              <a:ln>
                <a:noFill/>
              </a:ln>
            </p:spPr>
            <p:txBody>
              <a:bodyPr vert="horz" wrap="square" lIns="63305" tIns="31652" rIns="63305" bIns="31652" numCol="1" anchor="t" anchorCtr="0" compatLnSpc="1">
                <a:prstTxWarp prst="textNoShape">
                  <a:avLst/>
                </a:prstTxWarp>
              </a:bodyPr>
              <a:lstStyle/>
              <a:p>
                <a:endParaRPr lang="en-US" sz="1246"/>
              </a:p>
            </p:txBody>
          </p:sp>
          <p:sp>
            <p:nvSpPr>
              <p:cNvPr id="21" name="Freeform 17"/>
              <p:cNvSpPr>
                <a:spLocks/>
              </p:cNvSpPr>
              <p:nvPr/>
            </p:nvSpPr>
            <p:spPr bwMode="auto">
              <a:xfrm>
                <a:off x="5761038" y="3257431"/>
                <a:ext cx="2011363" cy="300038"/>
              </a:xfrm>
              <a:custGeom>
                <a:avLst/>
                <a:gdLst>
                  <a:gd name="T0" fmla="*/ 347 w 1267"/>
                  <a:gd name="T1" fmla="*/ 17 h 189"/>
                  <a:gd name="T2" fmla="*/ 0 w 1267"/>
                  <a:gd name="T3" fmla="*/ 1 h 189"/>
                  <a:gd name="T4" fmla="*/ 2 w 1267"/>
                  <a:gd name="T5" fmla="*/ 158 h 189"/>
                  <a:gd name="T6" fmla="*/ 346 w 1267"/>
                  <a:gd name="T7" fmla="*/ 189 h 189"/>
                  <a:gd name="T8" fmla="*/ 1267 w 1267"/>
                  <a:gd name="T9" fmla="*/ 140 h 189"/>
                  <a:gd name="T10" fmla="*/ 1267 w 1267"/>
                  <a:gd name="T11" fmla="*/ 0 h 189"/>
                  <a:gd name="T12" fmla="*/ 347 w 1267"/>
                  <a:gd name="T13" fmla="*/ 17 h 189"/>
                </a:gdLst>
                <a:ahLst/>
                <a:cxnLst>
                  <a:cxn ang="0">
                    <a:pos x="T0" y="T1"/>
                  </a:cxn>
                  <a:cxn ang="0">
                    <a:pos x="T2" y="T3"/>
                  </a:cxn>
                  <a:cxn ang="0">
                    <a:pos x="T4" y="T5"/>
                  </a:cxn>
                  <a:cxn ang="0">
                    <a:pos x="T6" y="T7"/>
                  </a:cxn>
                  <a:cxn ang="0">
                    <a:pos x="T8" y="T9"/>
                  </a:cxn>
                  <a:cxn ang="0">
                    <a:pos x="T10" y="T11"/>
                  </a:cxn>
                  <a:cxn ang="0">
                    <a:pos x="T12" y="T13"/>
                  </a:cxn>
                </a:cxnLst>
                <a:rect l="0" t="0" r="r" b="b"/>
                <a:pathLst>
                  <a:path w="1267" h="189">
                    <a:moveTo>
                      <a:pt x="347" y="17"/>
                    </a:moveTo>
                    <a:lnTo>
                      <a:pt x="0" y="1"/>
                    </a:lnTo>
                    <a:lnTo>
                      <a:pt x="2" y="158"/>
                    </a:lnTo>
                    <a:lnTo>
                      <a:pt x="346" y="189"/>
                    </a:lnTo>
                    <a:lnTo>
                      <a:pt x="1267" y="140"/>
                    </a:lnTo>
                    <a:lnTo>
                      <a:pt x="1267" y="0"/>
                    </a:lnTo>
                    <a:lnTo>
                      <a:pt x="347" y="17"/>
                    </a:lnTo>
                    <a:close/>
                  </a:path>
                </a:pathLst>
              </a:custGeom>
              <a:gradFill>
                <a:gsLst>
                  <a:gs pos="7000">
                    <a:schemeClr val="accent1"/>
                  </a:gs>
                  <a:gs pos="28000">
                    <a:schemeClr val="accent1">
                      <a:lumMod val="40000"/>
                      <a:lumOff val="60000"/>
                    </a:schemeClr>
                  </a:gs>
                  <a:gs pos="76000">
                    <a:schemeClr val="accent1"/>
                  </a:gs>
                </a:gsLst>
                <a:lin ang="0" scaled="0"/>
              </a:gradFill>
              <a:ln>
                <a:noFill/>
              </a:ln>
            </p:spPr>
            <p:txBody>
              <a:bodyPr vert="horz" wrap="square" lIns="63305" tIns="31652" rIns="63305" bIns="31652" numCol="1" anchor="t" anchorCtr="0" compatLnSpc="1">
                <a:prstTxWarp prst="textNoShape">
                  <a:avLst/>
                </a:prstTxWarp>
              </a:bodyPr>
              <a:lstStyle/>
              <a:p>
                <a:endParaRPr lang="en-US" sz="1246"/>
              </a:p>
            </p:txBody>
          </p:sp>
          <p:sp>
            <p:nvSpPr>
              <p:cNvPr id="22" name="Freeform 18"/>
              <p:cNvSpPr>
                <a:spLocks/>
              </p:cNvSpPr>
              <p:nvPr/>
            </p:nvSpPr>
            <p:spPr bwMode="auto">
              <a:xfrm>
                <a:off x="5638800" y="2304931"/>
                <a:ext cx="2290763" cy="1012825"/>
              </a:xfrm>
              <a:custGeom>
                <a:avLst/>
                <a:gdLst>
                  <a:gd name="T0" fmla="*/ 370 w 1443"/>
                  <a:gd name="T1" fmla="*/ 0 h 638"/>
                  <a:gd name="T2" fmla="*/ 0 w 1443"/>
                  <a:gd name="T3" fmla="*/ 94 h 638"/>
                  <a:gd name="T4" fmla="*/ 0 w 1443"/>
                  <a:gd name="T5" fmla="*/ 617 h 638"/>
                  <a:gd name="T6" fmla="*/ 374 w 1443"/>
                  <a:gd name="T7" fmla="*/ 638 h 638"/>
                  <a:gd name="T8" fmla="*/ 1443 w 1443"/>
                  <a:gd name="T9" fmla="*/ 617 h 638"/>
                  <a:gd name="T10" fmla="*/ 1443 w 1443"/>
                  <a:gd name="T11" fmla="*/ 94 h 638"/>
                  <a:gd name="T12" fmla="*/ 370 w 1443"/>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443" h="638">
                    <a:moveTo>
                      <a:pt x="370" y="0"/>
                    </a:moveTo>
                    <a:lnTo>
                      <a:pt x="0" y="94"/>
                    </a:lnTo>
                    <a:lnTo>
                      <a:pt x="0" y="617"/>
                    </a:lnTo>
                    <a:lnTo>
                      <a:pt x="374" y="638"/>
                    </a:lnTo>
                    <a:lnTo>
                      <a:pt x="1443" y="617"/>
                    </a:lnTo>
                    <a:lnTo>
                      <a:pt x="1443" y="94"/>
                    </a:lnTo>
                    <a:lnTo>
                      <a:pt x="370" y="0"/>
                    </a:lnTo>
                    <a:close/>
                  </a:path>
                </a:pathLst>
              </a:custGeom>
              <a:gradFill flip="none" rotWithShape="1">
                <a:gsLst>
                  <a:gs pos="0">
                    <a:schemeClr val="bg1">
                      <a:lumMod val="9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63305" tIns="31652" rIns="63305" bIns="31652" numCol="1" anchor="t" anchorCtr="0" compatLnSpc="1">
                <a:prstTxWarp prst="textNoShape">
                  <a:avLst/>
                </a:prstTxWarp>
              </a:bodyPr>
              <a:lstStyle/>
              <a:p>
                <a:endParaRPr lang="en-US" sz="1246"/>
              </a:p>
            </p:txBody>
          </p:sp>
          <p:sp>
            <p:nvSpPr>
              <p:cNvPr id="23" name="Freeform 19"/>
              <p:cNvSpPr>
                <a:spLocks/>
              </p:cNvSpPr>
              <p:nvPr/>
            </p:nvSpPr>
            <p:spPr bwMode="auto">
              <a:xfrm>
                <a:off x="5630863" y="3436819"/>
                <a:ext cx="2662238" cy="1190625"/>
              </a:xfrm>
              <a:custGeom>
                <a:avLst/>
                <a:gdLst>
                  <a:gd name="T0" fmla="*/ 1655 w 1677"/>
                  <a:gd name="T1" fmla="*/ 0 h 750"/>
                  <a:gd name="T2" fmla="*/ 381 w 1677"/>
                  <a:gd name="T3" fmla="*/ 69 h 750"/>
                  <a:gd name="T4" fmla="*/ 0 w 1677"/>
                  <a:gd name="T5" fmla="*/ 20 h 750"/>
                  <a:gd name="T6" fmla="*/ 0 w 1677"/>
                  <a:gd name="T7" fmla="*/ 574 h 750"/>
                  <a:gd name="T8" fmla="*/ 381 w 1677"/>
                  <a:gd name="T9" fmla="*/ 750 h 750"/>
                  <a:gd name="T10" fmla="*/ 1677 w 1677"/>
                  <a:gd name="T11" fmla="*/ 558 h 750"/>
                  <a:gd name="T12" fmla="*/ 1655 w 1677"/>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1677" h="750">
                    <a:moveTo>
                      <a:pt x="1655" y="0"/>
                    </a:moveTo>
                    <a:lnTo>
                      <a:pt x="381" y="69"/>
                    </a:lnTo>
                    <a:lnTo>
                      <a:pt x="0" y="20"/>
                    </a:lnTo>
                    <a:lnTo>
                      <a:pt x="0" y="574"/>
                    </a:lnTo>
                    <a:lnTo>
                      <a:pt x="381" y="750"/>
                    </a:lnTo>
                    <a:lnTo>
                      <a:pt x="1677" y="558"/>
                    </a:lnTo>
                    <a:lnTo>
                      <a:pt x="1655" y="0"/>
                    </a:lnTo>
                    <a:close/>
                  </a:path>
                </a:pathLst>
              </a:custGeom>
              <a:gradFill>
                <a:gsLst>
                  <a:gs pos="7000">
                    <a:schemeClr val="accent2"/>
                  </a:gs>
                  <a:gs pos="26000">
                    <a:schemeClr val="accent2">
                      <a:lumMod val="60000"/>
                      <a:lumOff val="40000"/>
                    </a:schemeClr>
                  </a:gs>
                  <a:gs pos="76000">
                    <a:schemeClr val="accent2"/>
                  </a:gs>
                </a:gsLst>
                <a:lin ang="0" scaled="0"/>
              </a:gradFill>
              <a:ln>
                <a:noFill/>
              </a:ln>
            </p:spPr>
            <p:txBody>
              <a:bodyPr vert="horz" wrap="square" lIns="63305" tIns="31652" rIns="63305" bIns="31652" numCol="1" anchor="t" anchorCtr="0" compatLnSpc="1">
                <a:prstTxWarp prst="textNoShape">
                  <a:avLst/>
                </a:prstTxWarp>
              </a:bodyPr>
              <a:lstStyle/>
              <a:p>
                <a:endParaRPr lang="en-US" sz="1246"/>
              </a:p>
            </p:txBody>
          </p:sp>
        </p:grpSp>
      </p:grpSp>
      <p:grpSp>
        <p:nvGrpSpPr>
          <p:cNvPr id="40" name="Group 9"/>
          <p:cNvGrpSpPr/>
          <p:nvPr/>
        </p:nvGrpSpPr>
        <p:grpSpPr>
          <a:xfrm>
            <a:off x="4042260" y="3833415"/>
            <a:ext cx="1320856" cy="55873"/>
            <a:chOff x="3949700" y="2223839"/>
            <a:chExt cx="2059779" cy="76200"/>
          </a:xfrm>
          <a:solidFill>
            <a:schemeClr val="accent3"/>
          </a:solidFill>
        </p:grpSpPr>
        <p:cxnSp>
          <p:nvCxnSpPr>
            <p:cNvPr id="41" name="Straight Connector 52"/>
            <p:cNvCxnSpPr>
              <a:stCxn id="42" idx="6"/>
            </p:cNvCxnSpPr>
            <p:nvPr/>
          </p:nvCxnSpPr>
          <p:spPr>
            <a:xfrm>
              <a:off x="4025900" y="2261939"/>
              <a:ext cx="1945479" cy="0"/>
            </a:xfrm>
            <a:prstGeom prst="line">
              <a:avLst/>
            </a:prstGeom>
            <a:grpFill/>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42" name="Oval 53"/>
            <p:cNvSpPr/>
            <p:nvPr/>
          </p:nvSpPr>
          <p:spPr>
            <a:xfrm>
              <a:off x="3949700"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sp>
          <p:nvSpPr>
            <p:cNvPr id="43" name="Oval 54"/>
            <p:cNvSpPr/>
            <p:nvPr/>
          </p:nvSpPr>
          <p:spPr>
            <a:xfrm>
              <a:off x="5933279"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grpSp>
      <p:grpSp>
        <p:nvGrpSpPr>
          <p:cNvPr id="56" name="Group 9"/>
          <p:cNvGrpSpPr/>
          <p:nvPr/>
        </p:nvGrpSpPr>
        <p:grpSpPr>
          <a:xfrm>
            <a:off x="4091124" y="3406369"/>
            <a:ext cx="1320856" cy="55873"/>
            <a:chOff x="3949700" y="2223839"/>
            <a:chExt cx="2059779" cy="76200"/>
          </a:xfrm>
          <a:solidFill>
            <a:schemeClr val="accent3"/>
          </a:solidFill>
        </p:grpSpPr>
        <p:cxnSp>
          <p:nvCxnSpPr>
            <p:cNvPr id="57" name="Straight Connector 52"/>
            <p:cNvCxnSpPr>
              <a:stCxn id="58" idx="6"/>
            </p:cNvCxnSpPr>
            <p:nvPr/>
          </p:nvCxnSpPr>
          <p:spPr>
            <a:xfrm>
              <a:off x="4025900" y="2261939"/>
              <a:ext cx="1945479" cy="0"/>
            </a:xfrm>
            <a:prstGeom prst="line">
              <a:avLst/>
            </a:prstGeom>
            <a:grpFill/>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8" name="Oval 53"/>
            <p:cNvSpPr/>
            <p:nvPr/>
          </p:nvSpPr>
          <p:spPr>
            <a:xfrm>
              <a:off x="3949700"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sp>
          <p:nvSpPr>
            <p:cNvPr id="59" name="Oval 54"/>
            <p:cNvSpPr/>
            <p:nvPr/>
          </p:nvSpPr>
          <p:spPr>
            <a:xfrm>
              <a:off x="5933279"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grpSp>
      <p:grpSp>
        <p:nvGrpSpPr>
          <p:cNvPr id="60" name="Group 9"/>
          <p:cNvGrpSpPr/>
          <p:nvPr/>
        </p:nvGrpSpPr>
        <p:grpSpPr>
          <a:xfrm>
            <a:off x="3982734" y="4347834"/>
            <a:ext cx="1320856" cy="55873"/>
            <a:chOff x="3949700" y="2223839"/>
            <a:chExt cx="2059779" cy="76200"/>
          </a:xfrm>
          <a:solidFill>
            <a:schemeClr val="accent3"/>
          </a:solidFill>
        </p:grpSpPr>
        <p:cxnSp>
          <p:nvCxnSpPr>
            <p:cNvPr id="61" name="Straight Connector 52"/>
            <p:cNvCxnSpPr>
              <a:stCxn id="62" idx="6"/>
            </p:cNvCxnSpPr>
            <p:nvPr/>
          </p:nvCxnSpPr>
          <p:spPr>
            <a:xfrm>
              <a:off x="4025900" y="2261939"/>
              <a:ext cx="1945479" cy="0"/>
            </a:xfrm>
            <a:prstGeom prst="line">
              <a:avLst/>
            </a:prstGeom>
            <a:grpFill/>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62" name="Oval 53"/>
            <p:cNvSpPr/>
            <p:nvPr/>
          </p:nvSpPr>
          <p:spPr>
            <a:xfrm>
              <a:off x="3949700"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sp>
          <p:nvSpPr>
            <p:cNvPr id="63" name="Oval 54"/>
            <p:cNvSpPr/>
            <p:nvPr/>
          </p:nvSpPr>
          <p:spPr>
            <a:xfrm>
              <a:off x="5933279"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grpSp>
      <p:grpSp>
        <p:nvGrpSpPr>
          <p:cNvPr id="64" name="Group 9"/>
          <p:cNvGrpSpPr/>
          <p:nvPr/>
        </p:nvGrpSpPr>
        <p:grpSpPr>
          <a:xfrm>
            <a:off x="4031597" y="4729054"/>
            <a:ext cx="1320856" cy="55873"/>
            <a:chOff x="3949700" y="2223839"/>
            <a:chExt cx="2059779" cy="76200"/>
          </a:xfrm>
          <a:solidFill>
            <a:schemeClr val="accent3"/>
          </a:solidFill>
        </p:grpSpPr>
        <p:cxnSp>
          <p:nvCxnSpPr>
            <p:cNvPr id="65" name="Straight Connector 52"/>
            <p:cNvCxnSpPr>
              <a:stCxn id="66" idx="6"/>
            </p:cNvCxnSpPr>
            <p:nvPr/>
          </p:nvCxnSpPr>
          <p:spPr>
            <a:xfrm>
              <a:off x="4025900" y="2261939"/>
              <a:ext cx="1945479" cy="0"/>
            </a:xfrm>
            <a:prstGeom prst="line">
              <a:avLst/>
            </a:prstGeom>
            <a:grpFill/>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66" name="Oval 53"/>
            <p:cNvSpPr/>
            <p:nvPr/>
          </p:nvSpPr>
          <p:spPr>
            <a:xfrm>
              <a:off x="3949700"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sp>
          <p:nvSpPr>
            <p:cNvPr id="67" name="Oval 54"/>
            <p:cNvSpPr/>
            <p:nvPr/>
          </p:nvSpPr>
          <p:spPr>
            <a:xfrm>
              <a:off x="5933279"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grpSp>
      <p:grpSp>
        <p:nvGrpSpPr>
          <p:cNvPr id="68" name="Group 9"/>
          <p:cNvGrpSpPr/>
          <p:nvPr/>
        </p:nvGrpSpPr>
        <p:grpSpPr>
          <a:xfrm>
            <a:off x="4042260" y="5229775"/>
            <a:ext cx="1320856" cy="55873"/>
            <a:chOff x="3949700" y="2223839"/>
            <a:chExt cx="2059779" cy="76200"/>
          </a:xfrm>
          <a:solidFill>
            <a:schemeClr val="accent3"/>
          </a:solidFill>
        </p:grpSpPr>
        <p:cxnSp>
          <p:nvCxnSpPr>
            <p:cNvPr id="69" name="Straight Connector 52"/>
            <p:cNvCxnSpPr>
              <a:stCxn id="70" idx="6"/>
            </p:cNvCxnSpPr>
            <p:nvPr/>
          </p:nvCxnSpPr>
          <p:spPr>
            <a:xfrm>
              <a:off x="4025900" y="2261939"/>
              <a:ext cx="1945479" cy="0"/>
            </a:xfrm>
            <a:prstGeom prst="line">
              <a:avLst/>
            </a:prstGeom>
            <a:grpFill/>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70" name="Oval 53"/>
            <p:cNvSpPr/>
            <p:nvPr/>
          </p:nvSpPr>
          <p:spPr>
            <a:xfrm>
              <a:off x="3949700"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sp>
          <p:nvSpPr>
            <p:cNvPr id="71" name="Oval 54"/>
            <p:cNvSpPr/>
            <p:nvPr/>
          </p:nvSpPr>
          <p:spPr>
            <a:xfrm>
              <a:off x="5933279" y="2223839"/>
              <a:ext cx="76200" cy="76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6"/>
            </a:p>
          </p:txBody>
        </p:sp>
      </p:grpSp>
      <p:sp>
        <p:nvSpPr>
          <p:cNvPr id="99" name="مستطيل 98"/>
          <p:cNvSpPr/>
          <p:nvPr/>
        </p:nvSpPr>
        <p:spPr>
          <a:xfrm>
            <a:off x="2383901" y="3329297"/>
            <a:ext cx="1639731" cy="33545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343" tIns="19343" rIns="19343" bIns="19343" numCol="1" spcCol="1270" anchor="ctr" anchorCtr="0">
            <a:noAutofit/>
          </a:bodyPr>
          <a:lstStyle/>
          <a:p>
            <a:pPr algn="just" defTabSz="338500">
              <a:lnSpc>
                <a:spcPct val="90000"/>
              </a:lnSpc>
              <a:spcBef>
                <a:spcPct val="0"/>
              </a:spcBef>
              <a:spcAft>
                <a:spcPct val="35000"/>
              </a:spcAft>
            </a:pPr>
            <a:r>
              <a:rPr lang="ar-SA" sz="1038" dirty="0">
                <a:latin typeface="Simplified Arabic" panose="02020603050405020304" pitchFamily="18" charset="-78"/>
                <a:cs typeface="AL-Mohanad" pitchFamily="2" charset="-78"/>
              </a:rPr>
              <a:t>استنزاف الانفعالات لدى العاملين داخل مكان العمل</a:t>
            </a:r>
            <a:endParaRPr lang="ar-SA" sz="1038" dirty="0"/>
          </a:p>
        </p:txBody>
      </p:sp>
      <p:sp>
        <p:nvSpPr>
          <p:cNvPr id="95" name="مستطيل 94"/>
          <p:cNvSpPr/>
          <p:nvPr/>
        </p:nvSpPr>
        <p:spPr>
          <a:xfrm>
            <a:off x="2383900" y="3738036"/>
            <a:ext cx="1634425" cy="43874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343" tIns="19343" rIns="19343" bIns="19343" numCol="1" spcCol="1270" anchor="ctr" anchorCtr="0">
            <a:noAutofit/>
          </a:bodyPr>
          <a:lstStyle/>
          <a:p>
            <a:pPr algn="just" defTabSz="338500">
              <a:lnSpc>
                <a:spcPct val="90000"/>
              </a:lnSpc>
              <a:spcBef>
                <a:spcPct val="0"/>
              </a:spcBef>
              <a:spcAft>
                <a:spcPct val="35000"/>
              </a:spcAft>
            </a:pPr>
            <a:r>
              <a:rPr lang="ar-SA" sz="1038" dirty="0">
                <a:latin typeface="Simplified Arabic" panose="02020603050405020304" pitchFamily="18" charset="-78"/>
                <a:cs typeface="AL-Mohanad" pitchFamily="2" charset="-78"/>
              </a:rPr>
              <a:t>تجعل العمل يبدو أكبر وأكثر مما هو في الحقيقة </a:t>
            </a:r>
            <a:endParaRPr lang="ar-SA" sz="1038" dirty="0"/>
          </a:p>
        </p:txBody>
      </p:sp>
      <p:sp>
        <p:nvSpPr>
          <p:cNvPr id="91" name="مستطيل 90"/>
          <p:cNvSpPr/>
          <p:nvPr/>
        </p:nvSpPr>
        <p:spPr>
          <a:xfrm>
            <a:off x="2544069" y="4154355"/>
            <a:ext cx="1629118" cy="42123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343" tIns="19343" rIns="19343" bIns="19343" numCol="1" spcCol="1270" anchor="ctr" anchorCtr="0">
            <a:noAutofit/>
          </a:bodyPr>
          <a:lstStyle/>
          <a:p>
            <a:pPr algn="ctr" defTabSz="338500">
              <a:lnSpc>
                <a:spcPct val="90000"/>
              </a:lnSpc>
              <a:spcBef>
                <a:spcPct val="0"/>
              </a:spcBef>
              <a:spcAft>
                <a:spcPct val="35000"/>
              </a:spcAft>
            </a:pPr>
            <a:r>
              <a:rPr lang="ar-SA" sz="1038" dirty="0">
                <a:latin typeface="Simplified Arabic" panose="02020603050405020304" pitchFamily="18" charset="-78"/>
                <a:cs typeface="AL-Mohanad" pitchFamily="2" charset="-78"/>
              </a:rPr>
              <a:t>تسبب في تعطل العمل غالباً</a:t>
            </a:r>
            <a:endParaRPr lang="ar-SA" sz="1038" dirty="0"/>
          </a:p>
        </p:txBody>
      </p:sp>
      <p:sp>
        <p:nvSpPr>
          <p:cNvPr id="87" name="مستطيل 86"/>
          <p:cNvSpPr/>
          <p:nvPr/>
        </p:nvSpPr>
        <p:spPr>
          <a:xfrm>
            <a:off x="2627785" y="4613587"/>
            <a:ext cx="1629118" cy="31096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343" tIns="19343" rIns="19343" bIns="19343" numCol="1" spcCol="1270" anchor="ctr" anchorCtr="0">
            <a:noAutofit/>
          </a:bodyPr>
          <a:lstStyle/>
          <a:p>
            <a:pPr algn="ctr" defTabSz="338500">
              <a:lnSpc>
                <a:spcPct val="90000"/>
              </a:lnSpc>
              <a:spcBef>
                <a:spcPct val="0"/>
              </a:spcBef>
              <a:spcAft>
                <a:spcPct val="35000"/>
              </a:spcAft>
            </a:pPr>
            <a:r>
              <a:rPr lang="ar-SA" sz="1038" dirty="0">
                <a:latin typeface="Simplified Arabic" panose="02020603050405020304" pitchFamily="18" charset="-78"/>
                <a:cs typeface="AL-Mohanad" pitchFamily="2" charset="-78"/>
              </a:rPr>
              <a:t>تزيد من الاجهاد والتعب </a:t>
            </a:r>
            <a:endParaRPr lang="ar-SA" sz="1038" dirty="0"/>
          </a:p>
        </p:txBody>
      </p:sp>
      <p:sp>
        <p:nvSpPr>
          <p:cNvPr id="83" name="مستطيل 82"/>
          <p:cNvSpPr/>
          <p:nvPr/>
        </p:nvSpPr>
        <p:spPr>
          <a:xfrm>
            <a:off x="2378525" y="5030321"/>
            <a:ext cx="1629222" cy="46035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343" tIns="19343" rIns="19343" bIns="19343" numCol="1" spcCol="1270" anchor="ctr" anchorCtr="0">
            <a:noAutofit/>
          </a:bodyPr>
          <a:lstStyle/>
          <a:p>
            <a:pPr algn="just" defTabSz="338500">
              <a:lnSpc>
                <a:spcPct val="90000"/>
              </a:lnSpc>
              <a:spcBef>
                <a:spcPct val="0"/>
              </a:spcBef>
              <a:spcAft>
                <a:spcPct val="35000"/>
              </a:spcAft>
            </a:pPr>
            <a:r>
              <a:rPr lang="ar-SA" sz="1038" dirty="0">
                <a:latin typeface="Simplified Arabic" panose="02020603050405020304" pitchFamily="18" charset="-78"/>
                <a:cs typeface="AL-Mohanad" pitchFamily="2" charset="-78"/>
              </a:rPr>
              <a:t> تؤدي إلى خسارة الوقت وتضييع الفرص</a:t>
            </a:r>
            <a:endParaRPr lang="ar-SA" sz="1038" dirty="0"/>
          </a:p>
        </p:txBody>
      </p:sp>
    </p:spTree>
    <p:extLst>
      <p:ext uri="{BB962C8B-B14F-4D97-AF65-F5344CB8AC3E}">
        <p14:creationId xmlns:p14="http://schemas.microsoft.com/office/powerpoint/2010/main" val="423278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69628" y="791237"/>
            <a:ext cx="1654015" cy="444288"/>
          </a:xfrm>
          <a:prstGeom prst="rect">
            <a:avLst/>
          </a:prstGeom>
        </p:spPr>
      </p:pic>
      <p:sp>
        <p:nvSpPr>
          <p:cNvPr id="3" name="مستطيل 2"/>
          <p:cNvSpPr/>
          <p:nvPr/>
        </p:nvSpPr>
        <p:spPr>
          <a:xfrm>
            <a:off x="5618885" y="939383"/>
            <a:ext cx="1404758" cy="262829"/>
          </a:xfrm>
          <a:prstGeom prst="rect">
            <a:avLst/>
          </a:prstGeom>
        </p:spPr>
        <p:txBody>
          <a:bodyPr wrap="square">
            <a:spAutoFit/>
          </a:bodyPr>
          <a:lstStyle/>
          <a:p>
            <a:pPr algn="just" defTabSz="237390"/>
            <a:r>
              <a:rPr lang="ar-SA" sz="1108" dirty="0">
                <a:solidFill>
                  <a:schemeClr val="bg1"/>
                </a:solidFill>
                <a:latin typeface="Simplified Arabic" panose="02020603050405020304" pitchFamily="18" charset="-78"/>
                <a:cs typeface="AdvertisingBold" pitchFamily="2" charset="-78"/>
              </a:rPr>
              <a:t>عوائد تنظيم العمل</a:t>
            </a:r>
            <a:endParaRPr lang="ar-SA" sz="1108" dirty="0">
              <a:solidFill>
                <a:schemeClr val="bg1"/>
              </a:solidFill>
              <a:cs typeface="AdvertisingBold" pitchFamily="2" charset="-78"/>
            </a:endParaRPr>
          </a:p>
        </p:txBody>
      </p:sp>
      <p:pic>
        <p:nvPicPr>
          <p:cNvPr id="8" name="Picture 4" descr="de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759910" y="1900879"/>
            <a:ext cx="1566317" cy="1856708"/>
          </a:xfrm>
          <a:prstGeom prst="rect">
            <a:avLst/>
          </a:prstGeom>
        </p:spPr>
      </p:pic>
      <p:pic>
        <p:nvPicPr>
          <p:cNvPr id="9" name="Picture 5" descr="img_asp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706108" y="1863929"/>
            <a:ext cx="1875449" cy="1963884"/>
          </a:xfrm>
          <a:prstGeom prst="rect">
            <a:avLst/>
          </a:prstGeom>
        </p:spPr>
      </p:pic>
      <p:graphicFrame>
        <p:nvGraphicFramePr>
          <p:cNvPr id="10" name="جدول 9"/>
          <p:cNvGraphicFramePr>
            <a:graphicFrameLocks noGrp="1"/>
          </p:cNvGraphicFramePr>
          <p:nvPr>
            <p:extLst>
              <p:ext uri="{D42A27DB-BD31-4B8C-83A1-F6EECF244321}">
                <p14:modId xmlns:p14="http://schemas.microsoft.com/office/powerpoint/2010/main" val="691756815"/>
              </p:ext>
            </p:extLst>
          </p:nvPr>
        </p:nvGraphicFramePr>
        <p:xfrm>
          <a:off x="2209170" y="637305"/>
          <a:ext cx="2154365" cy="1095949"/>
        </p:xfrm>
        <a:graphic>
          <a:graphicData uri="http://schemas.openxmlformats.org/drawingml/2006/table">
            <a:tbl>
              <a:tblPr rtl="1" firstRow="1" bandRow="1">
                <a:tableStyleId>{912C8C85-51F0-491E-9774-3900AFEF0FD7}</a:tableStyleId>
              </a:tblPr>
              <a:tblGrid>
                <a:gridCol w="499766"/>
                <a:gridCol w="1654599"/>
              </a:tblGrid>
              <a:tr h="249258">
                <a:tc>
                  <a:txBody>
                    <a:bodyPr/>
                    <a:lstStyle/>
                    <a:p>
                      <a:pPr algn="ctr" rtl="1"/>
                      <a:r>
                        <a:rPr lang="ar-SA" sz="900" b="0" dirty="0" smtClean="0">
                          <a:solidFill>
                            <a:schemeClr val="bg1"/>
                          </a:solidFill>
                          <a:cs typeface="AL-Mohanad Bold" pitchFamily="2" charset="-78"/>
                        </a:rPr>
                        <a:t>الأسلوب</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مجموعة عمل</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348175">
                <a:tc>
                  <a:txBody>
                    <a:bodyPr/>
                    <a:lstStyle/>
                    <a:p>
                      <a:pPr algn="ctr" rtl="1"/>
                      <a:r>
                        <a:rPr lang="ar-SA" sz="900" b="0" dirty="0" smtClean="0">
                          <a:solidFill>
                            <a:schemeClr val="bg1"/>
                          </a:solidFill>
                          <a:cs typeface="AL-Mohanad Bold" pitchFamily="2" charset="-78"/>
                        </a:rPr>
                        <a:t>الهدف</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توضيح أهمية</a:t>
                      </a:r>
                      <a:r>
                        <a:rPr lang="ar-SA" sz="900" b="0" baseline="0" dirty="0" smtClean="0">
                          <a:solidFill>
                            <a:schemeClr val="tx1"/>
                          </a:solidFill>
                          <a:cs typeface="AL-Mohanad" pitchFamily="2" charset="-78"/>
                        </a:rPr>
                        <a:t>  وتأثير التنظيم على انجاز الأعمال</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الوقت </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10 دقائق</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49258">
                <a:tc>
                  <a:txBody>
                    <a:bodyPr/>
                    <a:lstStyle/>
                    <a:p>
                      <a:pPr algn="ctr" rtl="1"/>
                      <a:r>
                        <a:rPr lang="ar-SA" sz="900" b="0" dirty="0" smtClean="0">
                          <a:solidFill>
                            <a:schemeClr val="bg1"/>
                          </a:solidFill>
                          <a:cs typeface="AL-Mohanad Bold" pitchFamily="2" charset="-78"/>
                        </a:rPr>
                        <a:t>الربع</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المعنى</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bl>
          </a:graphicData>
        </a:graphic>
      </p:graphicFrame>
      <p:grpSp>
        <p:nvGrpSpPr>
          <p:cNvPr id="11" name="Group 6"/>
          <p:cNvGrpSpPr/>
          <p:nvPr/>
        </p:nvGrpSpPr>
        <p:grpSpPr>
          <a:xfrm>
            <a:off x="2446655" y="3956753"/>
            <a:ext cx="2114581" cy="498072"/>
            <a:chOff x="884400" y="1842309"/>
            <a:chExt cx="3467100" cy="602352"/>
          </a:xfrm>
        </p:grpSpPr>
        <p:sp>
          <p:nvSpPr>
            <p:cNvPr id="12" name="Rectangle 3"/>
            <p:cNvSpPr/>
            <p:nvPr/>
          </p:nvSpPr>
          <p:spPr>
            <a:xfrm>
              <a:off x="884400" y="1842309"/>
              <a:ext cx="3467100" cy="6023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38">
                <a:solidFill>
                  <a:schemeClr val="tx1"/>
                </a:solidFill>
                <a:cs typeface="AL-Mohanad" pitchFamily="2" charset="-78"/>
              </a:endParaRPr>
            </a:p>
          </p:txBody>
        </p:sp>
        <p:sp>
          <p:nvSpPr>
            <p:cNvPr id="13" name="Rectangular Callout 2"/>
            <p:cNvSpPr/>
            <p:nvPr/>
          </p:nvSpPr>
          <p:spPr>
            <a:xfrm rot="16200000">
              <a:off x="883789" y="1842922"/>
              <a:ext cx="602350" cy="601127"/>
            </a:xfrm>
            <a:prstGeom prst="wedgeRectCallout">
              <a:avLst>
                <a:gd name="adj1" fmla="val -19712"/>
                <a:gd name="adj2" fmla="val 704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38">
                <a:solidFill>
                  <a:schemeClr val="tx1"/>
                </a:solidFill>
                <a:cs typeface="AL-Mohanad" pitchFamily="2" charset="-78"/>
              </a:endParaRPr>
            </a:p>
          </p:txBody>
        </p:sp>
      </p:grpSp>
      <p:sp>
        <p:nvSpPr>
          <p:cNvPr id="14" name="TextBox 50"/>
          <p:cNvSpPr txBox="1"/>
          <p:nvPr/>
        </p:nvSpPr>
        <p:spPr>
          <a:xfrm>
            <a:off x="2483032" y="4007366"/>
            <a:ext cx="337742" cy="252057"/>
          </a:xfrm>
          <a:prstGeom prst="rect">
            <a:avLst/>
          </a:prstGeom>
          <a:noFill/>
        </p:spPr>
        <p:txBody>
          <a:bodyPr wrap="square" rtlCol="0" anchor="ctr">
            <a:spAutoFit/>
          </a:bodyPr>
          <a:lstStyle/>
          <a:p>
            <a:pPr algn="ctr"/>
            <a:r>
              <a:rPr lang="ar-SA" sz="1038" dirty="0">
                <a:latin typeface="+mj-lt"/>
                <a:cs typeface="AL-Mohanad" pitchFamily="2" charset="-78"/>
              </a:rPr>
              <a:t>2</a:t>
            </a:r>
            <a:endParaRPr lang="en-US" sz="1038" dirty="0">
              <a:latin typeface="+mj-lt"/>
              <a:cs typeface="AL-Mohanad" pitchFamily="2" charset="-78"/>
            </a:endParaRPr>
          </a:p>
        </p:txBody>
      </p:sp>
      <p:grpSp>
        <p:nvGrpSpPr>
          <p:cNvPr id="15" name="Group 8"/>
          <p:cNvGrpSpPr/>
          <p:nvPr/>
        </p:nvGrpSpPr>
        <p:grpSpPr>
          <a:xfrm>
            <a:off x="2446655" y="4491049"/>
            <a:ext cx="2114581" cy="498072"/>
            <a:chOff x="884400" y="2488468"/>
            <a:chExt cx="3467100" cy="602352"/>
          </a:xfrm>
        </p:grpSpPr>
        <p:sp>
          <p:nvSpPr>
            <p:cNvPr id="16" name="Rectangle 51"/>
            <p:cNvSpPr/>
            <p:nvPr/>
          </p:nvSpPr>
          <p:spPr>
            <a:xfrm>
              <a:off x="884400" y="2488468"/>
              <a:ext cx="3467100" cy="6023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038">
                <a:solidFill>
                  <a:schemeClr val="tx1"/>
                </a:solidFill>
                <a:cs typeface="AL-Mohanad" pitchFamily="2" charset="-78"/>
              </a:endParaRPr>
            </a:p>
          </p:txBody>
        </p:sp>
        <p:sp>
          <p:nvSpPr>
            <p:cNvPr id="17" name="Rectangular Callout 52"/>
            <p:cNvSpPr/>
            <p:nvPr/>
          </p:nvSpPr>
          <p:spPr>
            <a:xfrm rot="5400000" flipH="1">
              <a:off x="3749761" y="2489081"/>
              <a:ext cx="602350" cy="601127"/>
            </a:xfrm>
            <a:prstGeom prst="wedgeRectCallout">
              <a:avLst>
                <a:gd name="adj1" fmla="val -21294"/>
                <a:gd name="adj2" fmla="val 73108"/>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38">
                <a:solidFill>
                  <a:schemeClr val="tx1"/>
                </a:solidFill>
                <a:cs typeface="AL-Mohanad" pitchFamily="2" charset="-78"/>
              </a:endParaRPr>
            </a:p>
          </p:txBody>
        </p:sp>
      </p:grpSp>
      <p:sp>
        <p:nvSpPr>
          <p:cNvPr id="18" name="TextBox 53"/>
          <p:cNvSpPr txBox="1"/>
          <p:nvPr/>
        </p:nvSpPr>
        <p:spPr>
          <a:xfrm>
            <a:off x="4101461" y="4513331"/>
            <a:ext cx="449535" cy="252057"/>
          </a:xfrm>
          <a:prstGeom prst="rect">
            <a:avLst/>
          </a:prstGeom>
          <a:noFill/>
        </p:spPr>
        <p:txBody>
          <a:bodyPr wrap="square" rtlCol="0" anchor="ctr">
            <a:spAutoFit/>
          </a:bodyPr>
          <a:lstStyle/>
          <a:p>
            <a:pPr algn="ctr"/>
            <a:r>
              <a:rPr lang="ar-SA" sz="1038" dirty="0">
                <a:latin typeface="+mj-lt"/>
                <a:cs typeface="AL-Mohanad" pitchFamily="2" charset="-78"/>
              </a:rPr>
              <a:t>4</a:t>
            </a:r>
            <a:endParaRPr lang="en-US" sz="1038" dirty="0">
              <a:latin typeface="+mj-lt"/>
              <a:cs typeface="AL-Mohanad" pitchFamily="2" charset="-78"/>
            </a:endParaRPr>
          </a:p>
        </p:txBody>
      </p:sp>
      <p:grpSp>
        <p:nvGrpSpPr>
          <p:cNvPr id="19" name="Group 10"/>
          <p:cNvGrpSpPr/>
          <p:nvPr/>
        </p:nvGrpSpPr>
        <p:grpSpPr>
          <a:xfrm>
            <a:off x="2446655" y="5032345"/>
            <a:ext cx="2114581" cy="498072"/>
            <a:chOff x="884400" y="3143094"/>
            <a:chExt cx="3467100" cy="602352"/>
          </a:xfrm>
        </p:grpSpPr>
        <p:sp>
          <p:nvSpPr>
            <p:cNvPr id="20" name="Rectangle 66"/>
            <p:cNvSpPr/>
            <p:nvPr/>
          </p:nvSpPr>
          <p:spPr>
            <a:xfrm>
              <a:off x="884400" y="3143094"/>
              <a:ext cx="3467100" cy="6023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38">
                <a:solidFill>
                  <a:schemeClr val="tx1"/>
                </a:solidFill>
                <a:cs typeface="AL-Mohanad" pitchFamily="2" charset="-78"/>
              </a:endParaRPr>
            </a:p>
          </p:txBody>
        </p:sp>
        <p:sp>
          <p:nvSpPr>
            <p:cNvPr id="21" name="Rectangular Callout 67"/>
            <p:cNvSpPr/>
            <p:nvPr/>
          </p:nvSpPr>
          <p:spPr>
            <a:xfrm rot="16200000">
              <a:off x="883789" y="3143707"/>
              <a:ext cx="602350" cy="601127"/>
            </a:xfrm>
            <a:prstGeom prst="wedgeRectCallout">
              <a:avLst>
                <a:gd name="adj1" fmla="val -20766"/>
                <a:gd name="adj2" fmla="val 704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38">
                <a:solidFill>
                  <a:schemeClr val="tx1"/>
                </a:solidFill>
                <a:cs typeface="AL-Mohanad" pitchFamily="2" charset="-78"/>
              </a:endParaRPr>
            </a:p>
          </p:txBody>
        </p:sp>
      </p:grpSp>
      <p:sp>
        <p:nvSpPr>
          <p:cNvPr id="22" name="TextBox 68"/>
          <p:cNvSpPr txBox="1"/>
          <p:nvPr/>
        </p:nvSpPr>
        <p:spPr>
          <a:xfrm>
            <a:off x="2443273" y="5083621"/>
            <a:ext cx="449535" cy="252057"/>
          </a:xfrm>
          <a:prstGeom prst="rect">
            <a:avLst/>
          </a:prstGeom>
          <a:noFill/>
        </p:spPr>
        <p:txBody>
          <a:bodyPr wrap="square" rtlCol="0" anchor="ctr">
            <a:spAutoFit/>
          </a:bodyPr>
          <a:lstStyle/>
          <a:p>
            <a:pPr algn="ctr"/>
            <a:r>
              <a:rPr lang="ar-SA" sz="1038" dirty="0">
                <a:latin typeface="+mj-lt"/>
                <a:cs typeface="AL-Mohanad" pitchFamily="2" charset="-78"/>
              </a:rPr>
              <a:t>6</a:t>
            </a:r>
            <a:endParaRPr lang="en-US" sz="1038" dirty="0">
              <a:latin typeface="+mj-lt"/>
              <a:cs typeface="AL-Mohanad" pitchFamily="2" charset="-78"/>
            </a:endParaRPr>
          </a:p>
        </p:txBody>
      </p:sp>
      <p:grpSp>
        <p:nvGrpSpPr>
          <p:cNvPr id="23" name="Group 7"/>
          <p:cNvGrpSpPr/>
          <p:nvPr/>
        </p:nvGrpSpPr>
        <p:grpSpPr>
          <a:xfrm>
            <a:off x="4605127" y="3956753"/>
            <a:ext cx="2114581" cy="498072"/>
            <a:chOff x="4423465" y="1842309"/>
            <a:chExt cx="3467100" cy="602352"/>
          </a:xfrm>
        </p:grpSpPr>
        <p:sp>
          <p:nvSpPr>
            <p:cNvPr id="24" name="Rectangle 69"/>
            <p:cNvSpPr/>
            <p:nvPr/>
          </p:nvSpPr>
          <p:spPr>
            <a:xfrm>
              <a:off x="4423465" y="1842309"/>
              <a:ext cx="3467100" cy="60235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ar-SA" sz="969" dirty="0">
                  <a:cs typeface="AL-Mohanad" pitchFamily="2" charset="-78"/>
                </a:rPr>
                <a:t>تقليل وقت التجهيز لانطلاق العمل</a:t>
              </a:r>
              <a:endParaRPr lang="en-US" sz="1038" dirty="0">
                <a:solidFill>
                  <a:schemeClr val="tx1"/>
                </a:solidFill>
                <a:cs typeface="AL-Mohanad" pitchFamily="2" charset="-78"/>
              </a:endParaRPr>
            </a:p>
          </p:txBody>
        </p:sp>
        <p:sp>
          <p:nvSpPr>
            <p:cNvPr id="25" name="Rectangular Callout 70"/>
            <p:cNvSpPr/>
            <p:nvPr/>
          </p:nvSpPr>
          <p:spPr>
            <a:xfrm rot="5400000" flipH="1">
              <a:off x="7288826" y="1842922"/>
              <a:ext cx="602350" cy="601127"/>
            </a:xfrm>
            <a:prstGeom prst="wedgeRectCallout">
              <a:avLst>
                <a:gd name="adj1" fmla="val -21294"/>
                <a:gd name="adj2" fmla="val 70995"/>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38">
                <a:solidFill>
                  <a:schemeClr val="tx1"/>
                </a:solidFill>
                <a:cs typeface="AL-Mohanad" pitchFamily="2" charset="-78"/>
              </a:endParaRPr>
            </a:p>
          </p:txBody>
        </p:sp>
      </p:grpSp>
      <p:sp>
        <p:nvSpPr>
          <p:cNvPr id="26" name="TextBox 71"/>
          <p:cNvSpPr txBox="1"/>
          <p:nvPr/>
        </p:nvSpPr>
        <p:spPr>
          <a:xfrm>
            <a:off x="6252049" y="4004427"/>
            <a:ext cx="449535" cy="252057"/>
          </a:xfrm>
          <a:prstGeom prst="rect">
            <a:avLst/>
          </a:prstGeom>
          <a:noFill/>
          <a:ln>
            <a:noFill/>
          </a:ln>
        </p:spPr>
        <p:txBody>
          <a:bodyPr wrap="square" rtlCol="0" anchor="ctr">
            <a:spAutoFit/>
          </a:bodyPr>
          <a:lstStyle/>
          <a:p>
            <a:pPr algn="ctr"/>
            <a:r>
              <a:rPr lang="ar-SA" sz="1038" dirty="0">
                <a:latin typeface="+mj-lt"/>
                <a:cs typeface="AL-Mohanad" pitchFamily="2" charset="-78"/>
              </a:rPr>
              <a:t>1</a:t>
            </a:r>
            <a:endParaRPr lang="en-US" sz="1038" dirty="0">
              <a:latin typeface="+mj-lt"/>
              <a:cs typeface="AL-Mohanad" pitchFamily="2" charset="-78"/>
            </a:endParaRPr>
          </a:p>
        </p:txBody>
      </p:sp>
      <p:grpSp>
        <p:nvGrpSpPr>
          <p:cNvPr id="27" name="Group 9"/>
          <p:cNvGrpSpPr/>
          <p:nvPr/>
        </p:nvGrpSpPr>
        <p:grpSpPr>
          <a:xfrm>
            <a:off x="4605127" y="4491049"/>
            <a:ext cx="2114581" cy="498072"/>
            <a:chOff x="4423465" y="2488468"/>
            <a:chExt cx="3467100" cy="602352"/>
          </a:xfrm>
        </p:grpSpPr>
        <p:sp>
          <p:nvSpPr>
            <p:cNvPr id="28" name="Rectangle 72"/>
            <p:cNvSpPr/>
            <p:nvPr/>
          </p:nvSpPr>
          <p:spPr>
            <a:xfrm>
              <a:off x="4423465" y="2488468"/>
              <a:ext cx="3467100" cy="60235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38">
                <a:solidFill>
                  <a:schemeClr val="tx1"/>
                </a:solidFill>
                <a:cs typeface="AL-Mohanad" pitchFamily="2" charset="-78"/>
              </a:endParaRPr>
            </a:p>
          </p:txBody>
        </p:sp>
        <p:sp>
          <p:nvSpPr>
            <p:cNvPr id="29" name="Rectangular Callout 73"/>
            <p:cNvSpPr/>
            <p:nvPr/>
          </p:nvSpPr>
          <p:spPr>
            <a:xfrm rot="16200000">
              <a:off x="4422854" y="2489081"/>
              <a:ext cx="602350" cy="601127"/>
            </a:xfrm>
            <a:prstGeom prst="wedgeRectCallout">
              <a:avLst>
                <a:gd name="adj1" fmla="val -20239"/>
                <a:gd name="adj2" fmla="val 67826"/>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38">
                <a:solidFill>
                  <a:schemeClr val="tx1"/>
                </a:solidFill>
                <a:cs typeface="AL-Mohanad" pitchFamily="2" charset="-78"/>
              </a:endParaRPr>
            </a:p>
          </p:txBody>
        </p:sp>
      </p:grpSp>
      <p:sp>
        <p:nvSpPr>
          <p:cNvPr id="30" name="TextBox 74"/>
          <p:cNvSpPr txBox="1"/>
          <p:nvPr/>
        </p:nvSpPr>
        <p:spPr>
          <a:xfrm>
            <a:off x="4595032" y="4529966"/>
            <a:ext cx="449535" cy="252057"/>
          </a:xfrm>
          <a:prstGeom prst="rect">
            <a:avLst/>
          </a:prstGeom>
          <a:noFill/>
        </p:spPr>
        <p:txBody>
          <a:bodyPr wrap="square" rtlCol="0" anchor="ctr">
            <a:spAutoFit/>
          </a:bodyPr>
          <a:lstStyle/>
          <a:p>
            <a:pPr algn="ctr"/>
            <a:r>
              <a:rPr lang="ar-SA" sz="1038" dirty="0">
                <a:latin typeface="+mj-lt"/>
                <a:cs typeface="AL-Mohanad" pitchFamily="2" charset="-78"/>
              </a:rPr>
              <a:t>3</a:t>
            </a:r>
            <a:endParaRPr lang="en-US" sz="1038" dirty="0">
              <a:latin typeface="+mj-lt"/>
              <a:cs typeface="AL-Mohanad" pitchFamily="2" charset="-78"/>
            </a:endParaRPr>
          </a:p>
        </p:txBody>
      </p:sp>
      <p:grpSp>
        <p:nvGrpSpPr>
          <p:cNvPr id="31" name="Group 11"/>
          <p:cNvGrpSpPr/>
          <p:nvPr/>
        </p:nvGrpSpPr>
        <p:grpSpPr>
          <a:xfrm>
            <a:off x="4605127" y="5032345"/>
            <a:ext cx="2114581" cy="498072"/>
            <a:chOff x="4423465" y="3143094"/>
            <a:chExt cx="3467100" cy="602352"/>
          </a:xfrm>
        </p:grpSpPr>
        <p:sp>
          <p:nvSpPr>
            <p:cNvPr id="32" name="Rectangle 75"/>
            <p:cNvSpPr/>
            <p:nvPr/>
          </p:nvSpPr>
          <p:spPr>
            <a:xfrm>
              <a:off x="4423465" y="3143094"/>
              <a:ext cx="3467100" cy="6023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38">
                <a:solidFill>
                  <a:schemeClr val="tx1"/>
                </a:solidFill>
                <a:cs typeface="AL-Mohanad" pitchFamily="2" charset="-78"/>
              </a:endParaRPr>
            </a:p>
          </p:txBody>
        </p:sp>
        <p:sp>
          <p:nvSpPr>
            <p:cNvPr id="33" name="Rectangular Callout 76"/>
            <p:cNvSpPr/>
            <p:nvPr/>
          </p:nvSpPr>
          <p:spPr>
            <a:xfrm rot="5400000" flipH="1">
              <a:off x="7288826" y="3143707"/>
              <a:ext cx="602350" cy="601127"/>
            </a:xfrm>
            <a:prstGeom prst="wedgeRectCallout">
              <a:avLst>
                <a:gd name="adj1" fmla="val -22875"/>
                <a:gd name="adj2" fmla="val 731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8">
                <a:solidFill>
                  <a:schemeClr val="tx1"/>
                </a:solidFill>
                <a:cs typeface="AL-Mohanad" pitchFamily="2" charset="-78"/>
              </a:endParaRPr>
            </a:p>
          </p:txBody>
        </p:sp>
      </p:grpSp>
      <p:sp>
        <p:nvSpPr>
          <p:cNvPr id="34" name="TextBox 77"/>
          <p:cNvSpPr txBox="1"/>
          <p:nvPr/>
        </p:nvSpPr>
        <p:spPr>
          <a:xfrm>
            <a:off x="6283034" y="5080019"/>
            <a:ext cx="449535" cy="252057"/>
          </a:xfrm>
          <a:prstGeom prst="rect">
            <a:avLst/>
          </a:prstGeom>
          <a:noFill/>
        </p:spPr>
        <p:txBody>
          <a:bodyPr wrap="square" rtlCol="0" anchor="ctr">
            <a:spAutoFit/>
          </a:bodyPr>
          <a:lstStyle/>
          <a:p>
            <a:pPr algn="ctr"/>
            <a:r>
              <a:rPr lang="ar-SA" sz="1038" dirty="0">
                <a:latin typeface="+mj-lt"/>
                <a:cs typeface="AL-Mohanad" pitchFamily="2" charset="-78"/>
              </a:rPr>
              <a:t>5</a:t>
            </a:r>
            <a:endParaRPr lang="en-US" sz="1038" dirty="0">
              <a:latin typeface="+mj-lt"/>
              <a:cs typeface="AL-Mohanad" pitchFamily="2" charset="-78"/>
            </a:endParaRPr>
          </a:p>
        </p:txBody>
      </p:sp>
      <p:sp>
        <p:nvSpPr>
          <p:cNvPr id="35" name="Rectangle 4"/>
          <p:cNvSpPr/>
          <p:nvPr/>
        </p:nvSpPr>
        <p:spPr>
          <a:xfrm>
            <a:off x="2939744" y="4063640"/>
            <a:ext cx="1445924" cy="241476"/>
          </a:xfrm>
          <a:prstGeom prst="rect">
            <a:avLst/>
          </a:prstGeom>
        </p:spPr>
        <p:txBody>
          <a:bodyPr wrap="square" anchor="ctr">
            <a:spAutoFit/>
          </a:bodyPr>
          <a:lstStyle/>
          <a:p>
            <a:pPr lvl="0" algn="ctr"/>
            <a:r>
              <a:rPr lang="ar-SA" sz="969" dirty="0">
                <a:cs typeface="AL-Mohanad" pitchFamily="2" charset="-78"/>
              </a:rPr>
              <a:t>استثمار الفرص</a:t>
            </a:r>
          </a:p>
        </p:txBody>
      </p:sp>
      <p:sp>
        <p:nvSpPr>
          <p:cNvPr id="36" name="Rectangle 24"/>
          <p:cNvSpPr/>
          <p:nvPr/>
        </p:nvSpPr>
        <p:spPr>
          <a:xfrm>
            <a:off x="4772950" y="4083653"/>
            <a:ext cx="1445924" cy="252057"/>
          </a:xfrm>
          <a:prstGeom prst="rect">
            <a:avLst/>
          </a:prstGeom>
        </p:spPr>
        <p:txBody>
          <a:bodyPr wrap="square" anchor="ctr">
            <a:spAutoFit/>
          </a:bodyPr>
          <a:lstStyle/>
          <a:p>
            <a:pPr algn="ctr"/>
            <a:r>
              <a:rPr lang="en-US" sz="1038" dirty="0">
                <a:latin typeface="Lato" pitchFamily="34" charset="0"/>
                <a:cs typeface="AL-Mohanad" pitchFamily="2" charset="-78"/>
              </a:rPr>
              <a:t> </a:t>
            </a:r>
            <a:endParaRPr lang="en-US" sz="1038" dirty="0">
              <a:cs typeface="AL-Mohanad" pitchFamily="2" charset="-78"/>
            </a:endParaRPr>
          </a:p>
        </p:txBody>
      </p:sp>
      <p:sp>
        <p:nvSpPr>
          <p:cNvPr id="37" name="Rectangle 25"/>
          <p:cNvSpPr/>
          <p:nvPr/>
        </p:nvSpPr>
        <p:spPr>
          <a:xfrm>
            <a:off x="2622169" y="4647423"/>
            <a:ext cx="1445924" cy="241476"/>
          </a:xfrm>
          <a:prstGeom prst="rect">
            <a:avLst/>
          </a:prstGeom>
        </p:spPr>
        <p:txBody>
          <a:bodyPr wrap="square" anchor="ctr">
            <a:spAutoFit/>
          </a:bodyPr>
          <a:lstStyle/>
          <a:p>
            <a:pPr lvl="0" algn="ctr"/>
            <a:r>
              <a:rPr lang="ar-SA" sz="969" dirty="0">
                <a:cs typeface="AL-Mohanad" pitchFamily="2" charset="-78"/>
              </a:rPr>
              <a:t>تقليل الوقت </a:t>
            </a:r>
            <a:r>
              <a:rPr lang="ar-SA" sz="969" dirty="0" smtClean="0">
                <a:cs typeface="AL-Mohanad" pitchFamily="2" charset="-78"/>
              </a:rPr>
              <a:t>الضائع والإنجاز</a:t>
            </a:r>
            <a:endParaRPr lang="ar-SA" sz="969" dirty="0">
              <a:cs typeface="AL-Mohanad" pitchFamily="2" charset="-78"/>
            </a:endParaRPr>
          </a:p>
        </p:txBody>
      </p:sp>
      <p:sp>
        <p:nvSpPr>
          <p:cNvPr id="38" name="Rectangle 26"/>
          <p:cNvSpPr/>
          <p:nvPr/>
        </p:nvSpPr>
        <p:spPr>
          <a:xfrm>
            <a:off x="5059541" y="4573208"/>
            <a:ext cx="1445924" cy="390620"/>
          </a:xfrm>
          <a:prstGeom prst="rect">
            <a:avLst/>
          </a:prstGeom>
        </p:spPr>
        <p:txBody>
          <a:bodyPr wrap="square" anchor="ctr">
            <a:spAutoFit/>
          </a:bodyPr>
          <a:lstStyle/>
          <a:p>
            <a:pPr lvl="0" algn="ctr"/>
            <a:r>
              <a:rPr lang="ar-SA" sz="969" dirty="0">
                <a:cs typeface="AL-Mohanad" pitchFamily="2" charset="-78"/>
              </a:rPr>
              <a:t>تقليل وقت التشغيل للأجهزة والآلات وغيرها</a:t>
            </a:r>
          </a:p>
        </p:txBody>
      </p:sp>
      <p:sp>
        <p:nvSpPr>
          <p:cNvPr id="39" name="Rectangle 27"/>
          <p:cNvSpPr/>
          <p:nvPr/>
        </p:nvSpPr>
        <p:spPr>
          <a:xfrm>
            <a:off x="2939744" y="5114500"/>
            <a:ext cx="1445924" cy="241476"/>
          </a:xfrm>
          <a:prstGeom prst="rect">
            <a:avLst/>
          </a:prstGeom>
        </p:spPr>
        <p:txBody>
          <a:bodyPr wrap="square" anchor="ctr">
            <a:spAutoFit/>
          </a:bodyPr>
          <a:lstStyle/>
          <a:p>
            <a:pPr lvl="0" algn="ctr"/>
            <a:r>
              <a:rPr lang="ar-SA" sz="969" dirty="0">
                <a:cs typeface="AL-Mohanad" pitchFamily="2" charset="-78"/>
              </a:rPr>
              <a:t>تقليل نسبة الحوادث</a:t>
            </a:r>
          </a:p>
        </p:txBody>
      </p:sp>
      <p:sp>
        <p:nvSpPr>
          <p:cNvPr id="40" name="Rectangle 28"/>
          <p:cNvSpPr/>
          <p:nvPr/>
        </p:nvSpPr>
        <p:spPr>
          <a:xfrm>
            <a:off x="4772950" y="5114500"/>
            <a:ext cx="1445924" cy="241476"/>
          </a:xfrm>
          <a:prstGeom prst="rect">
            <a:avLst/>
          </a:prstGeom>
        </p:spPr>
        <p:txBody>
          <a:bodyPr wrap="square" anchor="ctr">
            <a:spAutoFit/>
          </a:bodyPr>
          <a:lstStyle/>
          <a:p>
            <a:pPr lvl="0" algn="ctr"/>
            <a:r>
              <a:rPr lang="ar-SA" sz="969" dirty="0">
                <a:cs typeface="AL-Mohanad" pitchFamily="2" charset="-78"/>
              </a:rPr>
              <a:t>زيادة مساحة مكان العمل</a:t>
            </a:r>
          </a:p>
        </p:txBody>
      </p:sp>
      <p:sp>
        <p:nvSpPr>
          <p:cNvPr id="44" name="Rectangle 66"/>
          <p:cNvSpPr/>
          <p:nvPr/>
        </p:nvSpPr>
        <p:spPr>
          <a:xfrm>
            <a:off x="3554157" y="5573067"/>
            <a:ext cx="2114581" cy="49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ar-SA" sz="969" dirty="0">
                <a:cs typeface="AL-Mohanad" pitchFamily="2" charset="-78"/>
              </a:rPr>
              <a:t>الراحة من الضغوط النفسية </a:t>
            </a:r>
          </a:p>
        </p:txBody>
      </p:sp>
      <p:sp>
        <p:nvSpPr>
          <p:cNvPr id="45" name="Rectangular Callout 67"/>
          <p:cNvSpPr/>
          <p:nvPr/>
        </p:nvSpPr>
        <p:spPr>
          <a:xfrm rot="16200000">
            <a:off x="3488435" y="5638791"/>
            <a:ext cx="498071" cy="366627"/>
          </a:xfrm>
          <a:prstGeom prst="wedgeRectCallout">
            <a:avLst>
              <a:gd name="adj1" fmla="val -20766"/>
              <a:gd name="adj2" fmla="val 704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ar-SA" sz="1038" dirty="0">
                <a:solidFill>
                  <a:schemeClr val="tx1"/>
                </a:solidFill>
                <a:cs typeface="AL-Mohanad" pitchFamily="2" charset="-78"/>
              </a:rPr>
              <a:t>7</a:t>
            </a:r>
            <a:endParaRPr lang="en-US" sz="1038" dirty="0">
              <a:solidFill>
                <a:schemeClr val="tx1"/>
              </a:solidFill>
              <a:cs typeface="AL-Mohanad" pitchFamily="2" charset="-78"/>
            </a:endParaRPr>
          </a:p>
        </p:txBody>
      </p:sp>
    </p:spTree>
    <p:extLst>
      <p:ext uri="{BB962C8B-B14F-4D97-AF65-F5344CB8AC3E}">
        <p14:creationId xmlns:p14="http://schemas.microsoft.com/office/powerpoint/2010/main" val="3206443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75560" y="1279592"/>
            <a:ext cx="3489618" cy="262829"/>
          </a:xfrm>
          <a:prstGeom prst="rect">
            <a:avLst/>
          </a:prstGeom>
        </p:spPr>
        <p:txBody>
          <a:bodyPr wrap="square">
            <a:spAutoFit/>
          </a:bodyPr>
          <a:lstStyle/>
          <a:p>
            <a:pPr algn="just" defTabSz="237390"/>
            <a:r>
              <a:rPr lang="ar-SA" sz="1108" dirty="0">
                <a:latin typeface="Simplified Arabic" panose="02020603050405020304" pitchFamily="18" charset="-78"/>
                <a:cs typeface="AL-Mohanad" pitchFamily="2" charset="-78"/>
              </a:rPr>
              <a:t>عندما تريدين أن تبدئي ضعي أمامك النقاط التالية/</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369628" y="687157"/>
            <a:ext cx="1654015" cy="444288"/>
          </a:xfrm>
          <a:prstGeom prst="rect">
            <a:avLst/>
          </a:prstGeom>
        </p:spPr>
      </p:pic>
      <p:sp>
        <p:nvSpPr>
          <p:cNvPr id="4" name="مستطيل 3"/>
          <p:cNvSpPr/>
          <p:nvPr/>
        </p:nvSpPr>
        <p:spPr>
          <a:xfrm>
            <a:off x="5618885" y="835303"/>
            <a:ext cx="1327038" cy="262829"/>
          </a:xfrm>
          <a:prstGeom prst="rect">
            <a:avLst/>
          </a:prstGeom>
        </p:spPr>
        <p:txBody>
          <a:bodyPr wrap="square">
            <a:spAutoFit/>
          </a:bodyPr>
          <a:lstStyle/>
          <a:p>
            <a:pPr algn="ctr" defTabSz="237390"/>
            <a:r>
              <a:rPr lang="ar-SA" sz="1108" dirty="0">
                <a:solidFill>
                  <a:schemeClr val="bg1"/>
                </a:solidFill>
                <a:latin typeface="Simplified Arabic" panose="02020603050405020304" pitchFamily="18" charset="-78"/>
                <a:cs typeface="AdvertisingBold" pitchFamily="2" charset="-78"/>
              </a:rPr>
              <a:t>كيف أبدأ</a:t>
            </a:r>
            <a:endParaRPr lang="ar-SA" sz="1108" dirty="0">
              <a:solidFill>
                <a:schemeClr val="bg1"/>
              </a:solidFill>
              <a:cs typeface="AdvertisingBold" pitchFamily="2" charset="-78"/>
            </a:endParaRPr>
          </a:p>
        </p:txBody>
      </p:sp>
      <p:sp>
        <p:nvSpPr>
          <p:cNvPr id="6" name="مستطيل 5"/>
          <p:cNvSpPr/>
          <p:nvPr/>
        </p:nvSpPr>
        <p:spPr>
          <a:xfrm>
            <a:off x="2816319" y="4525738"/>
            <a:ext cx="3616473" cy="411779"/>
          </a:xfrm>
          <a:prstGeom prst="rect">
            <a:avLst/>
          </a:prstGeom>
        </p:spPr>
        <p:txBody>
          <a:bodyPr wrap="square">
            <a:spAutoFit/>
          </a:bodyPr>
          <a:lstStyle/>
          <a:p>
            <a:pPr algn="just" defTabSz="237390"/>
            <a:r>
              <a:rPr lang="ar-SA" sz="1038" dirty="0">
                <a:solidFill>
                  <a:schemeClr val="accent2"/>
                </a:solidFill>
                <a:latin typeface="Simplified Arabic" panose="02020603050405020304" pitchFamily="18" charset="-78"/>
                <a:cs typeface="AdvertisingBold" pitchFamily="2" charset="-78"/>
              </a:rPr>
              <a:t>وفي الوحدات التالية سنبدأ بأول خطوة وهي كيف نحدد هدف وننظم عملنا.</a:t>
            </a:r>
          </a:p>
        </p:txBody>
      </p:sp>
      <p:grpSp>
        <p:nvGrpSpPr>
          <p:cNvPr id="145" name="مجموعة 144"/>
          <p:cNvGrpSpPr/>
          <p:nvPr/>
        </p:nvGrpSpPr>
        <p:grpSpPr>
          <a:xfrm>
            <a:off x="2415250" y="1923634"/>
            <a:ext cx="4321332" cy="2039090"/>
            <a:chOff x="499445" y="3015760"/>
            <a:chExt cx="5725183" cy="2609708"/>
          </a:xfrm>
        </p:grpSpPr>
        <p:sp>
          <p:nvSpPr>
            <p:cNvPr id="100" name="Oval 12"/>
            <p:cNvSpPr>
              <a:spLocks noChangeAspect="1"/>
            </p:cNvSpPr>
            <p:nvPr/>
          </p:nvSpPr>
          <p:spPr>
            <a:xfrm>
              <a:off x="1665059" y="3015760"/>
              <a:ext cx="1062726" cy="1271890"/>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1038" dirty="0">
                <a:solidFill>
                  <a:schemeClr val="bg1"/>
                </a:solidFill>
                <a:latin typeface="FontAwesome" pitchFamily="2" charset="0"/>
                <a:cs typeface="AL-Mohanad" pitchFamily="2" charset="-78"/>
              </a:endParaRPr>
            </a:p>
          </p:txBody>
        </p:sp>
        <p:sp>
          <p:nvSpPr>
            <p:cNvPr id="101" name="Oval 13"/>
            <p:cNvSpPr>
              <a:spLocks noChangeAspect="1"/>
            </p:cNvSpPr>
            <p:nvPr/>
          </p:nvSpPr>
          <p:spPr>
            <a:xfrm>
              <a:off x="499445" y="4353578"/>
              <a:ext cx="1062726" cy="1271890"/>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1038" dirty="0">
                <a:solidFill>
                  <a:schemeClr val="bg1"/>
                </a:solidFill>
                <a:latin typeface="FontAwesome" pitchFamily="2" charset="0"/>
                <a:cs typeface="AL-Mohanad" pitchFamily="2" charset="-78"/>
              </a:endParaRPr>
            </a:p>
          </p:txBody>
        </p:sp>
        <p:sp>
          <p:nvSpPr>
            <p:cNvPr id="102" name="Oval 18"/>
            <p:cNvSpPr>
              <a:spLocks noChangeAspect="1"/>
            </p:cNvSpPr>
            <p:nvPr/>
          </p:nvSpPr>
          <p:spPr>
            <a:xfrm>
              <a:off x="2830673" y="4353578"/>
              <a:ext cx="1062726" cy="1271890"/>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1038" dirty="0">
                <a:solidFill>
                  <a:schemeClr val="bg1"/>
                </a:solidFill>
                <a:latin typeface="FontAwesome" pitchFamily="2" charset="0"/>
                <a:cs typeface="AL-Mohanad" pitchFamily="2" charset="-78"/>
              </a:endParaRPr>
            </a:p>
          </p:txBody>
        </p:sp>
        <p:sp>
          <p:nvSpPr>
            <p:cNvPr id="103" name="Oval 19"/>
            <p:cNvSpPr>
              <a:spLocks noChangeAspect="1"/>
            </p:cNvSpPr>
            <p:nvPr/>
          </p:nvSpPr>
          <p:spPr>
            <a:xfrm>
              <a:off x="5161902" y="4353578"/>
              <a:ext cx="1062726" cy="1271890"/>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lvl="0" algn="ctr"/>
              <a:r>
                <a:rPr lang="ar-SA" sz="1038" dirty="0">
                  <a:latin typeface="Simplified Arabic" panose="02020603050405020304" pitchFamily="18" charset="-78"/>
                  <a:cs typeface="AL-Mohanad" pitchFamily="2" charset="-78"/>
                </a:rPr>
                <a:t>حددي هدف من التنظيم الذي تريدين تنفيذه </a:t>
              </a:r>
              <a:endParaRPr lang="ar-SA" sz="1038" dirty="0">
                <a:cs typeface="AL-Mohanad" pitchFamily="2" charset="-78"/>
              </a:endParaRPr>
            </a:p>
            <a:p>
              <a:pPr algn="ctr"/>
              <a:endParaRPr lang="en-US" sz="1038" dirty="0">
                <a:solidFill>
                  <a:schemeClr val="bg1"/>
                </a:solidFill>
                <a:latin typeface="FontAwesome" pitchFamily="2" charset="0"/>
                <a:cs typeface="AL-Mohanad" pitchFamily="2" charset="-78"/>
              </a:endParaRPr>
            </a:p>
          </p:txBody>
        </p:sp>
        <p:sp>
          <p:nvSpPr>
            <p:cNvPr id="104" name="Oval 20"/>
            <p:cNvSpPr>
              <a:spLocks noChangeAspect="1"/>
            </p:cNvSpPr>
            <p:nvPr/>
          </p:nvSpPr>
          <p:spPr>
            <a:xfrm>
              <a:off x="3996288" y="3015760"/>
              <a:ext cx="1062726" cy="1271890"/>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1038" dirty="0">
                <a:solidFill>
                  <a:schemeClr val="bg1"/>
                </a:solidFill>
                <a:latin typeface="FontAwesome" pitchFamily="2" charset="0"/>
                <a:cs typeface="AL-Mohanad" pitchFamily="2" charset="-78"/>
              </a:endParaRPr>
            </a:p>
          </p:txBody>
        </p:sp>
        <p:cxnSp>
          <p:nvCxnSpPr>
            <p:cNvPr id="106" name="Straight Connector 6"/>
            <p:cNvCxnSpPr>
              <a:stCxn id="101" idx="7"/>
              <a:endCxn id="100" idx="3"/>
            </p:cNvCxnSpPr>
            <p:nvPr/>
          </p:nvCxnSpPr>
          <p:spPr>
            <a:xfrm flipV="1">
              <a:off x="1406538" y="4101386"/>
              <a:ext cx="414154" cy="438456"/>
            </a:xfrm>
            <a:prstGeom prst="line">
              <a:avLst/>
            </a:prstGeom>
            <a:ln w="19050" cmpd="sng">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29"/>
            <p:cNvCxnSpPr/>
            <p:nvPr/>
          </p:nvCxnSpPr>
          <p:spPr>
            <a:xfrm flipV="1">
              <a:off x="3737766" y="4101386"/>
              <a:ext cx="414154" cy="438456"/>
            </a:xfrm>
            <a:prstGeom prst="line">
              <a:avLst/>
            </a:prstGeom>
            <a:ln w="19050" cmpd="sng">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31"/>
            <p:cNvCxnSpPr/>
            <p:nvPr/>
          </p:nvCxnSpPr>
          <p:spPr>
            <a:xfrm>
              <a:off x="2560100" y="4101386"/>
              <a:ext cx="414154" cy="438456"/>
            </a:xfrm>
            <a:prstGeom prst="line">
              <a:avLst/>
            </a:prstGeom>
            <a:ln w="19050" cmpd="sng">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32"/>
            <p:cNvCxnSpPr/>
            <p:nvPr/>
          </p:nvCxnSpPr>
          <p:spPr>
            <a:xfrm>
              <a:off x="4915433" y="4101386"/>
              <a:ext cx="414154" cy="438456"/>
            </a:xfrm>
            <a:prstGeom prst="line">
              <a:avLst/>
            </a:prstGeom>
            <a:ln w="19050" cmpd="sng">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 Placeholder 32"/>
            <p:cNvSpPr txBox="1">
              <a:spLocks/>
            </p:cNvSpPr>
            <p:nvPr/>
          </p:nvSpPr>
          <p:spPr>
            <a:xfrm>
              <a:off x="667332" y="4736976"/>
              <a:ext cx="739207" cy="625811"/>
            </a:xfrm>
            <a:prstGeom prst="rect">
              <a:avLst/>
            </a:prstGeom>
            <a:ln>
              <a:noFill/>
            </a:ln>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buNone/>
              </a:pPr>
              <a:r>
                <a:rPr lang="ar-SA" sz="1038" dirty="0">
                  <a:solidFill>
                    <a:schemeClr val="bg1"/>
                  </a:solidFill>
                  <a:latin typeface="Simplified Arabic" panose="02020603050405020304" pitchFamily="18" charset="-78"/>
                  <a:cs typeface="AL-Mohanad" pitchFamily="2" charset="-78"/>
                </a:rPr>
                <a:t>عندما تشعرين بالتعب توقفي</a:t>
              </a:r>
              <a:endParaRPr lang="ar-SA" sz="1038" dirty="0">
                <a:solidFill>
                  <a:schemeClr val="bg1"/>
                </a:solidFill>
                <a:cs typeface="AL-Mohanad" pitchFamily="2" charset="-78"/>
              </a:endParaRPr>
            </a:p>
          </p:txBody>
        </p:sp>
        <p:sp>
          <p:nvSpPr>
            <p:cNvPr id="114" name="Text Placeholder 32"/>
            <p:cNvSpPr txBox="1">
              <a:spLocks/>
            </p:cNvSpPr>
            <p:nvPr/>
          </p:nvSpPr>
          <p:spPr>
            <a:xfrm>
              <a:off x="2995237" y="4664968"/>
              <a:ext cx="739207" cy="625811"/>
            </a:xfrm>
            <a:prstGeom prst="rect">
              <a:avLst/>
            </a:prstGeom>
            <a:ln>
              <a:noFill/>
            </a:ln>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buNone/>
              </a:pPr>
              <a:r>
                <a:rPr lang="ar-SA" sz="1038" dirty="0">
                  <a:solidFill>
                    <a:schemeClr val="bg1"/>
                  </a:solidFill>
                  <a:latin typeface="Simplified Arabic" panose="02020603050405020304" pitchFamily="18" charset="-78"/>
                  <a:cs typeface="AL-Mohanad" pitchFamily="2" charset="-78"/>
                </a:rPr>
                <a:t>لا تتوقعي أن تنجزي العمل في يوم واحد</a:t>
              </a:r>
            </a:p>
          </p:txBody>
        </p:sp>
        <p:sp>
          <p:nvSpPr>
            <p:cNvPr id="116" name="Text Placeholder 32"/>
            <p:cNvSpPr txBox="1">
              <a:spLocks/>
            </p:cNvSpPr>
            <p:nvPr/>
          </p:nvSpPr>
          <p:spPr>
            <a:xfrm>
              <a:off x="5329587" y="4873040"/>
              <a:ext cx="739207" cy="625811"/>
            </a:xfrm>
            <a:prstGeom prst="rect">
              <a:avLst/>
            </a:prstGeom>
            <a:ln>
              <a:noFill/>
            </a:ln>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038" dirty="0">
                  <a:solidFill>
                    <a:schemeClr val="bg1"/>
                  </a:solidFill>
                  <a:latin typeface="+mn-lt"/>
                  <a:cs typeface="AL-Mohanad" pitchFamily="2" charset="-78"/>
                </a:rPr>
                <a:t> </a:t>
              </a:r>
            </a:p>
          </p:txBody>
        </p:sp>
        <p:sp>
          <p:nvSpPr>
            <p:cNvPr id="118" name="Text Placeholder 32"/>
            <p:cNvSpPr txBox="1">
              <a:spLocks/>
            </p:cNvSpPr>
            <p:nvPr/>
          </p:nvSpPr>
          <p:spPr>
            <a:xfrm>
              <a:off x="1794544" y="3538740"/>
              <a:ext cx="739207" cy="625811"/>
            </a:xfrm>
            <a:prstGeom prst="rect">
              <a:avLst/>
            </a:prstGeom>
            <a:ln>
              <a:noFill/>
            </a:ln>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buNone/>
              </a:pPr>
              <a:r>
                <a:rPr lang="ar-SA" sz="1038" dirty="0">
                  <a:solidFill>
                    <a:schemeClr val="bg1"/>
                  </a:solidFill>
                  <a:latin typeface="Simplified Arabic" panose="02020603050405020304" pitchFamily="18" charset="-78"/>
                  <a:cs typeface="AL-Mohanad" pitchFamily="2" charset="-78"/>
                </a:rPr>
                <a:t>كافئ نفسك </a:t>
              </a:r>
            </a:p>
          </p:txBody>
        </p:sp>
        <p:sp>
          <p:nvSpPr>
            <p:cNvPr id="120" name="Text Placeholder 32"/>
            <p:cNvSpPr txBox="1">
              <a:spLocks/>
            </p:cNvSpPr>
            <p:nvPr/>
          </p:nvSpPr>
          <p:spPr>
            <a:xfrm>
              <a:off x="4148798" y="3549098"/>
              <a:ext cx="739207" cy="625811"/>
            </a:xfrm>
            <a:prstGeom prst="rect">
              <a:avLst/>
            </a:prstGeom>
            <a:ln>
              <a:noFill/>
            </a:ln>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buNone/>
              </a:pPr>
              <a:r>
                <a:rPr lang="ar-SA" sz="1038" dirty="0">
                  <a:solidFill>
                    <a:schemeClr val="bg1"/>
                  </a:solidFill>
                  <a:latin typeface="Simplified Arabic" panose="02020603050405020304" pitchFamily="18" charset="-78"/>
                  <a:cs typeface="AL-Mohanad" pitchFamily="2" charset="-78"/>
                </a:rPr>
                <a:t>ابدئي بتمهل </a:t>
              </a:r>
            </a:p>
          </p:txBody>
        </p:sp>
        <p:grpSp>
          <p:nvGrpSpPr>
            <p:cNvPr id="123" name="Group 10"/>
            <p:cNvGrpSpPr/>
            <p:nvPr/>
          </p:nvGrpSpPr>
          <p:grpSpPr>
            <a:xfrm>
              <a:off x="660229" y="3138043"/>
              <a:ext cx="758361" cy="924978"/>
              <a:chOff x="1829611" y="2159422"/>
              <a:chExt cx="1027586" cy="1047236"/>
            </a:xfrm>
          </p:grpSpPr>
          <p:sp>
            <p:nvSpPr>
              <p:cNvPr id="124" name="TextBox 8"/>
              <p:cNvSpPr txBox="1"/>
              <p:nvPr/>
            </p:nvSpPr>
            <p:spPr>
              <a:xfrm>
                <a:off x="2161950" y="2159422"/>
                <a:ext cx="331630" cy="365231"/>
              </a:xfrm>
              <a:prstGeom prst="rect">
                <a:avLst/>
              </a:prstGeom>
              <a:noFill/>
              <a:ln>
                <a:noFill/>
              </a:ln>
            </p:spPr>
            <p:txBody>
              <a:bodyPr wrap="none" rtlCol="0">
                <a:spAutoFit/>
              </a:bodyPr>
              <a:lstStyle/>
              <a:p>
                <a:pPr algn="ctr"/>
                <a:endParaRPr lang="en-US" sz="1038" dirty="0">
                  <a:latin typeface="FontAwesome" pitchFamily="2" charset="0"/>
                  <a:cs typeface="AL-Mohanad" pitchFamily="2" charset="-78"/>
                </a:endParaRPr>
              </a:p>
            </p:txBody>
          </p:sp>
          <p:sp>
            <p:nvSpPr>
              <p:cNvPr id="125" name="Rectangle 9"/>
              <p:cNvSpPr/>
              <p:nvPr/>
            </p:nvSpPr>
            <p:spPr>
              <a:xfrm>
                <a:off x="1829611" y="2825818"/>
                <a:ext cx="1027586" cy="380840"/>
              </a:xfrm>
              <a:prstGeom prst="rect">
                <a:avLst/>
              </a:prstGeom>
              <a:ln>
                <a:noFill/>
              </a:ln>
            </p:spPr>
            <p:txBody>
              <a:bodyPr wrap="square">
                <a:spAutoFit/>
              </a:bodyPr>
              <a:lstStyle/>
              <a:p>
                <a:pPr algn="ctr"/>
                <a:r>
                  <a:rPr lang="ar-SA" sz="1108" dirty="0">
                    <a:cs typeface="AdvertisingBold" pitchFamily="2" charset="-78"/>
                  </a:rPr>
                  <a:t>5</a:t>
                </a:r>
                <a:endParaRPr lang="en-US" sz="1108" dirty="0">
                  <a:cs typeface="AdvertisingBold" pitchFamily="2" charset="-78"/>
                </a:endParaRPr>
              </a:p>
            </p:txBody>
          </p:sp>
        </p:grpSp>
        <p:grpSp>
          <p:nvGrpSpPr>
            <p:cNvPr id="126" name="Group 54"/>
            <p:cNvGrpSpPr/>
            <p:nvPr/>
          </p:nvGrpSpPr>
          <p:grpSpPr>
            <a:xfrm>
              <a:off x="2976593" y="3138045"/>
              <a:ext cx="758361" cy="924977"/>
              <a:chOff x="1829611" y="2159422"/>
              <a:chExt cx="1027586" cy="1047234"/>
            </a:xfrm>
          </p:grpSpPr>
          <p:sp>
            <p:nvSpPr>
              <p:cNvPr id="127" name="TextBox 55"/>
              <p:cNvSpPr txBox="1"/>
              <p:nvPr/>
            </p:nvSpPr>
            <p:spPr>
              <a:xfrm>
                <a:off x="2161950" y="2159422"/>
                <a:ext cx="331630" cy="365230"/>
              </a:xfrm>
              <a:prstGeom prst="rect">
                <a:avLst/>
              </a:prstGeom>
              <a:noFill/>
              <a:ln>
                <a:noFill/>
              </a:ln>
            </p:spPr>
            <p:txBody>
              <a:bodyPr wrap="none" rtlCol="0">
                <a:spAutoFit/>
              </a:bodyPr>
              <a:lstStyle/>
              <a:p>
                <a:pPr algn="ctr"/>
                <a:endParaRPr lang="en-US" sz="1038" dirty="0">
                  <a:latin typeface="FontAwesome" pitchFamily="2" charset="0"/>
                  <a:cs typeface="AL-Mohanad" pitchFamily="2" charset="-78"/>
                </a:endParaRPr>
              </a:p>
            </p:txBody>
          </p:sp>
          <p:sp>
            <p:nvSpPr>
              <p:cNvPr id="128" name="Rectangle 56"/>
              <p:cNvSpPr/>
              <p:nvPr/>
            </p:nvSpPr>
            <p:spPr>
              <a:xfrm>
                <a:off x="1829611" y="2825817"/>
                <a:ext cx="1027586" cy="380839"/>
              </a:xfrm>
              <a:prstGeom prst="rect">
                <a:avLst/>
              </a:prstGeom>
              <a:ln>
                <a:noFill/>
              </a:ln>
            </p:spPr>
            <p:txBody>
              <a:bodyPr wrap="square">
                <a:spAutoFit/>
              </a:bodyPr>
              <a:lstStyle/>
              <a:p>
                <a:pPr algn="ctr"/>
                <a:r>
                  <a:rPr lang="ar-SA" sz="1108" dirty="0">
                    <a:cs typeface="AdvertisingBold" pitchFamily="2" charset="-78"/>
                  </a:rPr>
                  <a:t>3</a:t>
                </a:r>
                <a:endParaRPr lang="en-US" sz="1108" dirty="0">
                  <a:cs typeface="AdvertisingBold" pitchFamily="2" charset="-78"/>
                </a:endParaRPr>
              </a:p>
            </p:txBody>
          </p:sp>
        </p:grpSp>
        <p:grpSp>
          <p:nvGrpSpPr>
            <p:cNvPr id="129" name="Group 57"/>
            <p:cNvGrpSpPr/>
            <p:nvPr/>
          </p:nvGrpSpPr>
          <p:grpSpPr>
            <a:xfrm>
              <a:off x="5314084" y="3138045"/>
              <a:ext cx="758361" cy="924977"/>
              <a:chOff x="1829611" y="2159422"/>
              <a:chExt cx="1027586" cy="1047234"/>
            </a:xfrm>
          </p:grpSpPr>
          <p:sp>
            <p:nvSpPr>
              <p:cNvPr id="130" name="TextBox 58"/>
              <p:cNvSpPr txBox="1"/>
              <p:nvPr/>
            </p:nvSpPr>
            <p:spPr>
              <a:xfrm>
                <a:off x="2161950" y="2159422"/>
                <a:ext cx="331630" cy="365230"/>
              </a:xfrm>
              <a:prstGeom prst="rect">
                <a:avLst/>
              </a:prstGeom>
              <a:noFill/>
              <a:ln>
                <a:noFill/>
              </a:ln>
            </p:spPr>
            <p:txBody>
              <a:bodyPr wrap="none" rtlCol="0">
                <a:spAutoFit/>
              </a:bodyPr>
              <a:lstStyle/>
              <a:p>
                <a:pPr algn="ctr"/>
                <a:endParaRPr lang="en-US" sz="1038" dirty="0">
                  <a:cs typeface="AL-Mohanad" pitchFamily="2" charset="-78"/>
                </a:endParaRPr>
              </a:p>
            </p:txBody>
          </p:sp>
          <p:sp>
            <p:nvSpPr>
              <p:cNvPr id="131" name="Rectangle 59"/>
              <p:cNvSpPr/>
              <p:nvPr/>
            </p:nvSpPr>
            <p:spPr>
              <a:xfrm>
                <a:off x="1829611" y="2825817"/>
                <a:ext cx="1027586" cy="380839"/>
              </a:xfrm>
              <a:prstGeom prst="rect">
                <a:avLst/>
              </a:prstGeom>
              <a:ln>
                <a:noFill/>
              </a:ln>
            </p:spPr>
            <p:txBody>
              <a:bodyPr wrap="square">
                <a:spAutoFit/>
              </a:bodyPr>
              <a:lstStyle/>
              <a:p>
                <a:pPr algn="ctr"/>
                <a:r>
                  <a:rPr lang="ar-SA" sz="1108" dirty="0">
                    <a:cs typeface="AdvertisingBold" pitchFamily="2" charset="-78"/>
                  </a:rPr>
                  <a:t>1</a:t>
                </a:r>
                <a:endParaRPr lang="en-US" sz="1108" dirty="0">
                  <a:cs typeface="AdvertisingBold" pitchFamily="2" charset="-78"/>
                </a:endParaRPr>
              </a:p>
            </p:txBody>
          </p:sp>
        </p:grpSp>
        <p:grpSp>
          <p:nvGrpSpPr>
            <p:cNvPr id="132" name="Group 60"/>
            <p:cNvGrpSpPr/>
            <p:nvPr/>
          </p:nvGrpSpPr>
          <p:grpSpPr>
            <a:xfrm>
              <a:off x="1796507" y="4529227"/>
              <a:ext cx="758361" cy="924977"/>
              <a:chOff x="1829611" y="2159422"/>
              <a:chExt cx="1027586" cy="1047234"/>
            </a:xfrm>
          </p:grpSpPr>
          <p:sp>
            <p:nvSpPr>
              <p:cNvPr id="133" name="TextBox 61"/>
              <p:cNvSpPr txBox="1"/>
              <p:nvPr/>
            </p:nvSpPr>
            <p:spPr>
              <a:xfrm>
                <a:off x="2161950" y="2159422"/>
                <a:ext cx="331630" cy="365230"/>
              </a:xfrm>
              <a:prstGeom prst="rect">
                <a:avLst/>
              </a:prstGeom>
              <a:noFill/>
              <a:ln>
                <a:noFill/>
              </a:ln>
            </p:spPr>
            <p:txBody>
              <a:bodyPr wrap="none" rtlCol="0">
                <a:spAutoFit/>
              </a:bodyPr>
              <a:lstStyle/>
              <a:p>
                <a:pPr algn="ctr"/>
                <a:endParaRPr lang="en-US" sz="1038" dirty="0">
                  <a:cs typeface="AL-Mohanad" pitchFamily="2" charset="-78"/>
                </a:endParaRPr>
              </a:p>
            </p:txBody>
          </p:sp>
          <p:sp>
            <p:nvSpPr>
              <p:cNvPr id="134" name="Rectangle 62"/>
              <p:cNvSpPr/>
              <p:nvPr/>
            </p:nvSpPr>
            <p:spPr>
              <a:xfrm>
                <a:off x="1829611" y="2825817"/>
                <a:ext cx="1027586" cy="380839"/>
              </a:xfrm>
              <a:prstGeom prst="rect">
                <a:avLst/>
              </a:prstGeom>
              <a:ln>
                <a:noFill/>
              </a:ln>
            </p:spPr>
            <p:txBody>
              <a:bodyPr wrap="square">
                <a:spAutoFit/>
              </a:bodyPr>
              <a:lstStyle/>
              <a:p>
                <a:pPr algn="ctr"/>
                <a:r>
                  <a:rPr lang="ar-SA" sz="1108" dirty="0">
                    <a:cs typeface="AdvertisingBold" pitchFamily="2" charset="-78"/>
                  </a:rPr>
                  <a:t>4</a:t>
                </a:r>
                <a:endParaRPr lang="en-US" sz="1108" dirty="0">
                  <a:cs typeface="AdvertisingBold" pitchFamily="2" charset="-78"/>
                </a:endParaRPr>
              </a:p>
            </p:txBody>
          </p:sp>
        </p:grpSp>
        <p:grpSp>
          <p:nvGrpSpPr>
            <p:cNvPr id="135" name="Group 63"/>
            <p:cNvGrpSpPr/>
            <p:nvPr/>
          </p:nvGrpSpPr>
          <p:grpSpPr>
            <a:xfrm>
              <a:off x="4112871" y="4529227"/>
              <a:ext cx="758361" cy="924977"/>
              <a:chOff x="1829611" y="2159422"/>
              <a:chExt cx="1027586" cy="1047234"/>
            </a:xfrm>
          </p:grpSpPr>
          <p:sp>
            <p:nvSpPr>
              <p:cNvPr id="136" name="TextBox 64"/>
              <p:cNvSpPr txBox="1"/>
              <p:nvPr/>
            </p:nvSpPr>
            <p:spPr>
              <a:xfrm>
                <a:off x="2161950" y="2159422"/>
                <a:ext cx="331630" cy="365230"/>
              </a:xfrm>
              <a:prstGeom prst="rect">
                <a:avLst/>
              </a:prstGeom>
              <a:noFill/>
              <a:ln>
                <a:noFill/>
              </a:ln>
            </p:spPr>
            <p:txBody>
              <a:bodyPr wrap="none" rtlCol="0">
                <a:spAutoFit/>
              </a:bodyPr>
              <a:lstStyle/>
              <a:p>
                <a:pPr algn="ctr"/>
                <a:endParaRPr lang="en-US" sz="1038" dirty="0">
                  <a:latin typeface="FontAwesome" pitchFamily="2" charset="0"/>
                  <a:cs typeface="AL-Mohanad" pitchFamily="2" charset="-78"/>
                </a:endParaRPr>
              </a:p>
            </p:txBody>
          </p:sp>
          <p:sp>
            <p:nvSpPr>
              <p:cNvPr id="137" name="Rectangle 65"/>
              <p:cNvSpPr/>
              <p:nvPr/>
            </p:nvSpPr>
            <p:spPr>
              <a:xfrm>
                <a:off x="1829611" y="2825817"/>
                <a:ext cx="1027586" cy="380839"/>
              </a:xfrm>
              <a:prstGeom prst="rect">
                <a:avLst/>
              </a:prstGeom>
              <a:ln>
                <a:noFill/>
              </a:ln>
            </p:spPr>
            <p:txBody>
              <a:bodyPr wrap="square">
                <a:spAutoFit/>
              </a:bodyPr>
              <a:lstStyle/>
              <a:p>
                <a:pPr algn="ctr"/>
                <a:r>
                  <a:rPr lang="ar-SA" sz="1108" dirty="0">
                    <a:cs typeface="AdvertisingBold" pitchFamily="2" charset="-78"/>
                  </a:rPr>
                  <a:t>2</a:t>
                </a:r>
                <a:endParaRPr lang="en-US" sz="1108" dirty="0">
                  <a:cs typeface="AdvertisingBold" pitchFamily="2" charset="-78"/>
                </a:endParaRPr>
              </a:p>
            </p:txBody>
          </p:sp>
        </p:grpSp>
      </p:grpSp>
    </p:spTree>
    <p:extLst>
      <p:ext uri="{BB962C8B-B14F-4D97-AF65-F5344CB8AC3E}">
        <p14:creationId xmlns:p14="http://schemas.microsoft.com/office/powerpoint/2010/main" val="280390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932347832"/>
              </p:ext>
            </p:extLst>
          </p:nvPr>
        </p:nvGraphicFramePr>
        <p:xfrm>
          <a:off x="3226004" y="913985"/>
          <a:ext cx="2524835" cy="770205"/>
        </p:xfrm>
        <a:graphic>
          <a:graphicData uri="http://schemas.openxmlformats.org/drawingml/2006/table">
            <a:tbl>
              <a:tblPr rtl="1" firstRow="1" bandRow="1">
                <a:tableStyleId>{912C8C85-51F0-491E-9774-3900AFEF0FD7}</a:tableStyleId>
              </a:tblPr>
              <a:tblGrid>
                <a:gridCol w="1055077"/>
                <a:gridCol w="1469758"/>
              </a:tblGrid>
              <a:tr h="256735">
                <a:tc>
                  <a:txBody>
                    <a:bodyPr/>
                    <a:lstStyle/>
                    <a:p>
                      <a:pPr algn="ctr" rtl="1"/>
                      <a:r>
                        <a:rPr lang="ar-SA" sz="900" b="0" dirty="0" smtClean="0">
                          <a:solidFill>
                            <a:schemeClr val="bg1"/>
                          </a:solidFill>
                          <a:cs typeface="AL-Mohanad Bold" pitchFamily="2" charset="-78"/>
                        </a:rPr>
                        <a:t>نشاط</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r>
                        <a:rPr lang="ar-SA" sz="900" b="0" dirty="0" smtClean="0">
                          <a:solidFill>
                            <a:schemeClr val="tx1"/>
                          </a:solidFill>
                          <a:cs typeface="AL-Mohanad" pitchFamily="2" charset="-78"/>
                        </a:rPr>
                        <a:t>جماعي </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56735">
                <a:tc>
                  <a:txBody>
                    <a:bodyPr/>
                    <a:lstStyle/>
                    <a:p>
                      <a:pPr algn="ctr" rtl="1"/>
                      <a:r>
                        <a:rPr lang="ar-SA" sz="900" b="0" dirty="0" smtClean="0">
                          <a:solidFill>
                            <a:schemeClr val="bg1"/>
                          </a:solidFill>
                          <a:cs typeface="AL-Mohanad Bold" pitchFamily="2" charset="-78"/>
                        </a:rPr>
                        <a:t>الهدف  </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طرق أرشفة المحفوظات</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r h="256735">
                <a:tc>
                  <a:txBody>
                    <a:bodyPr/>
                    <a:lstStyle/>
                    <a:p>
                      <a:pPr algn="ctr" rtl="1"/>
                      <a:r>
                        <a:rPr lang="ar-SA" sz="900" b="0" dirty="0" smtClean="0">
                          <a:solidFill>
                            <a:schemeClr val="bg1"/>
                          </a:solidFill>
                          <a:cs typeface="AL-Mohanad Bold" pitchFamily="2" charset="-78"/>
                        </a:rPr>
                        <a:t>الوقت</a:t>
                      </a:r>
                      <a:endParaRPr lang="ar-SA" sz="900" b="0" dirty="0">
                        <a:solidFill>
                          <a:schemeClr val="bg1"/>
                        </a:solidFill>
                        <a:cs typeface="AL-Mohanad Bol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rtl="1"/>
                      <a:r>
                        <a:rPr lang="ar-SA" sz="900" b="0" dirty="0" smtClean="0">
                          <a:solidFill>
                            <a:schemeClr val="tx1"/>
                          </a:solidFill>
                          <a:cs typeface="AL-Mohanad" pitchFamily="2" charset="-78"/>
                        </a:rPr>
                        <a:t>10 دقائق</a:t>
                      </a:r>
                      <a:endParaRPr lang="ar-SA" sz="900" b="0" dirty="0">
                        <a:solidFill>
                          <a:schemeClr val="tx1"/>
                        </a:solidFill>
                        <a:cs typeface="AL-Mohanad" pitchFamily="2" charset="-7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r>
            </a:tbl>
          </a:graphicData>
        </a:graphic>
      </p:graphicFrame>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036119"/>
            <a:ext cx="573698" cy="521927"/>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518891" y="1684191"/>
            <a:ext cx="4192127" cy="891462"/>
          </a:xfrm>
          <a:prstGeom prst="rect">
            <a:avLst/>
          </a:prstGeom>
        </p:spPr>
        <p:txBody>
          <a:bodyPr wrap="square">
            <a:spAutoFit/>
          </a:bodyPr>
          <a:lstStyle/>
          <a:p>
            <a:pPr algn="just" defTabSz="237390">
              <a:lnSpc>
                <a:spcPct val="150000"/>
              </a:lnSpc>
            </a:pPr>
            <a:r>
              <a:rPr lang="ar-SA" sz="1246" dirty="0">
                <a:solidFill>
                  <a:schemeClr val="accent1"/>
                </a:solidFill>
                <a:latin typeface="Simplified Arabic" panose="02020603050405020304" pitchFamily="18" charset="-78"/>
                <a:cs typeface="AL-Mohanad Bold" pitchFamily="2" charset="-78"/>
              </a:rPr>
              <a:t>الأخت المشاركة/</a:t>
            </a:r>
          </a:p>
          <a:p>
            <a:pPr algn="just" defTabSz="237390">
              <a:lnSpc>
                <a:spcPct val="150000"/>
              </a:lnSpc>
            </a:pPr>
            <a:r>
              <a:rPr lang="ar-SA" sz="1108" dirty="0">
                <a:latin typeface="Simplified Arabic" panose="02020603050405020304" pitchFamily="18" charset="-78"/>
                <a:cs typeface="AL-Mohanad" pitchFamily="2" charset="-78"/>
              </a:rPr>
              <a:t>بمشاركة مجموعتك وباستخدام العصف الذهني، ماهي الطرق الأكثر استخداماً لأرشفة الوثائق والمحفوظات  في معاهدكن/</a:t>
            </a:r>
          </a:p>
        </p:txBody>
      </p:sp>
      <p:sp>
        <p:nvSpPr>
          <p:cNvPr id="6" name="عنوان فرعي 2"/>
          <p:cNvSpPr txBox="1">
            <a:spLocks/>
          </p:cNvSpPr>
          <p:nvPr/>
        </p:nvSpPr>
        <p:spPr>
          <a:xfrm>
            <a:off x="2546109" y="2681225"/>
            <a:ext cx="4137690" cy="1924193"/>
          </a:xfrm>
          <a:prstGeom prst="rect">
            <a:avLst/>
          </a:prstGeom>
        </p:spPr>
        <p:txBody>
          <a:bodyPr vert="horz" lIns="63305" tIns="31652" rIns="63305" bIns="31652"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r>
              <a:rPr lang="ar-SA" sz="762" dirty="0">
                <a:solidFill>
                  <a:schemeClr val="tx1"/>
                </a:solidFill>
                <a:cs typeface="AL-Mohanad" pitchFamily="2" charset="-78"/>
              </a:rPr>
              <a:t>.............................................................................................................................................................................................................................</a:t>
            </a:r>
          </a:p>
          <a:p>
            <a:pPr marL="118695" indent="-118695" algn="just">
              <a:lnSpc>
                <a:spcPct val="270000"/>
              </a:lnSpc>
              <a:buFont typeface="Wingdings" panose="05000000000000000000" pitchFamily="2" charset="2"/>
              <a:buChar char="§"/>
            </a:pPr>
            <a:endParaRPr lang="ar-SA" sz="762" dirty="0">
              <a:solidFill>
                <a:schemeClr val="tx1"/>
              </a:solidFill>
              <a:cs typeface="AL-Mohanad" pitchFamily="2" charset="-78"/>
            </a:endParaRPr>
          </a:p>
        </p:txBody>
      </p:sp>
      <p:pic>
        <p:nvPicPr>
          <p:cNvPr id="7" name="Picture 4" descr="C:\Users\انا\Pictures\مجلد جديد ‫(2)‬\speech_bubble_psd_by_nishithv-d5sfcsq.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389" b="85926" l="5156" r="57656"/>
                    </a14:imgEffect>
                  </a14:imgLayer>
                </a14:imgProps>
              </a:ext>
              <a:ext uri="{28A0092B-C50C-407E-A947-70E740481C1C}">
                <a14:useLocalDpi xmlns:a14="http://schemas.microsoft.com/office/drawing/2010/main" val="0"/>
              </a:ext>
            </a:extLst>
          </a:blip>
          <a:srcRect r="47521" b="18000"/>
          <a:stretch/>
        </p:blipFill>
        <p:spPr bwMode="auto">
          <a:xfrm>
            <a:off x="2363850" y="2635172"/>
            <a:ext cx="1134462" cy="997102"/>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p:cNvSpPr/>
          <p:nvPr/>
        </p:nvSpPr>
        <p:spPr>
          <a:xfrm>
            <a:off x="2527848" y="4605418"/>
            <a:ext cx="4192127" cy="635687"/>
          </a:xfrm>
          <a:prstGeom prst="rect">
            <a:avLst/>
          </a:prstGeom>
        </p:spPr>
        <p:txBody>
          <a:bodyPr wrap="square">
            <a:spAutoFit/>
          </a:bodyPr>
          <a:lstStyle/>
          <a:p>
            <a:pPr algn="just" defTabSz="237390">
              <a:lnSpc>
                <a:spcPct val="150000"/>
              </a:lnSpc>
            </a:pPr>
            <a:r>
              <a:rPr lang="ar-SA" sz="1246" dirty="0" err="1">
                <a:solidFill>
                  <a:schemeClr val="accent1"/>
                </a:solidFill>
                <a:latin typeface="Simplified Arabic" panose="02020603050405020304" pitchFamily="18" charset="-78"/>
                <a:cs typeface="AL-Mohanad Bold" pitchFamily="2" charset="-78"/>
              </a:rPr>
              <a:t>تلميحة</a:t>
            </a:r>
            <a:r>
              <a:rPr lang="ar-SA" sz="1246" dirty="0">
                <a:solidFill>
                  <a:schemeClr val="accent1"/>
                </a:solidFill>
                <a:latin typeface="Simplified Arabic" panose="02020603050405020304" pitchFamily="18" charset="-78"/>
                <a:cs typeface="AL-Mohanad Bold" pitchFamily="2" charset="-78"/>
              </a:rPr>
              <a:t>/</a:t>
            </a:r>
          </a:p>
          <a:p>
            <a:pPr algn="just" defTabSz="237390">
              <a:lnSpc>
                <a:spcPct val="150000"/>
              </a:lnSpc>
            </a:pPr>
            <a:r>
              <a:rPr lang="ar-SA" sz="1108" dirty="0">
                <a:latin typeface="Simplified Arabic" panose="02020603050405020304" pitchFamily="18" charset="-78"/>
                <a:cs typeface="AL-Mohanad" pitchFamily="2" charset="-78"/>
              </a:rPr>
              <a:t>يهدف النشاط  إلى التهيئة لموضوع أرشفة المحفوظات في الوحدة التالية.</a:t>
            </a:r>
          </a:p>
        </p:txBody>
      </p:sp>
    </p:spTree>
    <p:extLst>
      <p:ext uri="{BB962C8B-B14F-4D97-AF65-F5344CB8AC3E}">
        <p14:creationId xmlns:p14="http://schemas.microsoft.com/office/powerpoint/2010/main" val="2002402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844824"/>
            <a:ext cx="2016224" cy="2016224"/>
          </a:xfrm>
          <a:prstGeom prst="rect">
            <a:avLst/>
          </a:prstGeom>
        </p:spPr>
      </p:pic>
    </p:spTree>
    <p:extLst>
      <p:ext uri="{BB962C8B-B14F-4D97-AF65-F5344CB8AC3E}">
        <p14:creationId xmlns:p14="http://schemas.microsoft.com/office/powerpoint/2010/main" val="39739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472956016"/>
              </p:ext>
            </p:extLst>
          </p:nvPr>
        </p:nvGraphicFramePr>
        <p:xfrm>
          <a:off x="3023017" y="1719875"/>
          <a:ext cx="3493199" cy="3005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38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انا\Pictures\انفجرافيك\besmellah7-copy_3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894" y="2332263"/>
            <a:ext cx="3182023" cy="134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019293" y="487751"/>
            <a:ext cx="2884735" cy="4785763"/>
            <a:chOff x="5778192" y="51532"/>
            <a:chExt cx="2345235" cy="3790565"/>
          </a:xfrm>
        </p:grpSpPr>
        <p:grpSp>
          <p:nvGrpSpPr>
            <p:cNvPr id="3" name="Group 13"/>
            <p:cNvGrpSpPr/>
            <p:nvPr/>
          </p:nvGrpSpPr>
          <p:grpSpPr>
            <a:xfrm>
              <a:off x="5778192" y="919497"/>
              <a:ext cx="2345235" cy="2922600"/>
              <a:chOff x="5778192" y="747530"/>
              <a:chExt cx="2345235" cy="2922600"/>
            </a:xfrm>
          </p:grpSpPr>
          <p:sp>
            <p:nvSpPr>
              <p:cNvPr id="8" name="Rectangle 1"/>
              <p:cNvSpPr/>
              <p:nvPr/>
            </p:nvSpPr>
            <p:spPr>
              <a:xfrm>
                <a:off x="5778192" y="747530"/>
                <a:ext cx="2318656" cy="2922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46">
                  <a:solidFill>
                    <a:schemeClr val="tx1"/>
                  </a:solidFill>
                </a:endParaRPr>
              </a:p>
            </p:txBody>
          </p:sp>
          <p:sp>
            <p:nvSpPr>
              <p:cNvPr id="9" name="TextBox 108"/>
              <p:cNvSpPr txBox="1"/>
              <p:nvPr/>
            </p:nvSpPr>
            <p:spPr>
              <a:xfrm>
                <a:off x="6440908" y="1102660"/>
                <a:ext cx="1134055" cy="224983"/>
              </a:xfrm>
              <a:prstGeom prst="rect">
                <a:avLst/>
              </a:prstGeom>
              <a:noFill/>
            </p:spPr>
            <p:txBody>
              <a:bodyPr wrap="none" rtlCol="0">
                <a:spAutoFit/>
              </a:bodyPr>
              <a:lstStyle/>
              <a:p>
                <a:pPr algn="ctr"/>
                <a:r>
                  <a:rPr lang="ar-SA" sz="1246" dirty="0">
                    <a:latin typeface="Bebas Neue" pitchFamily="34" charset="0"/>
                    <a:cs typeface="AL-Mohanad Bold" pitchFamily="2" charset="-78"/>
                  </a:rPr>
                  <a:t>أهداف الوحدة التدريبية </a:t>
                </a:r>
                <a:endParaRPr lang="en-US" sz="1246" dirty="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1" name="Freeform 6"/>
              <p:cNvSpPr>
                <a:spLocks/>
              </p:cNvSpPr>
              <p:nvPr/>
            </p:nvSpPr>
            <p:spPr bwMode="auto">
              <a:xfrm>
                <a:off x="5987518" y="1883871"/>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2"/>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2" name="Freeform 6"/>
              <p:cNvSpPr>
                <a:spLocks/>
              </p:cNvSpPr>
              <p:nvPr/>
            </p:nvSpPr>
            <p:spPr bwMode="auto">
              <a:xfrm>
                <a:off x="5987517" y="2256661"/>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3" name="Rectangle 3"/>
              <p:cNvSpPr/>
              <p:nvPr/>
            </p:nvSpPr>
            <p:spPr>
              <a:xfrm>
                <a:off x="6278489" y="1406447"/>
                <a:ext cx="1818359" cy="231281"/>
              </a:xfrm>
              <a:prstGeom prst="rect">
                <a:avLst/>
              </a:prstGeom>
            </p:spPr>
            <p:txBody>
              <a:bodyPr wrap="square">
                <a:spAutoFit/>
              </a:bodyPr>
              <a:lstStyle/>
              <a:p>
                <a:pPr>
                  <a:lnSpc>
                    <a:spcPct val="125000"/>
                  </a:lnSpc>
                </a:pPr>
                <a:r>
                  <a:rPr lang="ar-SA" sz="1038" dirty="0">
                    <a:latin typeface="Lato" pitchFamily="34" charset="0"/>
                    <a:cs typeface="AL-Mohanad" pitchFamily="2" charset="-78"/>
                  </a:rPr>
                  <a:t>أن تعرف المشاركة المقصود بالأرشفة والمحفوظات</a:t>
                </a:r>
                <a:endParaRPr lang="en-US" sz="1038" dirty="0">
                  <a:latin typeface="Lato" pitchFamily="34" charset="0"/>
                  <a:cs typeface="AL-Mohanad" pitchFamily="2" charset="-78"/>
                </a:endParaRPr>
              </a:p>
            </p:txBody>
          </p:sp>
          <p:sp>
            <p:nvSpPr>
              <p:cNvPr id="14" name="Rectangle 49"/>
              <p:cNvSpPr/>
              <p:nvPr/>
            </p:nvSpPr>
            <p:spPr>
              <a:xfrm>
                <a:off x="6305068" y="1838312"/>
                <a:ext cx="1818359" cy="231281"/>
              </a:xfrm>
              <a:prstGeom prst="rect">
                <a:avLst/>
              </a:prstGeom>
            </p:spPr>
            <p:txBody>
              <a:bodyPr wrap="square">
                <a:spAutoFit/>
              </a:bodyPr>
              <a:lstStyle/>
              <a:p>
                <a:pPr>
                  <a:lnSpc>
                    <a:spcPct val="125000"/>
                  </a:lnSpc>
                </a:pPr>
                <a:r>
                  <a:rPr lang="ar-SA" sz="1038" dirty="0">
                    <a:latin typeface="Lato" pitchFamily="34" charset="0"/>
                    <a:cs typeface="AL-Mohanad" pitchFamily="2" charset="-78"/>
                  </a:rPr>
                  <a:t>أن تدرك المشاركة أهمية أرشفة المحفوظات</a:t>
                </a:r>
                <a:endParaRPr lang="en-US" sz="1038" dirty="0">
                  <a:latin typeface="Lato" pitchFamily="34" charset="0"/>
                  <a:cs typeface="AL-Mohanad" pitchFamily="2" charset="-78"/>
                </a:endParaRPr>
              </a:p>
            </p:txBody>
          </p:sp>
          <p:sp>
            <p:nvSpPr>
              <p:cNvPr id="15" name="Rectangle 50"/>
              <p:cNvSpPr/>
              <p:nvPr/>
            </p:nvSpPr>
            <p:spPr>
              <a:xfrm>
                <a:off x="6262605" y="2233882"/>
                <a:ext cx="1818359" cy="231281"/>
              </a:xfrm>
              <a:prstGeom prst="rect">
                <a:avLst/>
              </a:prstGeom>
            </p:spPr>
            <p:txBody>
              <a:bodyPr wrap="square">
                <a:spAutoFit/>
              </a:bodyPr>
              <a:lstStyle/>
              <a:p>
                <a:pPr>
                  <a:lnSpc>
                    <a:spcPct val="125000"/>
                  </a:lnSpc>
                </a:pPr>
                <a:r>
                  <a:rPr lang="ar-SA" sz="1038" dirty="0">
                    <a:latin typeface="Lato" pitchFamily="34" charset="0"/>
                    <a:cs typeface="AL-Mohanad" pitchFamily="2" charset="-78"/>
                  </a:rPr>
                  <a:t>أن  تخطط المشاركة لأرشفة المحفوظات لديها </a:t>
                </a:r>
                <a:endParaRPr lang="en-US" sz="1038" dirty="0">
                  <a:latin typeface="Lato" pitchFamily="34" charset="0"/>
                  <a:cs typeface="AL-Mohana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
        <p:nvSpPr>
          <p:cNvPr id="16" name="Freeform 6"/>
          <p:cNvSpPr>
            <a:spLocks/>
          </p:cNvSpPr>
          <p:nvPr/>
        </p:nvSpPr>
        <p:spPr bwMode="auto">
          <a:xfrm>
            <a:off x="3241932" y="4556387"/>
            <a:ext cx="292497" cy="196173"/>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7" name="Rectangle 50"/>
          <p:cNvSpPr/>
          <p:nvPr/>
        </p:nvSpPr>
        <p:spPr>
          <a:xfrm>
            <a:off x="3611407" y="4461792"/>
            <a:ext cx="2236656" cy="292003"/>
          </a:xfrm>
          <a:prstGeom prst="rect">
            <a:avLst/>
          </a:prstGeom>
        </p:spPr>
        <p:txBody>
          <a:bodyPr wrap="square">
            <a:spAutoFit/>
          </a:bodyPr>
          <a:lstStyle/>
          <a:p>
            <a:pPr>
              <a:lnSpc>
                <a:spcPct val="125000"/>
              </a:lnSpc>
            </a:pPr>
            <a:r>
              <a:rPr lang="ar-SA" sz="1038" dirty="0">
                <a:latin typeface="Lato" pitchFamily="34" charset="0"/>
                <a:cs typeface="AL-Mohanad" pitchFamily="2" charset="-78"/>
              </a:rPr>
              <a:t>أن  تقيم المشاركة مستوى تنظيمها لمكان عملها</a:t>
            </a:r>
            <a:endParaRPr lang="en-US" sz="1038" dirty="0">
              <a:latin typeface="Lato" pitchFamily="34" charset="0"/>
              <a:cs typeface="AL-Mohanad" pitchFamily="2" charset="-78"/>
            </a:endParaRPr>
          </a:p>
        </p:txBody>
      </p:sp>
      <p:sp>
        <p:nvSpPr>
          <p:cNvPr id="18" name="Rectangle 50"/>
          <p:cNvSpPr/>
          <p:nvPr/>
        </p:nvSpPr>
        <p:spPr>
          <a:xfrm>
            <a:off x="3599387" y="3874072"/>
            <a:ext cx="2236656" cy="491673"/>
          </a:xfrm>
          <a:prstGeom prst="rect">
            <a:avLst/>
          </a:prstGeom>
        </p:spPr>
        <p:txBody>
          <a:bodyPr wrap="square">
            <a:spAutoFit/>
          </a:bodyPr>
          <a:lstStyle/>
          <a:p>
            <a:pPr>
              <a:lnSpc>
                <a:spcPct val="125000"/>
              </a:lnSpc>
            </a:pPr>
            <a:r>
              <a:rPr lang="ar-SA" sz="1038" dirty="0">
                <a:latin typeface="Lato" pitchFamily="34" charset="0"/>
                <a:cs typeface="AL-Mohanad" pitchFamily="2" charset="-78"/>
              </a:rPr>
              <a:t>أن  تطبق المشاركة خطوات التصنيف والترميز للأرشيف</a:t>
            </a:r>
            <a:endParaRPr lang="en-US" sz="1038" dirty="0">
              <a:latin typeface="Lato" pitchFamily="34" charset="0"/>
              <a:cs typeface="AL-Mohanad" pitchFamily="2" charset="-78"/>
            </a:endParaRPr>
          </a:p>
        </p:txBody>
      </p:sp>
      <p:sp>
        <p:nvSpPr>
          <p:cNvPr id="19" name="Freeform 6"/>
          <p:cNvSpPr>
            <a:spLocks/>
          </p:cNvSpPr>
          <p:nvPr/>
        </p:nvSpPr>
        <p:spPr bwMode="auto">
          <a:xfrm>
            <a:off x="3272049" y="4002712"/>
            <a:ext cx="292497" cy="196173"/>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Tree>
    <p:extLst>
      <p:ext uri="{BB962C8B-B14F-4D97-AF65-F5344CB8AC3E}">
        <p14:creationId xmlns:p14="http://schemas.microsoft.com/office/powerpoint/2010/main" val="14680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hlinkClick r:id="rId2"/>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600" y="3573016"/>
            <a:ext cx="1335738" cy="1307559"/>
          </a:xfrm>
          <a:prstGeom prst="rect">
            <a:avLst/>
          </a:prstGeom>
        </p:spPr>
      </p:pic>
      <p:pic>
        <p:nvPicPr>
          <p:cNvPr id="1026" name="Picture 2" descr="D:\مركز إياس\عروض ووثائق مشاريع\مركز معاهد\الارشفة\snapshot20150702115158.jpg"/>
          <p:cNvPicPr>
            <a:picLocks noChangeAspect="1" noChangeArrowheads="1"/>
          </p:cNvPicPr>
          <p:nvPr/>
        </p:nvPicPr>
        <p:blipFill rotWithShape="1">
          <a:blip r:embed="rId4">
            <a:extLst>
              <a:ext uri="{28A0092B-C50C-407E-A947-70E740481C1C}">
                <a14:useLocalDpi xmlns:a14="http://schemas.microsoft.com/office/drawing/2010/main" val="0"/>
              </a:ext>
            </a:extLst>
          </a:blip>
          <a:srcRect b="17636"/>
          <a:stretch/>
        </p:blipFill>
        <p:spPr bwMode="auto">
          <a:xfrm>
            <a:off x="2555776" y="3068960"/>
            <a:ext cx="4470348" cy="2454645"/>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875725"/>
            <a:ext cx="2592288" cy="1851635"/>
          </a:xfrm>
          <a:prstGeom prst="rect">
            <a:avLst/>
          </a:prstGeom>
        </p:spPr>
      </p:pic>
    </p:spTree>
    <p:extLst>
      <p:ext uri="{BB962C8B-B14F-4D97-AF65-F5344CB8AC3E}">
        <p14:creationId xmlns:p14="http://schemas.microsoft.com/office/powerpoint/2010/main" val="2411685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8580" y="3356992"/>
            <a:ext cx="8381962" cy="1631216"/>
          </a:xfrm>
          <a:prstGeom prst="rect">
            <a:avLst/>
          </a:prstGeom>
        </p:spPr>
        <p:txBody>
          <a:bodyPr wrap="square">
            <a:spAutoFit/>
          </a:bodyPr>
          <a:lstStyle/>
          <a:p>
            <a:pPr algn="just"/>
            <a:r>
              <a:rPr lang="ar-SA" sz="2500" dirty="0">
                <a:latin typeface="Calibri" panose="020F0502020204030204" pitchFamily="34" charset="0"/>
                <a:ea typeface="Calibri" panose="020F0502020204030204" pitchFamily="34" charset="0"/>
                <a:cs typeface="AL-Mohanad" pitchFamily="2" charset="-78"/>
              </a:rPr>
              <a:t>جمع وتنظيم الوثائق التي تحتوي معلومات للرجوع إليها عند الحاجة. </a:t>
            </a:r>
          </a:p>
          <a:p>
            <a:pPr algn="just"/>
            <a:r>
              <a:rPr lang="ar-SA" sz="2500" dirty="0">
                <a:latin typeface="Calibri" panose="020F0502020204030204" pitchFamily="34" charset="0"/>
                <a:ea typeface="Calibri" panose="020F0502020204030204" pitchFamily="34" charset="0"/>
                <a:cs typeface="AL-Mohanad" pitchFamily="2" charset="-78"/>
              </a:rPr>
              <a:t>أما الوثيقة فتعني أية مادة تحوي معلومات سواء كانت ورقة أو شريطاً مسجلاً أو مصوراً أو كتاباً أو خريطة أو احصائية أو بياناً .. إلى غير ذلك من أنواع الوثائق التي تحوي معلومات.</a:t>
            </a:r>
            <a:endParaRPr lang="en-US" sz="2500" dirty="0">
              <a:latin typeface="Calibri" panose="020F0502020204030204" pitchFamily="34" charset="0"/>
              <a:ea typeface="Calibri" panose="020F0502020204030204" pitchFamily="34" charset="0"/>
              <a:cs typeface="AL-Mohanad" pitchFamily="2" charset="-78"/>
            </a:endParaRPr>
          </a:p>
        </p:txBody>
      </p:sp>
      <p:graphicFrame>
        <p:nvGraphicFramePr>
          <p:cNvPr id="4" name="رسم تخطيطي 3"/>
          <p:cNvGraphicFramePr/>
          <p:nvPr>
            <p:extLst>
              <p:ext uri="{D42A27DB-BD31-4B8C-83A1-F6EECF244321}">
                <p14:modId xmlns:p14="http://schemas.microsoft.com/office/powerpoint/2010/main" val="3145927076"/>
              </p:ext>
            </p:extLst>
          </p:nvPr>
        </p:nvGraphicFramePr>
        <p:xfrm>
          <a:off x="3059832" y="404664"/>
          <a:ext cx="3760363" cy="2056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p:cNvSpPr/>
          <p:nvPr/>
        </p:nvSpPr>
        <p:spPr>
          <a:xfrm>
            <a:off x="5623575" y="2670577"/>
            <a:ext cx="3341403" cy="477054"/>
          </a:xfrm>
          <a:prstGeom prst="rect">
            <a:avLst/>
          </a:prstGeom>
        </p:spPr>
        <p:txBody>
          <a:bodyPr wrap="square">
            <a:spAutoFit/>
          </a:bodyPr>
          <a:lstStyle/>
          <a:p>
            <a:pPr marL="342900" indent="-342900" algn="ctr" defTabSz="237390">
              <a:buFont typeface="Arial" panose="020B0604020202020204" pitchFamily="34" charset="0"/>
              <a:buChar char="•"/>
            </a:pPr>
            <a:r>
              <a:rPr lang="ar-SA" sz="2500" dirty="0">
                <a:latin typeface="Simplified Arabic" panose="02020603050405020304" pitchFamily="18" charset="-78"/>
                <a:cs typeface="AdvertisingBold" pitchFamily="2" charset="-78"/>
              </a:rPr>
              <a:t>تعريف </a:t>
            </a:r>
            <a:r>
              <a:rPr lang="ar-SA" sz="2500" dirty="0" smtClean="0">
                <a:latin typeface="Simplified Arabic" panose="02020603050405020304" pitchFamily="18" charset="-78"/>
                <a:cs typeface="AdvertisingBold" pitchFamily="2" charset="-78"/>
              </a:rPr>
              <a:t>الأرشفة</a:t>
            </a:r>
            <a:endParaRPr lang="ar-SA" sz="2500" dirty="0">
              <a:cs typeface="AdvertisingBold" pitchFamily="2" charset="-78"/>
            </a:endParaRPr>
          </a:p>
        </p:txBody>
      </p:sp>
    </p:spTree>
    <p:extLst>
      <p:ext uri="{BB962C8B-B14F-4D97-AF65-F5344CB8AC3E}">
        <p14:creationId xmlns:p14="http://schemas.microsoft.com/office/powerpoint/2010/main" val="25294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04048" y="836712"/>
            <a:ext cx="3919326" cy="477054"/>
          </a:xfrm>
          <a:prstGeom prst="rect">
            <a:avLst/>
          </a:prstGeom>
        </p:spPr>
        <p:txBody>
          <a:bodyPr wrap="square">
            <a:spAutoFit/>
          </a:bodyPr>
          <a:lstStyle/>
          <a:p>
            <a:pPr marL="342900" indent="-342900" algn="ctr" defTabSz="237390">
              <a:buFont typeface="Arial" panose="020B0604020202020204" pitchFamily="34" charset="0"/>
              <a:buChar char="•"/>
            </a:pPr>
            <a:r>
              <a:rPr lang="ar-SA" sz="2500" dirty="0">
                <a:latin typeface="Simplified Arabic" panose="02020603050405020304" pitchFamily="18" charset="-78"/>
                <a:cs typeface="AdvertisingBold" pitchFamily="2" charset="-78"/>
              </a:rPr>
              <a:t>أنواع </a:t>
            </a:r>
            <a:r>
              <a:rPr lang="ar-SA" sz="2500" dirty="0" smtClean="0">
                <a:latin typeface="Simplified Arabic" panose="02020603050405020304" pitchFamily="18" charset="-78"/>
                <a:cs typeface="AdvertisingBold" pitchFamily="2" charset="-78"/>
              </a:rPr>
              <a:t>الأرشفة</a:t>
            </a:r>
            <a:endParaRPr lang="ar-SA" sz="2500" dirty="0">
              <a:latin typeface="Simplified Arabic" panose="02020603050405020304" pitchFamily="18" charset="-78"/>
              <a:cs typeface="AdvertisingBold" pitchFamily="2" charset="-78"/>
            </a:endParaRPr>
          </a:p>
        </p:txBody>
      </p:sp>
      <p:graphicFrame>
        <p:nvGraphicFramePr>
          <p:cNvPr id="4" name="رسم تخطيطي 3"/>
          <p:cNvGraphicFramePr/>
          <p:nvPr>
            <p:extLst>
              <p:ext uri="{D42A27DB-BD31-4B8C-83A1-F6EECF244321}">
                <p14:modId xmlns:p14="http://schemas.microsoft.com/office/powerpoint/2010/main" val="1246793198"/>
              </p:ext>
            </p:extLst>
          </p:nvPr>
        </p:nvGraphicFramePr>
        <p:xfrm>
          <a:off x="2317886" y="1484784"/>
          <a:ext cx="662473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رسم تخطيطي 4"/>
          <p:cNvGraphicFramePr/>
          <p:nvPr>
            <p:extLst>
              <p:ext uri="{D42A27DB-BD31-4B8C-83A1-F6EECF244321}">
                <p14:modId xmlns:p14="http://schemas.microsoft.com/office/powerpoint/2010/main" val="3399711613"/>
              </p:ext>
            </p:extLst>
          </p:nvPr>
        </p:nvGraphicFramePr>
        <p:xfrm>
          <a:off x="15280" y="1075238"/>
          <a:ext cx="2592288" cy="26417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8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33436CF4-5249-4A72-A199-4E453D7389C4}"/>
                                            </p:graphicEl>
                                          </p:spTgt>
                                        </p:tgtEl>
                                        <p:attrNameLst>
                                          <p:attrName>style.visibility</p:attrName>
                                        </p:attrNameLst>
                                      </p:cBhvr>
                                      <p:to>
                                        <p:strVal val="visible"/>
                                      </p:to>
                                    </p:set>
                                    <p:animEffect transition="in" filter="barn(inVertical)">
                                      <p:cBhvr>
                                        <p:cTn id="7" dur="500"/>
                                        <p:tgtEl>
                                          <p:spTgt spid="4">
                                            <p:graphicEl>
                                              <a:dgm id="{33436CF4-5249-4A72-A199-4E453D7389C4}"/>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9F519CDE-B179-4119-B0DC-21BA6B442D93}"/>
                                            </p:graphicEl>
                                          </p:spTgt>
                                        </p:tgtEl>
                                        <p:attrNameLst>
                                          <p:attrName>style.visibility</p:attrName>
                                        </p:attrNameLst>
                                      </p:cBhvr>
                                      <p:to>
                                        <p:strVal val="visible"/>
                                      </p:to>
                                    </p:set>
                                    <p:animEffect transition="in" filter="barn(inVertical)">
                                      <p:cBhvr>
                                        <p:cTn id="10" dur="500"/>
                                        <p:tgtEl>
                                          <p:spTgt spid="4">
                                            <p:graphicEl>
                                              <a:dgm id="{9F519CDE-B179-4119-B0DC-21BA6B442D9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20087DF7-44CC-4E18-A8E3-94285BA11AAD}"/>
                                            </p:graphicEl>
                                          </p:spTgt>
                                        </p:tgtEl>
                                        <p:attrNameLst>
                                          <p:attrName>style.visibility</p:attrName>
                                        </p:attrNameLst>
                                      </p:cBhvr>
                                      <p:to>
                                        <p:strVal val="visible"/>
                                      </p:to>
                                    </p:set>
                                    <p:animEffect transition="in" filter="barn(inVertical)">
                                      <p:cBhvr>
                                        <p:cTn id="20" dur="500"/>
                                        <p:tgtEl>
                                          <p:spTgt spid="4">
                                            <p:graphicEl>
                                              <a:dgm id="{20087DF7-44CC-4E18-A8E3-94285BA11AAD}"/>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B4C75142-DDBB-4EA2-8B54-2F36FC29D318}"/>
                                            </p:graphicEl>
                                          </p:spTgt>
                                        </p:tgtEl>
                                        <p:attrNameLst>
                                          <p:attrName>style.visibility</p:attrName>
                                        </p:attrNameLst>
                                      </p:cBhvr>
                                      <p:to>
                                        <p:strVal val="visible"/>
                                      </p:to>
                                    </p:set>
                                    <p:animEffect transition="in" filter="barn(inVertical)">
                                      <p:cBhvr>
                                        <p:cTn id="23" dur="500"/>
                                        <p:tgtEl>
                                          <p:spTgt spid="4">
                                            <p:graphicEl>
                                              <a:dgm id="{B4C75142-DDBB-4EA2-8B54-2F36FC29D31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graphicEl>
                                              <a:dgm id="{A9631DC7-BDB3-43A8-A175-4EB2B8371BA3}"/>
                                            </p:graphicEl>
                                          </p:spTgt>
                                        </p:tgtEl>
                                        <p:attrNameLst>
                                          <p:attrName>style.visibility</p:attrName>
                                        </p:attrNameLst>
                                      </p:cBhvr>
                                      <p:to>
                                        <p:strVal val="visible"/>
                                      </p:to>
                                    </p:set>
                                    <p:animEffect transition="in" filter="barn(inVertical)">
                                      <p:cBhvr>
                                        <p:cTn id="28" dur="500"/>
                                        <p:tgtEl>
                                          <p:spTgt spid="4">
                                            <p:graphicEl>
                                              <a:dgm id="{A9631DC7-BDB3-43A8-A175-4EB2B8371BA3}"/>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graphicEl>
                                              <a:dgm id="{834D2332-0D17-4339-820F-24D884DF18CF}"/>
                                            </p:graphicEl>
                                          </p:spTgt>
                                        </p:tgtEl>
                                        <p:attrNameLst>
                                          <p:attrName>style.visibility</p:attrName>
                                        </p:attrNameLst>
                                      </p:cBhvr>
                                      <p:to>
                                        <p:strVal val="visible"/>
                                      </p:to>
                                    </p:set>
                                    <p:animEffect transition="in" filter="barn(inVertical)">
                                      <p:cBhvr>
                                        <p:cTn id="31" dur="500"/>
                                        <p:tgtEl>
                                          <p:spTgt spid="4">
                                            <p:graphicEl>
                                              <a:dgm id="{834D2332-0D17-4339-820F-24D884DF18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619672" y="764704"/>
            <a:ext cx="5904656"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أهمية </a:t>
            </a:r>
            <a:r>
              <a:rPr lang="ar-SA" sz="2500" dirty="0" smtClean="0">
                <a:latin typeface="Simplified Arabic" panose="02020603050405020304" pitchFamily="18" charset="-78"/>
                <a:cs typeface="AdvertisingBold" pitchFamily="2" charset="-78"/>
              </a:rPr>
              <a:t>الأرشفة</a:t>
            </a:r>
            <a:endParaRPr lang="ar-SA" sz="2500" dirty="0">
              <a:latin typeface="Simplified Arabic" panose="02020603050405020304" pitchFamily="18" charset="-78"/>
              <a:cs typeface="AdvertisingBold" pitchFamily="2" charset="-78"/>
            </a:endParaRPr>
          </a:p>
        </p:txBody>
      </p:sp>
      <p:graphicFrame>
        <p:nvGraphicFramePr>
          <p:cNvPr id="6" name="رسم تخطيطي 5"/>
          <p:cNvGraphicFramePr/>
          <p:nvPr>
            <p:extLst>
              <p:ext uri="{D42A27DB-BD31-4B8C-83A1-F6EECF244321}">
                <p14:modId xmlns:p14="http://schemas.microsoft.com/office/powerpoint/2010/main" val="3908209296"/>
              </p:ext>
            </p:extLst>
          </p:nvPr>
        </p:nvGraphicFramePr>
        <p:xfrm>
          <a:off x="611560" y="1477904"/>
          <a:ext cx="7488832" cy="447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5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68425F41-F1B2-4832-B516-C91002398156}"/>
                                            </p:graphicEl>
                                          </p:spTgt>
                                        </p:tgtEl>
                                        <p:attrNameLst>
                                          <p:attrName>style.visibility</p:attrName>
                                        </p:attrNameLst>
                                      </p:cBhvr>
                                      <p:to>
                                        <p:strVal val="visible"/>
                                      </p:to>
                                    </p:set>
                                    <p:anim calcmode="lin" valueType="num">
                                      <p:cBhvr additive="base">
                                        <p:cTn id="7" dur="500" fill="hold"/>
                                        <p:tgtEl>
                                          <p:spTgt spid="6">
                                            <p:graphicEl>
                                              <a:dgm id="{68425F41-F1B2-4832-B516-C9100239815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68425F41-F1B2-4832-B516-C9100239815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B74F991A-B38A-4623-8FD9-ABBD33884DD0}"/>
                                            </p:graphicEl>
                                          </p:spTgt>
                                        </p:tgtEl>
                                        <p:attrNameLst>
                                          <p:attrName>style.visibility</p:attrName>
                                        </p:attrNameLst>
                                      </p:cBhvr>
                                      <p:to>
                                        <p:strVal val="visible"/>
                                      </p:to>
                                    </p:set>
                                    <p:anim calcmode="lin" valueType="num">
                                      <p:cBhvr additive="base">
                                        <p:cTn id="13" dur="500" fill="hold"/>
                                        <p:tgtEl>
                                          <p:spTgt spid="6">
                                            <p:graphicEl>
                                              <a:dgm id="{B74F991A-B38A-4623-8FD9-ABBD33884DD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B74F991A-B38A-4623-8FD9-ABBD33884DD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D6CC8A37-E2C0-4627-9125-917CE349BD55}"/>
                                            </p:graphicEl>
                                          </p:spTgt>
                                        </p:tgtEl>
                                        <p:attrNameLst>
                                          <p:attrName>style.visibility</p:attrName>
                                        </p:attrNameLst>
                                      </p:cBhvr>
                                      <p:to>
                                        <p:strVal val="visible"/>
                                      </p:to>
                                    </p:set>
                                    <p:anim calcmode="lin" valueType="num">
                                      <p:cBhvr additive="base">
                                        <p:cTn id="19" dur="500" fill="hold"/>
                                        <p:tgtEl>
                                          <p:spTgt spid="6">
                                            <p:graphicEl>
                                              <a:dgm id="{D6CC8A37-E2C0-4627-9125-917CE349BD5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D6CC8A37-E2C0-4627-9125-917CE349BD5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3E994DFC-4876-4026-A631-A508FE5559A0}"/>
                                            </p:graphicEl>
                                          </p:spTgt>
                                        </p:tgtEl>
                                        <p:attrNameLst>
                                          <p:attrName>style.visibility</p:attrName>
                                        </p:attrNameLst>
                                      </p:cBhvr>
                                      <p:to>
                                        <p:strVal val="visible"/>
                                      </p:to>
                                    </p:set>
                                    <p:anim calcmode="lin" valueType="num">
                                      <p:cBhvr additive="base">
                                        <p:cTn id="25" dur="500" fill="hold"/>
                                        <p:tgtEl>
                                          <p:spTgt spid="6">
                                            <p:graphicEl>
                                              <a:dgm id="{3E994DFC-4876-4026-A631-A508FE5559A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3E994DFC-4876-4026-A631-A508FE5559A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CBCCE570-BCB8-4849-869B-A92ACFABC7E7}"/>
                                            </p:graphicEl>
                                          </p:spTgt>
                                        </p:tgtEl>
                                        <p:attrNameLst>
                                          <p:attrName>style.visibility</p:attrName>
                                        </p:attrNameLst>
                                      </p:cBhvr>
                                      <p:to>
                                        <p:strVal val="visible"/>
                                      </p:to>
                                    </p:set>
                                    <p:anim calcmode="lin" valueType="num">
                                      <p:cBhvr additive="base">
                                        <p:cTn id="31" dur="500" fill="hold"/>
                                        <p:tgtEl>
                                          <p:spTgt spid="6">
                                            <p:graphicEl>
                                              <a:dgm id="{CBCCE570-BCB8-4849-869B-A92ACFABC7E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CBCCE570-BCB8-4849-869B-A92ACFABC7E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82DA121A-36C1-4EFC-9807-5893B4065613}"/>
                                            </p:graphicEl>
                                          </p:spTgt>
                                        </p:tgtEl>
                                        <p:attrNameLst>
                                          <p:attrName>style.visibility</p:attrName>
                                        </p:attrNameLst>
                                      </p:cBhvr>
                                      <p:to>
                                        <p:strVal val="visible"/>
                                      </p:to>
                                    </p:set>
                                    <p:anim calcmode="lin" valueType="num">
                                      <p:cBhvr additive="base">
                                        <p:cTn id="37" dur="500" fill="hold"/>
                                        <p:tgtEl>
                                          <p:spTgt spid="6">
                                            <p:graphicEl>
                                              <a:dgm id="{82DA121A-36C1-4EFC-9807-5893B406561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82DA121A-36C1-4EFC-9807-5893B406561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248F72FE-A3F6-4CEF-9536-1DFEBDACB7DB}"/>
                                            </p:graphicEl>
                                          </p:spTgt>
                                        </p:tgtEl>
                                        <p:attrNameLst>
                                          <p:attrName>style.visibility</p:attrName>
                                        </p:attrNameLst>
                                      </p:cBhvr>
                                      <p:to>
                                        <p:strVal val="visible"/>
                                      </p:to>
                                    </p:set>
                                    <p:anim calcmode="lin" valueType="num">
                                      <p:cBhvr additive="base">
                                        <p:cTn id="43" dur="500" fill="hold"/>
                                        <p:tgtEl>
                                          <p:spTgt spid="6">
                                            <p:graphicEl>
                                              <a:dgm id="{248F72FE-A3F6-4CEF-9536-1DFEBDACB7D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248F72FE-A3F6-4CEF-9536-1DFEBDACB7DB}"/>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dgm id="{5855D8A0-C988-4DBA-9F39-FC71A6A390C0}"/>
                                            </p:graphicEl>
                                          </p:spTgt>
                                        </p:tgtEl>
                                        <p:attrNameLst>
                                          <p:attrName>style.visibility</p:attrName>
                                        </p:attrNameLst>
                                      </p:cBhvr>
                                      <p:to>
                                        <p:strVal val="visible"/>
                                      </p:to>
                                    </p:set>
                                    <p:anim calcmode="lin" valueType="num">
                                      <p:cBhvr additive="base">
                                        <p:cTn id="49" dur="500" fill="hold"/>
                                        <p:tgtEl>
                                          <p:spTgt spid="6">
                                            <p:graphicEl>
                                              <a:dgm id="{5855D8A0-C988-4DBA-9F39-FC71A6A390C0}"/>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dgm id="{5855D8A0-C988-4DBA-9F39-FC71A6A390C0}"/>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graphicEl>
                                              <a:dgm id="{227B958E-EF77-456E-9503-712298C0FD5A}"/>
                                            </p:graphicEl>
                                          </p:spTgt>
                                        </p:tgtEl>
                                        <p:attrNameLst>
                                          <p:attrName>style.visibility</p:attrName>
                                        </p:attrNameLst>
                                      </p:cBhvr>
                                      <p:to>
                                        <p:strVal val="visible"/>
                                      </p:to>
                                    </p:set>
                                    <p:anim calcmode="lin" valueType="num">
                                      <p:cBhvr additive="base">
                                        <p:cTn id="55" dur="500" fill="hold"/>
                                        <p:tgtEl>
                                          <p:spTgt spid="6">
                                            <p:graphicEl>
                                              <a:dgm id="{227B958E-EF77-456E-9503-712298C0FD5A}"/>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graphicEl>
                                              <a:dgm id="{227B958E-EF77-456E-9503-712298C0FD5A}"/>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graphicEl>
                                              <a:dgm id="{AB572FB5-CB06-49E1-8A30-2BFADC0777D3}"/>
                                            </p:graphicEl>
                                          </p:spTgt>
                                        </p:tgtEl>
                                        <p:attrNameLst>
                                          <p:attrName>style.visibility</p:attrName>
                                        </p:attrNameLst>
                                      </p:cBhvr>
                                      <p:to>
                                        <p:strVal val="visible"/>
                                      </p:to>
                                    </p:set>
                                    <p:anim calcmode="lin" valueType="num">
                                      <p:cBhvr additive="base">
                                        <p:cTn id="61" dur="500" fill="hold"/>
                                        <p:tgtEl>
                                          <p:spTgt spid="6">
                                            <p:graphicEl>
                                              <a:dgm id="{AB572FB5-CB06-49E1-8A30-2BFADC0777D3}"/>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graphicEl>
                                              <a:dgm id="{AB572FB5-CB06-49E1-8A30-2BFADC0777D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46318" y="836550"/>
            <a:ext cx="4435741"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خطوات </a:t>
            </a:r>
            <a:r>
              <a:rPr lang="ar-SA" sz="2500" dirty="0" smtClean="0">
                <a:latin typeface="Simplified Arabic" panose="02020603050405020304" pitchFamily="18" charset="-78"/>
                <a:cs typeface="AdvertisingBold" pitchFamily="2" charset="-78"/>
              </a:rPr>
              <a:t>الأرشفة</a:t>
            </a:r>
            <a:endParaRPr lang="ar-SA" sz="2500" dirty="0">
              <a:latin typeface="Simplified Arabic" panose="02020603050405020304" pitchFamily="18" charset="-78"/>
              <a:cs typeface="AdvertisingBold" pitchFamily="2" charset="-78"/>
            </a:endParaRPr>
          </a:p>
        </p:txBody>
      </p:sp>
      <p:grpSp>
        <p:nvGrpSpPr>
          <p:cNvPr id="73" name="مجموعة 72"/>
          <p:cNvGrpSpPr/>
          <p:nvPr/>
        </p:nvGrpSpPr>
        <p:grpSpPr>
          <a:xfrm>
            <a:off x="1331640" y="1484784"/>
            <a:ext cx="6408712" cy="4392488"/>
            <a:chOff x="1831462" y="1343670"/>
            <a:chExt cx="8423316" cy="4076054"/>
          </a:xfrm>
        </p:grpSpPr>
        <p:sp>
          <p:nvSpPr>
            <p:cNvPr id="34" name="Block Arc 20"/>
            <p:cNvSpPr/>
            <p:nvPr/>
          </p:nvSpPr>
          <p:spPr>
            <a:xfrm>
              <a:off x="5624708" y="2050197"/>
              <a:ext cx="3290713" cy="3290714"/>
            </a:xfrm>
            <a:prstGeom prst="blockArc">
              <a:avLst>
                <a:gd name="adj1" fmla="val 10799501"/>
                <a:gd name="adj2" fmla="val 2383"/>
                <a:gd name="adj3" fmla="val 28902"/>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a:solidFill>
                  <a:schemeClr val="tx1"/>
                </a:solidFill>
                <a:cs typeface="AL-Mohanad" pitchFamily="2" charset="-78"/>
              </a:endParaRPr>
            </a:p>
          </p:txBody>
        </p:sp>
        <p:sp>
          <p:nvSpPr>
            <p:cNvPr id="35" name="Block Arc 2"/>
            <p:cNvSpPr/>
            <p:nvPr/>
          </p:nvSpPr>
          <p:spPr>
            <a:xfrm>
              <a:off x="3276579" y="2050197"/>
              <a:ext cx="3290713" cy="3290714"/>
            </a:xfrm>
            <a:prstGeom prst="blockArc">
              <a:avLst>
                <a:gd name="adj1" fmla="val 10799501"/>
                <a:gd name="adj2" fmla="val 2383"/>
                <a:gd name="adj3" fmla="val 28902"/>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200" dirty="0">
                <a:solidFill>
                  <a:schemeClr val="tx1"/>
                </a:solidFill>
                <a:cs typeface="AL-Mohanad" pitchFamily="2" charset="-78"/>
              </a:endParaRPr>
            </a:p>
          </p:txBody>
        </p:sp>
        <p:sp>
          <p:nvSpPr>
            <p:cNvPr id="36" name="Block Arc 17"/>
            <p:cNvSpPr/>
            <p:nvPr/>
          </p:nvSpPr>
          <p:spPr>
            <a:xfrm flipV="1">
              <a:off x="3276579" y="2050195"/>
              <a:ext cx="3290713" cy="3290714"/>
            </a:xfrm>
            <a:prstGeom prst="blockArc">
              <a:avLst>
                <a:gd name="adj1" fmla="val 10799501"/>
                <a:gd name="adj2" fmla="val 2383"/>
                <a:gd name="adj3" fmla="val 28902"/>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a:solidFill>
                  <a:schemeClr val="tx1"/>
                </a:solidFill>
                <a:cs typeface="AL-Mohanad" pitchFamily="2" charset="-78"/>
              </a:endParaRPr>
            </a:p>
          </p:txBody>
        </p:sp>
        <p:sp>
          <p:nvSpPr>
            <p:cNvPr id="37" name="Block Arc 21"/>
            <p:cNvSpPr/>
            <p:nvPr/>
          </p:nvSpPr>
          <p:spPr>
            <a:xfrm flipV="1">
              <a:off x="5624708" y="2050195"/>
              <a:ext cx="3290713" cy="3290714"/>
            </a:xfrm>
            <a:prstGeom prst="blockArc">
              <a:avLst>
                <a:gd name="adj1" fmla="val 10799501"/>
                <a:gd name="adj2" fmla="val 2383"/>
                <a:gd name="adj3" fmla="val 28902"/>
              </a:avLst>
            </a:prstGeom>
            <a:ln/>
          </p:spPr>
          <p:style>
            <a:lnRef idx="3">
              <a:schemeClr val="lt1"/>
            </a:lnRef>
            <a:fillRef idx="1">
              <a:schemeClr val="accent2"/>
            </a:fillRef>
            <a:effectRef idx="1">
              <a:schemeClr val="accent2"/>
            </a:effectRef>
            <a:fontRef idx="minor">
              <a:schemeClr val="lt1"/>
            </a:fontRef>
          </p:style>
          <p:txBody>
            <a:bodyPr rtlCol="0" anchor="ctr"/>
            <a:lstStyle/>
            <a:p>
              <a:pPr algn="just"/>
              <a:endParaRPr lang="en-US" sz="2200">
                <a:solidFill>
                  <a:schemeClr val="tx1"/>
                </a:solidFill>
                <a:cs typeface="AL-Mohanad" pitchFamily="2" charset="-78"/>
              </a:endParaRPr>
            </a:p>
          </p:txBody>
        </p:sp>
        <p:sp>
          <p:nvSpPr>
            <p:cNvPr id="38" name="TextBox 23"/>
            <p:cNvSpPr txBox="1"/>
            <p:nvPr/>
          </p:nvSpPr>
          <p:spPr>
            <a:xfrm>
              <a:off x="3507683" y="3162743"/>
              <a:ext cx="509910" cy="399846"/>
            </a:xfrm>
            <a:prstGeom prst="rect">
              <a:avLst/>
            </a:prstGeom>
            <a:noFill/>
          </p:spPr>
          <p:txBody>
            <a:bodyPr wrap="none" rtlCol="0">
              <a:spAutoFit/>
            </a:bodyPr>
            <a:lstStyle/>
            <a:p>
              <a:pPr algn="just"/>
              <a:r>
                <a:rPr lang="ar-SA" sz="2200" b="1" dirty="0">
                  <a:solidFill>
                    <a:schemeClr val="bg1"/>
                  </a:solidFill>
                  <a:latin typeface="+mj-lt"/>
                  <a:cs typeface="AL-Mohanad" pitchFamily="2" charset="-78"/>
                </a:rPr>
                <a:t>4</a:t>
              </a:r>
              <a:endParaRPr lang="en-US" sz="2200" b="1" dirty="0">
                <a:solidFill>
                  <a:schemeClr val="bg1"/>
                </a:solidFill>
                <a:latin typeface="+mj-lt"/>
                <a:cs typeface="AL-Mohanad" pitchFamily="2" charset="-78"/>
              </a:endParaRPr>
            </a:p>
          </p:txBody>
        </p:sp>
        <p:sp>
          <p:nvSpPr>
            <p:cNvPr id="39" name="TextBox 24"/>
            <p:cNvSpPr txBox="1"/>
            <p:nvPr/>
          </p:nvSpPr>
          <p:spPr>
            <a:xfrm>
              <a:off x="3507683" y="3720705"/>
              <a:ext cx="509910" cy="399846"/>
            </a:xfrm>
            <a:prstGeom prst="rect">
              <a:avLst/>
            </a:prstGeom>
            <a:noFill/>
          </p:spPr>
          <p:txBody>
            <a:bodyPr wrap="none" rtlCol="0">
              <a:spAutoFit/>
            </a:bodyPr>
            <a:lstStyle/>
            <a:p>
              <a:pPr algn="just"/>
              <a:r>
                <a:rPr lang="ar-SA" sz="2200" b="1" dirty="0">
                  <a:solidFill>
                    <a:schemeClr val="bg1"/>
                  </a:solidFill>
                  <a:latin typeface="+mj-lt"/>
                  <a:cs typeface="AL-Mohanad" pitchFamily="2" charset="-78"/>
                </a:rPr>
                <a:t>3</a:t>
              </a:r>
              <a:endParaRPr lang="en-US" sz="2200" b="1" dirty="0">
                <a:solidFill>
                  <a:schemeClr val="bg1"/>
                </a:solidFill>
                <a:latin typeface="+mj-lt"/>
                <a:cs typeface="AL-Mohanad" pitchFamily="2" charset="-78"/>
              </a:endParaRPr>
            </a:p>
          </p:txBody>
        </p:sp>
        <p:sp>
          <p:nvSpPr>
            <p:cNvPr id="40" name="TextBox 25"/>
            <p:cNvSpPr txBox="1"/>
            <p:nvPr/>
          </p:nvSpPr>
          <p:spPr>
            <a:xfrm>
              <a:off x="8156079" y="3162743"/>
              <a:ext cx="509910" cy="399846"/>
            </a:xfrm>
            <a:prstGeom prst="rect">
              <a:avLst/>
            </a:prstGeom>
            <a:noFill/>
          </p:spPr>
          <p:txBody>
            <a:bodyPr wrap="none" rtlCol="0">
              <a:spAutoFit/>
            </a:bodyPr>
            <a:lstStyle/>
            <a:p>
              <a:pPr algn="just"/>
              <a:r>
                <a:rPr lang="ar-SA" sz="2200" b="1" dirty="0">
                  <a:solidFill>
                    <a:schemeClr val="bg1"/>
                  </a:solidFill>
                  <a:latin typeface="+mj-lt"/>
                  <a:cs typeface="AL-Mohanad" pitchFamily="2" charset="-78"/>
                </a:rPr>
                <a:t>1</a:t>
              </a:r>
              <a:endParaRPr lang="en-US" sz="2200" b="1" dirty="0">
                <a:solidFill>
                  <a:schemeClr val="bg1"/>
                </a:solidFill>
                <a:latin typeface="+mj-lt"/>
                <a:cs typeface="AL-Mohanad" pitchFamily="2" charset="-78"/>
              </a:endParaRPr>
            </a:p>
          </p:txBody>
        </p:sp>
        <p:sp>
          <p:nvSpPr>
            <p:cNvPr id="41" name="TextBox 26"/>
            <p:cNvSpPr txBox="1"/>
            <p:nvPr/>
          </p:nvSpPr>
          <p:spPr>
            <a:xfrm>
              <a:off x="8156079" y="3720705"/>
              <a:ext cx="509910" cy="399846"/>
            </a:xfrm>
            <a:prstGeom prst="rect">
              <a:avLst/>
            </a:prstGeom>
            <a:noFill/>
          </p:spPr>
          <p:txBody>
            <a:bodyPr wrap="none" rtlCol="0">
              <a:spAutoFit/>
            </a:bodyPr>
            <a:lstStyle/>
            <a:p>
              <a:pPr algn="just"/>
              <a:r>
                <a:rPr lang="ar-SA" sz="2200" b="1" dirty="0">
                  <a:solidFill>
                    <a:schemeClr val="bg1"/>
                  </a:solidFill>
                  <a:latin typeface="+mj-lt"/>
                  <a:cs typeface="AL-Mohanad" pitchFamily="2" charset="-78"/>
                </a:rPr>
                <a:t>2</a:t>
              </a:r>
              <a:endParaRPr lang="en-US" sz="2200" b="1" dirty="0">
                <a:solidFill>
                  <a:schemeClr val="bg1"/>
                </a:solidFill>
                <a:latin typeface="+mj-lt"/>
                <a:cs typeface="AL-Mohanad" pitchFamily="2" charset="-78"/>
              </a:endParaRPr>
            </a:p>
          </p:txBody>
        </p:sp>
        <p:sp>
          <p:nvSpPr>
            <p:cNvPr id="42" name="Text Placeholder 5"/>
            <p:cNvSpPr txBox="1">
              <a:spLocks/>
            </p:cNvSpPr>
            <p:nvPr/>
          </p:nvSpPr>
          <p:spPr>
            <a:xfrm>
              <a:off x="4358622" y="2255988"/>
              <a:ext cx="1605068" cy="4349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ar-SA" sz="2200" dirty="0">
                  <a:latin typeface="Lato Light" panose="020F0302020204030203" pitchFamily="34" charset="0"/>
                  <a:cs typeface="AL-Mohanad" pitchFamily="2" charset="-78"/>
                </a:rPr>
                <a:t>الفهرسة</a:t>
              </a:r>
              <a:r>
                <a:rPr lang="ar-SA" sz="2200" dirty="0">
                  <a:solidFill>
                    <a:schemeClr val="bg1"/>
                  </a:solidFill>
                  <a:latin typeface="Lato Light" panose="020F0302020204030203" pitchFamily="34" charset="0"/>
                  <a:cs typeface="AL-Mohanad" pitchFamily="2" charset="-78"/>
                </a:rPr>
                <a:t> </a:t>
              </a:r>
              <a:endParaRPr lang="en-US" sz="2200" dirty="0">
                <a:solidFill>
                  <a:schemeClr val="bg1"/>
                </a:solidFill>
                <a:latin typeface="Lato Light" panose="020F0302020204030203" pitchFamily="34" charset="0"/>
                <a:cs typeface="AL-Mohanad" pitchFamily="2" charset="-78"/>
              </a:endParaRPr>
            </a:p>
          </p:txBody>
        </p:sp>
        <p:sp>
          <p:nvSpPr>
            <p:cNvPr id="43" name="Text Placeholder 5"/>
            <p:cNvSpPr txBox="1">
              <a:spLocks/>
            </p:cNvSpPr>
            <p:nvPr/>
          </p:nvSpPr>
          <p:spPr>
            <a:xfrm>
              <a:off x="4477080" y="4772152"/>
              <a:ext cx="1605068" cy="4349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ar-SA" sz="2200" dirty="0">
                  <a:latin typeface="Lato Light" panose="020F0302020204030203" pitchFamily="34" charset="0"/>
                  <a:cs typeface="AL-Mohanad" pitchFamily="2" charset="-78"/>
                </a:rPr>
                <a:t>الترميز</a:t>
              </a:r>
              <a:endParaRPr lang="en-US" sz="2200" dirty="0">
                <a:latin typeface="Lato Light" panose="020F0302020204030203" pitchFamily="34" charset="0"/>
                <a:cs typeface="AL-Mohanad" pitchFamily="2" charset="-78"/>
              </a:endParaRPr>
            </a:p>
          </p:txBody>
        </p:sp>
        <p:sp>
          <p:nvSpPr>
            <p:cNvPr id="44" name="Text Placeholder 5"/>
            <p:cNvSpPr txBox="1">
              <a:spLocks/>
            </p:cNvSpPr>
            <p:nvPr/>
          </p:nvSpPr>
          <p:spPr>
            <a:xfrm>
              <a:off x="6926403" y="2228111"/>
              <a:ext cx="1605068" cy="4349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ar-SA" sz="2200" dirty="0">
                  <a:solidFill>
                    <a:schemeClr val="bg1"/>
                  </a:solidFill>
                  <a:latin typeface="Lato Light" panose="020F0302020204030203" pitchFamily="34" charset="0"/>
                  <a:cs typeface="AL-Mohanad" pitchFamily="2" charset="-78"/>
                </a:rPr>
                <a:t>التجميع</a:t>
              </a:r>
              <a:endParaRPr lang="en-US" sz="2200" dirty="0">
                <a:solidFill>
                  <a:schemeClr val="bg1"/>
                </a:solidFill>
                <a:latin typeface="Lato Light" panose="020F0302020204030203" pitchFamily="34" charset="0"/>
                <a:cs typeface="AL-Mohanad" pitchFamily="2" charset="-78"/>
              </a:endParaRPr>
            </a:p>
          </p:txBody>
        </p:sp>
        <p:sp>
          <p:nvSpPr>
            <p:cNvPr id="45" name="Text Placeholder 5"/>
            <p:cNvSpPr txBox="1">
              <a:spLocks/>
            </p:cNvSpPr>
            <p:nvPr/>
          </p:nvSpPr>
          <p:spPr>
            <a:xfrm>
              <a:off x="6926403" y="4698268"/>
              <a:ext cx="1605068" cy="4349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ar-SA" sz="2200" dirty="0">
                  <a:solidFill>
                    <a:schemeClr val="bg1"/>
                  </a:solidFill>
                  <a:latin typeface="Lato Light" panose="020F0302020204030203" pitchFamily="34" charset="0"/>
                  <a:cs typeface="AL-Mohanad" pitchFamily="2" charset="-78"/>
                </a:rPr>
                <a:t>النصيف</a:t>
              </a:r>
              <a:endParaRPr lang="en-US" sz="2200" dirty="0">
                <a:solidFill>
                  <a:schemeClr val="bg1"/>
                </a:solidFill>
                <a:latin typeface="Lato Light" panose="020F0302020204030203" pitchFamily="34" charset="0"/>
                <a:cs typeface="AL-Mohanad" pitchFamily="2" charset="-78"/>
              </a:endParaRPr>
            </a:p>
          </p:txBody>
        </p:sp>
        <p:sp>
          <p:nvSpPr>
            <p:cNvPr id="48" name="Oval 50"/>
            <p:cNvSpPr>
              <a:spLocks noChangeAspect="1"/>
            </p:cNvSpPr>
            <p:nvPr/>
          </p:nvSpPr>
          <p:spPr>
            <a:xfrm>
              <a:off x="2377792" y="1792340"/>
              <a:ext cx="551992" cy="551992"/>
            </a:xfrm>
            <a:prstGeom prst="ellipse">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just"/>
              <a:endParaRPr lang="en-US" sz="2200" dirty="0">
                <a:solidFill>
                  <a:schemeClr val="bg1"/>
                </a:solidFill>
                <a:latin typeface="FontAwesome" pitchFamily="2" charset="0"/>
                <a:cs typeface="AL-Mohanad" pitchFamily="2" charset="-78"/>
              </a:endParaRPr>
            </a:p>
          </p:txBody>
        </p:sp>
        <p:sp>
          <p:nvSpPr>
            <p:cNvPr id="51" name="Oval 51"/>
            <p:cNvSpPr>
              <a:spLocks noChangeAspect="1"/>
            </p:cNvSpPr>
            <p:nvPr/>
          </p:nvSpPr>
          <p:spPr>
            <a:xfrm>
              <a:off x="2377792" y="4867731"/>
              <a:ext cx="551992" cy="55199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just"/>
              <a:endParaRPr lang="en-US" sz="2200" dirty="0">
                <a:solidFill>
                  <a:schemeClr val="bg1"/>
                </a:solidFill>
                <a:latin typeface="FontAwesome" pitchFamily="2" charset="0"/>
                <a:cs typeface="AL-Mohanad" pitchFamily="2" charset="-78"/>
              </a:endParaRPr>
            </a:p>
          </p:txBody>
        </p:sp>
        <p:sp>
          <p:nvSpPr>
            <p:cNvPr id="52" name="Freeform 29"/>
            <p:cNvSpPr/>
            <p:nvPr/>
          </p:nvSpPr>
          <p:spPr>
            <a:xfrm>
              <a:off x="9386520" y="1343670"/>
              <a:ext cx="43412" cy="344078"/>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a:cs typeface="AL-Mohanad" pitchFamily="2" charset="-78"/>
              </a:endParaRPr>
            </a:p>
          </p:txBody>
        </p:sp>
        <p:sp>
          <p:nvSpPr>
            <p:cNvPr id="56" name="Oval 56"/>
            <p:cNvSpPr>
              <a:spLocks noChangeAspect="1"/>
            </p:cNvSpPr>
            <p:nvPr/>
          </p:nvSpPr>
          <p:spPr>
            <a:xfrm>
              <a:off x="9227713" y="1792339"/>
              <a:ext cx="551991" cy="55199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just"/>
              <a:endParaRPr lang="en-US" sz="2200" dirty="0">
                <a:solidFill>
                  <a:schemeClr val="bg1"/>
                </a:solidFill>
                <a:latin typeface="FontAwesome" pitchFamily="2" charset="0"/>
                <a:cs typeface="AL-Mohanad" pitchFamily="2" charset="-78"/>
              </a:endParaRPr>
            </a:p>
          </p:txBody>
        </p:sp>
        <p:sp>
          <p:nvSpPr>
            <p:cNvPr id="60" name="Oval 57"/>
            <p:cNvSpPr>
              <a:spLocks noChangeAspect="1"/>
            </p:cNvSpPr>
            <p:nvPr/>
          </p:nvSpPr>
          <p:spPr>
            <a:xfrm>
              <a:off x="9227714" y="4867731"/>
              <a:ext cx="551991" cy="551993"/>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just"/>
              <a:endParaRPr lang="en-US" sz="2200" dirty="0">
                <a:solidFill>
                  <a:schemeClr val="bg1"/>
                </a:solidFill>
                <a:latin typeface="FontAwesome" pitchFamily="2" charset="0"/>
                <a:cs typeface="AL-Mohanad" pitchFamily="2" charset="-78"/>
              </a:endParaRPr>
            </a:p>
          </p:txBody>
        </p:sp>
        <p:grpSp>
          <p:nvGrpSpPr>
            <p:cNvPr id="61" name="Group 61"/>
            <p:cNvGrpSpPr/>
            <p:nvPr/>
          </p:nvGrpSpPr>
          <p:grpSpPr>
            <a:xfrm rot="10800000" flipH="1">
              <a:off x="9066094" y="2695844"/>
              <a:ext cx="1188684" cy="702079"/>
              <a:chOff x="2262930" y="2179099"/>
              <a:chExt cx="876560" cy="704621"/>
            </a:xfrm>
          </p:grpSpPr>
          <p:cxnSp>
            <p:nvCxnSpPr>
              <p:cNvPr id="62" name="Straight Connector 62"/>
              <p:cNvCxnSpPr/>
              <p:nvPr/>
            </p:nvCxnSpPr>
            <p:spPr>
              <a:xfrm>
                <a:off x="2262930" y="2179099"/>
                <a:ext cx="87656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3" name="Straight Connector 63"/>
              <p:cNvCxnSpPr/>
              <p:nvPr/>
            </p:nvCxnSpPr>
            <p:spPr>
              <a:xfrm>
                <a:off x="3133927" y="2179099"/>
                <a:ext cx="0" cy="704621"/>
              </a:xfrm>
              <a:prstGeom prst="line">
                <a:avLst/>
              </a:prstGeom>
              <a:ln>
                <a:tailEnd type="oval"/>
              </a:ln>
            </p:spPr>
            <p:style>
              <a:lnRef idx="1">
                <a:schemeClr val="accent2"/>
              </a:lnRef>
              <a:fillRef idx="0">
                <a:schemeClr val="accent2"/>
              </a:fillRef>
              <a:effectRef idx="0">
                <a:schemeClr val="accent2"/>
              </a:effectRef>
              <a:fontRef idx="minor">
                <a:schemeClr val="tx1"/>
              </a:fontRef>
            </p:style>
          </p:cxnSp>
        </p:grpSp>
        <p:grpSp>
          <p:nvGrpSpPr>
            <p:cNvPr id="64" name="Group 64"/>
            <p:cNvGrpSpPr/>
            <p:nvPr/>
          </p:nvGrpSpPr>
          <p:grpSpPr>
            <a:xfrm rot="10800000" flipH="1" flipV="1">
              <a:off x="9066094" y="3948957"/>
              <a:ext cx="1188684" cy="702079"/>
              <a:chOff x="2262930" y="2179099"/>
              <a:chExt cx="876560" cy="704621"/>
            </a:xfrm>
          </p:grpSpPr>
          <p:cxnSp>
            <p:nvCxnSpPr>
              <p:cNvPr id="65" name="Straight Connector 65"/>
              <p:cNvCxnSpPr/>
              <p:nvPr/>
            </p:nvCxnSpPr>
            <p:spPr>
              <a:xfrm>
                <a:off x="2262930" y="2179099"/>
                <a:ext cx="87656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6" name="Straight Connector 66"/>
              <p:cNvCxnSpPr/>
              <p:nvPr/>
            </p:nvCxnSpPr>
            <p:spPr>
              <a:xfrm>
                <a:off x="3133927" y="2179099"/>
                <a:ext cx="0" cy="704621"/>
              </a:xfrm>
              <a:prstGeom prst="line">
                <a:avLst/>
              </a:prstGeom>
              <a:ln>
                <a:tailEnd type="oval"/>
              </a:ln>
            </p:spPr>
            <p:style>
              <a:lnRef idx="1">
                <a:schemeClr val="accent2"/>
              </a:lnRef>
              <a:fillRef idx="0">
                <a:schemeClr val="accent2"/>
              </a:fillRef>
              <a:effectRef idx="0">
                <a:schemeClr val="accent2"/>
              </a:effectRef>
              <a:fontRef idx="minor">
                <a:schemeClr val="tx1"/>
              </a:fontRef>
            </p:style>
          </p:cxnSp>
        </p:grpSp>
        <p:grpSp>
          <p:nvGrpSpPr>
            <p:cNvPr id="67" name="Group 68"/>
            <p:cNvGrpSpPr/>
            <p:nvPr/>
          </p:nvGrpSpPr>
          <p:grpSpPr>
            <a:xfrm rot="10800000">
              <a:off x="1831462" y="2695844"/>
              <a:ext cx="1188684" cy="702079"/>
              <a:chOff x="2262930" y="2179099"/>
              <a:chExt cx="876560" cy="704621"/>
            </a:xfrm>
          </p:grpSpPr>
          <p:cxnSp>
            <p:nvCxnSpPr>
              <p:cNvPr id="68" name="Straight Connector 72"/>
              <p:cNvCxnSpPr/>
              <p:nvPr/>
            </p:nvCxnSpPr>
            <p:spPr>
              <a:xfrm>
                <a:off x="2262930" y="2179099"/>
                <a:ext cx="87656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9" name="Straight Connector 73"/>
              <p:cNvCxnSpPr/>
              <p:nvPr/>
            </p:nvCxnSpPr>
            <p:spPr>
              <a:xfrm>
                <a:off x="3133927" y="2179099"/>
                <a:ext cx="0" cy="704621"/>
              </a:xfrm>
              <a:prstGeom prst="line">
                <a:avLst/>
              </a:prstGeom>
              <a:ln>
                <a:tailEnd type="oval"/>
              </a:ln>
            </p:spPr>
            <p:style>
              <a:lnRef idx="1">
                <a:schemeClr val="accent2"/>
              </a:lnRef>
              <a:fillRef idx="0">
                <a:schemeClr val="accent2"/>
              </a:fillRef>
              <a:effectRef idx="0">
                <a:schemeClr val="accent2"/>
              </a:effectRef>
              <a:fontRef idx="minor">
                <a:schemeClr val="tx1"/>
              </a:fontRef>
            </p:style>
          </p:cxnSp>
        </p:grpSp>
        <p:grpSp>
          <p:nvGrpSpPr>
            <p:cNvPr id="70" name="Group 69"/>
            <p:cNvGrpSpPr/>
            <p:nvPr/>
          </p:nvGrpSpPr>
          <p:grpSpPr>
            <a:xfrm rot="10800000" flipV="1">
              <a:off x="1831462" y="3948957"/>
              <a:ext cx="1188684" cy="702079"/>
              <a:chOff x="2262930" y="2179099"/>
              <a:chExt cx="876560" cy="704621"/>
            </a:xfrm>
          </p:grpSpPr>
          <p:cxnSp>
            <p:nvCxnSpPr>
              <p:cNvPr id="71" name="Straight Connector 70"/>
              <p:cNvCxnSpPr/>
              <p:nvPr/>
            </p:nvCxnSpPr>
            <p:spPr>
              <a:xfrm>
                <a:off x="2262930" y="2179099"/>
                <a:ext cx="87656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2" name="Straight Connector 71"/>
              <p:cNvCxnSpPr/>
              <p:nvPr/>
            </p:nvCxnSpPr>
            <p:spPr>
              <a:xfrm>
                <a:off x="3133927" y="2179099"/>
                <a:ext cx="0" cy="704621"/>
              </a:xfrm>
              <a:prstGeom prst="line">
                <a:avLst/>
              </a:prstGeom>
              <a:ln>
                <a:tailEnd type="ova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173965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132856"/>
            <a:ext cx="237451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722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96136" y="2302824"/>
            <a:ext cx="2483106" cy="3170099"/>
          </a:xfrm>
          <a:prstGeom prst="rect">
            <a:avLst/>
          </a:prstGeom>
        </p:spPr>
        <p:txBody>
          <a:bodyPr wrap="square">
            <a:spAutoFit/>
          </a:bodyPr>
          <a:lstStyle/>
          <a:p>
            <a:pPr marL="237390" indent="-237390" algn="just">
              <a:buFont typeface="Wingdings" panose="05000000000000000000" pitchFamily="2" charset="2"/>
              <a:buChar char="q"/>
            </a:pPr>
            <a:r>
              <a:rPr lang="ar-SA" sz="2500" dirty="0">
                <a:latin typeface="Calibri" panose="020F0502020204030204" pitchFamily="34" charset="0"/>
                <a:ea typeface="Calibri" panose="020F0502020204030204" pitchFamily="34" charset="0"/>
                <a:cs typeface="AL-Mohanad Bold" pitchFamily="2" charset="-78"/>
              </a:rPr>
              <a:t>التصنيف الموضوعي: </a:t>
            </a:r>
            <a:r>
              <a:rPr lang="ar-SA" sz="2500" dirty="0" smtClean="0">
                <a:latin typeface="Calibri" panose="020F0502020204030204" pitchFamily="34" charset="0"/>
                <a:ea typeface="Calibri" panose="020F0502020204030204" pitchFamily="34" charset="0"/>
                <a:cs typeface="AL-Mohanad" pitchFamily="2" charset="-78"/>
              </a:rPr>
              <a:t> </a:t>
            </a:r>
            <a:endParaRPr lang="en-US" sz="2500" dirty="0">
              <a:latin typeface="Calibri" panose="020F0502020204030204" pitchFamily="34" charset="0"/>
              <a:ea typeface="Calibri" panose="020F0502020204030204" pitchFamily="34" charset="0"/>
              <a:cs typeface="AL-Mohanad" pitchFamily="2" charset="-78"/>
            </a:endParaRPr>
          </a:p>
          <a:p>
            <a:pPr lvl="0" algn="just"/>
            <a:endParaRPr lang="ar-SA" sz="2500" dirty="0">
              <a:latin typeface="Calibri" panose="020F0502020204030204" pitchFamily="34" charset="0"/>
              <a:ea typeface="Calibri" panose="020F0502020204030204" pitchFamily="34" charset="0"/>
              <a:cs typeface="AL-Mohanad" pitchFamily="2" charset="-78"/>
            </a:endParaRPr>
          </a:p>
          <a:p>
            <a:pPr lvl="0" algn="just"/>
            <a:endParaRPr lang="ar-SA" sz="2500" dirty="0" smtClean="0">
              <a:latin typeface="Calibri" panose="020F0502020204030204" pitchFamily="34" charset="0"/>
              <a:ea typeface="Calibri" panose="020F0502020204030204" pitchFamily="34" charset="0"/>
              <a:cs typeface="AL-Mohanad" pitchFamily="2" charset="-78"/>
            </a:endParaRPr>
          </a:p>
          <a:p>
            <a:pPr lvl="0" algn="just"/>
            <a:endParaRPr lang="ar-SA" sz="2500" dirty="0">
              <a:latin typeface="Calibri" panose="020F0502020204030204" pitchFamily="34" charset="0"/>
              <a:ea typeface="Calibri" panose="020F0502020204030204" pitchFamily="34" charset="0"/>
              <a:cs typeface="AL-Mohanad" pitchFamily="2" charset="-78"/>
            </a:endParaRPr>
          </a:p>
          <a:p>
            <a:pPr lvl="0" algn="just"/>
            <a:endParaRPr lang="ar-SA" sz="2500" dirty="0" smtClean="0">
              <a:latin typeface="Calibri" panose="020F0502020204030204" pitchFamily="34" charset="0"/>
              <a:ea typeface="Calibri" panose="020F0502020204030204" pitchFamily="34" charset="0"/>
              <a:cs typeface="AL-Mohanad" pitchFamily="2" charset="-78"/>
            </a:endParaRPr>
          </a:p>
          <a:p>
            <a:pPr lvl="0" algn="just"/>
            <a:endParaRPr lang="ar-SA" sz="2500" dirty="0" smtClean="0">
              <a:latin typeface="Calibri" panose="020F0502020204030204" pitchFamily="34" charset="0"/>
              <a:ea typeface="Calibri" panose="020F0502020204030204" pitchFamily="34" charset="0"/>
              <a:cs typeface="AL-Mohanad" pitchFamily="2" charset="-78"/>
            </a:endParaRPr>
          </a:p>
          <a:p>
            <a:pPr lvl="0" algn="just"/>
            <a:endParaRPr lang="en-US" sz="2500" dirty="0">
              <a:latin typeface="Calibri" panose="020F0502020204030204" pitchFamily="34" charset="0"/>
              <a:ea typeface="Calibri" panose="020F0502020204030204" pitchFamily="34" charset="0"/>
              <a:cs typeface="AL-Mohanad" pitchFamily="2" charset="-78"/>
            </a:endParaRPr>
          </a:p>
          <a:p>
            <a:pPr marL="237390" indent="-237390" algn="just">
              <a:buFont typeface="Wingdings" panose="05000000000000000000" pitchFamily="2" charset="2"/>
              <a:buChar char="q"/>
            </a:pPr>
            <a:r>
              <a:rPr lang="ar-SA" sz="2500" dirty="0">
                <a:latin typeface="Calibri" panose="020F0502020204030204" pitchFamily="34" charset="0"/>
                <a:ea typeface="Calibri" panose="020F0502020204030204" pitchFamily="34" charset="0"/>
                <a:cs typeface="AL-Mohanad Bold" pitchFamily="2" charset="-78"/>
              </a:rPr>
              <a:t>التصنيف الجغرافي: </a:t>
            </a:r>
            <a:r>
              <a:rPr lang="ar-SA" sz="2500" dirty="0" smtClean="0">
                <a:latin typeface="Calibri" panose="020F0502020204030204" pitchFamily="34" charset="0"/>
                <a:ea typeface="Calibri" panose="020F0502020204030204" pitchFamily="34" charset="0"/>
                <a:cs typeface="AL-Mohanad" pitchFamily="2" charset="-78"/>
              </a:rPr>
              <a:t> </a:t>
            </a:r>
            <a:endParaRPr lang="en-US" sz="2500" dirty="0">
              <a:latin typeface="Calibri" panose="020F0502020204030204" pitchFamily="34" charset="0"/>
              <a:ea typeface="Calibri" panose="020F0502020204030204" pitchFamily="34" charset="0"/>
              <a:cs typeface="AL-Mohanad"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405911600"/>
              </p:ext>
            </p:extLst>
          </p:nvPr>
        </p:nvGraphicFramePr>
        <p:xfrm>
          <a:off x="497209" y="1769189"/>
          <a:ext cx="4985969" cy="3840480"/>
        </p:xfrm>
        <a:graphic>
          <a:graphicData uri="http://schemas.openxmlformats.org/drawingml/2006/table">
            <a:tbl>
              <a:tblPr>
                <a:tableStyleId>{9DCAF9ED-07DC-4A11-8D7F-57B35C25682E}</a:tableStyleId>
              </a:tblPr>
              <a:tblGrid>
                <a:gridCol w="2182290"/>
                <a:gridCol w="1994174"/>
                <a:gridCol w="809505"/>
              </a:tblGrid>
              <a:tr h="384809">
                <a:tc>
                  <a:txBody>
                    <a:bodyPr/>
                    <a:lstStyle/>
                    <a:p>
                      <a:pPr marL="0" marR="0" algn="ctr" rtl="1">
                        <a:spcBef>
                          <a:spcPts val="0"/>
                        </a:spcBef>
                        <a:spcAft>
                          <a:spcPts val="0"/>
                        </a:spcAft>
                      </a:pPr>
                      <a:r>
                        <a:rPr lang="ar-SA" sz="1800" dirty="0" smtClean="0">
                          <a:effectLst/>
                          <a:cs typeface="AL-Mohanad" pitchFamily="2" charset="-78"/>
                        </a:rPr>
                        <a:t>التصنيف</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الفرعي</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الرئيسي</a:t>
                      </a:r>
                      <a:endParaRPr lang="en-US" sz="18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577213">
                <a:tc>
                  <a:txBody>
                    <a:bodyPr/>
                    <a:lstStyle/>
                    <a:p>
                      <a:pPr marL="0" marR="0" algn="ctr" rtl="1">
                        <a:spcBef>
                          <a:spcPts val="0"/>
                        </a:spcBef>
                        <a:spcAft>
                          <a:spcPts val="0"/>
                        </a:spcAft>
                      </a:pPr>
                      <a:r>
                        <a:rPr lang="ar-SA" sz="1800" dirty="0">
                          <a:effectLst/>
                          <a:cs typeface="AL-Mohanad" pitchFamily="2" charset="-78"/>
                        </a:rPr>
                        <a:t>تقرير زيارة </a:t>
                      </a:r>
                      <a:r>
                        <a:rPr lang="ar-SA" sz="1800" dirty="0" smtClean="0">
                          <a:effectLst/>
                          <a:cs typeface="AL-Mohanad" pitchFamily="2" charset="-78"/>
                        </a:rPr>
                        <a:t>الفصول الدراسية </a:t>
                      </a:r>
                    </a:p>
                    <a:p>
                      <a:pPr marL="0" marR="0" algn="ctr" rtl="1">
                        <a:spcBef>
                          <a:spcPts val="0"/>
                        </a:spcBef>
                        <a:spcAft>
                          <a:spcPts val="0"/>
                        </a:spcAft>
                      </a:pPr>
                      <a:r>
                        <a:rPr lang="ar-SA" sz="1800" dirty="0" smtClean="0">
                          <a:effectLst/>
                          <a:cs typeface="AL-Mohanad" pitchFamily="2" charset="-78"/>
                        </a:rPr>
                        <a:t>تقرير </a:t>
                      </a:r>
                      <a:r>
                        <a:rPr lang="ar-SA" sz="1800" dirty="0">
                          <a:effectLst/>
                          <a:cs typeface="AL-Mohanad" pitchFamily="2" charset="-78"/>
                        </a:rPr>
                        <a:t>زيارة </a:t>
                      </a:r>
                      <a:r>
                        <a:rPr lang="ar-SA" sz="1800" dirty="0" smtClean="0">
                          <a:effectLst/>
                          <a:cs typeface="AL-Mohanad" pitchFamily="2" charset="-78"/>
                        </a:rPr>
                        <a:t>أقسام المعهد</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a:effectLst/>
                          <a:cs typeface="AL-Mohanad" pitchFamily="2" charset="-78"/>
                        </a:rPr>
                        <a:t>تقارير الزيارات الروتينية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3">
                  <a:txBody>
                    <a:bodyPr/>
                    <a:lstStyle/>
                    <a:p>
                      <a:pPr marL="71755" marR="71755" algn="ctr" rtl="1">
                        <a:spcBef>
                          <a:spcPts val="0"/>
                        </a:spcBef>
                        <a:spcAft>
                          <a:spcPts val="0"/>
                        </a:spcAft>
                      </a:pPr>
                      <a:r>
                        <a:rPr lang="ar-SA" sz="1800" dirty="0">
                          <a:effectLst/>
                          <a:cs typeface="AL-Mohanad" pitchFamily="2" charset="-78"/>
                        </a:rPr>
                        <a:t>الزيارات</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vert="vert270" anchor="ctr"/>
                </a:tc>
              </a:tr>
              <a:tr h="384809">
                <a:tc>
                  <a:txBody>
                    <a:bodyPr/>
                    <a:lstStyle/>
                    <a:p>
                      <a:pPr marL="0" marR="0" algn="ctr" rtl="1">
                        <a:spcBef>
                          <a:spcPts val="0"/>
                        </a:spcBef>
                        <a:spcAft>
                          <a:spcPts val="0"/>
                        </a:spcAft>
                      </a:pPr>
                      <a:r>
                        <a:rPr lang="ar-SA" sz="1800" dirty="0">
                          <a:effectLst/>
                          <a:cs typeface="AL-Mohanad" pitchFamily="2" charset="-78"/>
                        </a:rPr>
                        <a:t>تقرير زيارة </a:t>
                      </a:r>
                      <a:r>
                        <a:rPr lang="ar-SA" sz="1800" dirty="0" smtClean="0">
                          <a:effectLst/>
                          <a:cs typeface="AL-Mohanad" pitchFamily="2" charset="-78"/>
                        </a:rPr>
                        <a:t>معهد </a:t>
                      </a:r>
                      <a:r>
                        <a:rPr lang="ar-SA" sz="1800" dirty="0">
                          <a:effectLst/>
                          <a:cs typeface="AL-Mohanad" pitchFamily="2" charset="-78"/>
                        </a:rPr>
                        <a:t>........</a:t>
                      </a:r>
                      <a:endParaRPr lang="en-US" sz="1800" dirty="0">
                        <a:effectLst/>
                        <a:cs typeface="AL-Mohanad" pitchFamily="2" charset="-78"/>
                      </a:endParaRPr>
                    </a:p>
                    <a:p>
                      <a:pPr marL="0" marR="0" algn="ctr" rtl="1">
                        <a:spcBef>
                          <a:spcPts val="0"/>
                        </a:spcBef>
                        <a:spcAft>
                          <a:spcPts val="0"/>
                        </a:spcAft>
                      </a:pPr>
                      <a:r>
                        <a:rPr lang="ar-SA" sz="1800" dirty="0">
                          <a:effectLst/>
                          <a:cs typeface="AL-Mohanad" pitchFamily="2" charset="-78"/>
                        </a:rPr>
                        <a:t>تقرير زيارة </a:t>
                      </a:r>
                      <a:r>
                        <a:rPr lang="ar-SA" sz="1800" dirty="0" smtClean="0">
                          <a:effectLst/>
                          <a:cs typeface="AL-Mohanad" pitchFamily="2" charset="-78"/>
                        </a:rPr>
                        <a:t>مؤسسة........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a:effectLst/>
                          <a:cs typeface="AL-Mohanad" pitchFamily="2" charset="-78"/>
                        </a:rPr>
                        <a:t>تقارير الزيارات الرسمية</a:t>
                      </a:r>
                      <a:endParaRPr lang="en-US" sz="180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r h="384809">
                <a:tc>
                  <a:txBody>
                    <a:bodyPr/>
                    <a:lstStyle/>
                    <a:p>
                      <a:pPr marL="0" marR="0" algn="ctr" rtl="1">
                        <a:spcBef>
                          <a:spcPts val="0"/>
                        </a:spcBef>
                        <a:spcAft>
                          <a:spcPts val="0"/>
                        </a:spcAft>
                      </a:pPr>
                      <a:r>
                        <a:rPr lang="ar-SA" sz="1800">
                          <a:effectLst/>
                          <a:cs typeface="AL-Mohanad" pitchFamily="2" charset="-78"/>
                        </a:rPr>
                        <a:t>تقرير زيارة قسم .......</a:t>
                      </a:r>
                      <a:r>
                        <a:rPr lang="ar-JO" sz="1800">
                          <a:effectLst/>
                          <a:cs typeface="AL-Mohanad" pitchFamily="2" charset="-78"/>
                        </a:rPr>
                        <a:t>...</a:t>
                      </a:r>
                      <a:endParaRPr lang="en-US" sz="1800">
                        <a:effectLst/>
                        <a:cs typeface="AL-Mohanad" pitchFamily="2" charset="-78"/>
                      </a:endParaRPr>
                    </a:p>
                    <a:p>
                      <a:pPr marL="0" marR="0" algn="ctr" rtl="1">
                        <a:spcBef>
                          <a:spcPts val="0"/>
                        </a:spcBef>
                        <a:spcAft>
                          <a:spcPts val="0"/>
                        </a:spcAft>
                      </a:pPr>
                      <a:r>
                        <a:rPr lang="ar-SA" sz="1800">
                          <a:effectLst/>
                          <a:cs typeface="AL-Mohanad" pitchFamily="2" charset="-78"/>
                        </a:rPr>
                        <a:t>تقرير زيارة قسم .......</a:t>
                      </a:r>
                      <a:r>
                        <a:rPr lang="ar-JO" sz="1800">
                          <a:effectLst/>
                          <a:cs typeface="AL-Mohanad" pitchFamily="2" charset="-78"/>
                        </a:rPr>
                        <a:t>..</a:t>
                      </a:r>
                      <a:endParaRPr lang="en-US" sz="180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a:effectLst/>
                          <a:cs typeface="AL-Mohanad" pitchFamily="2" charset="-78"/>
                        </a:rPr>
                        <a:t>تقارير الزيارات المفاجئة</a:t>
                      </a:r>
                      <a:endParaRPr lang="en-US" sz="1800" b="1" dirty="0">
                        <a:effectLst/>
                        <a:latin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1274219280"/>
              </p:ext>
            </p:extLst>
          </p:nvPr>
        </p:nvGraphicFramePr>
        <p:xfrm>
          <a:off x="395536" y="4619062"/>
          <a:ext cx="5087642" cy="1920240"/>
        </p:xfrm>
        <a:graphic>
          <a:graphicData uri="http://schemas.openxmlformats.org/drawingml/2006/table">
            <a:tbl>
              <a:tblPr>
                <a:tableStyleId>{9DCAF9ED-07DC-4A11-8D7F-57B35C25682E}</a:tableStyleId>
              </a:tblPr>
              <a:tblGrid>
                <a:gridCol w="2232248"/>
                <a:gridCol w="1248771"/>
                <a:gridCol w="1606623"/>
              </a:tblGrid>
              <a:tr h="260865">
                <a:tc>
                  <a:txBody>
                    <a:bodyPr/>
                    <a:lstStyle/>
                    <a:p>
                      <a:pPr marL="0" marR="0" algn="ctr" rtl="1">
                        <a:spcBef>
                          <a:spcPts val="0"/>
                        </a:spcBef>
                        <a:spcAft>
                          <a:spcPts val="0"/>
                        </a:spcAft>
                      </a:pPr>
                      <a:r>
                        <a:rPr lang="ar-SA" sz="1800" dirty="0" smtClean="0">
                          <a:effectLst/>
                          <a:cs typeface="AL-Mohanad" pitchFamily="2" charset="-78"/>
                        </a:rPr>
                        <a:t>التصنيف</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الفرعي</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الرئيسي</a:t>
                      </a:r>
                      <a:endParaRPr lang="en-US" sz="1800" b="1" dirty="0">
                        <a:effectLst/>
                        <a:latin typeface="Times New Roman" panose="02020603050405020304" pitchFamily="18" charset="0"/>
                        <a:cs typeface="AL-Mohanad" pitchFamily="2" charset="-78"/>
                      </a:endParaRPr>
                    </a:p>
                  </a:txBody>
                  <a:tcPr marL="47478" marR="47478" marT="0" marB="0">
                    <a:solidFill>
                      <a:schemeClr val="bg2"/>
                    </a:solidFill>
                  </a:tcPr>
                </a:tc>
              </a:tr>
              <a:tr h="853329">
                <a:tc>
                  <a:txBody>
                    <a:bodyPr/>
                    <a:lstStyle/>
                    <a:p>
                      <a:pPr marL="0" marR="0" algn="ctr" rtl="1">
                        <a:spcBef>
                          <a:spcPts val="0"/>
                        </a:spcBef>
                        <a:spcAft>
                          <a:spcPts val="0"/>
                        </a:spcAft>
                      </a:pPr>
                      <a:r>
                        <a:rPr lang="ar-SA" sz="1800" dirty="0">
                          <a:effectLst/>
                          <a:cs typeface="AL-Mohanad" pitchFamily="2" charset="-78"/>
                        </a:rPr>
                        <a:t>تقرير زيارة فرع </a:t>
                      </a:r>
                      <a:r>
                        <a:rPr lang="ar-SA" sz="1800" dirty="0" smtClean="0">
                          <a:effectLst/>
                          <a:cs typeface="AL-Mohanad" pitchFamily="2" charset="-78"/>
                        </a:rPr>
                        <a:t>العليا</a:t>
                      </a:r>
                      <a:endParaRPr lang="en-US" sz="1800" dirty="0">
                        <a:effectLst/>
                        <a:cs typeface="AL-Mohanad" pitchFamily="2" charset="-78"/>
                      </a:endParaRPr>
                    </a:p>
                    <a:p>
                      <a:pPr marL="0" marR="0" algn="ctr" rtl="1">
                        <a:spcBef>
                          <a:spcPts val="0"/>
                        </a:spcBef>
                        <a:spcAft>
                          <a:spcPts val="0"/>
                        </a:spcAft>
                      </a:pPr>
                      <a:r>
                        <a:rPr lang="ar-SA" sz="1800" dirty="0">
                          <a:effectLst/>
                          <a:cs typeface="AL-Mohanad" pitchFamily="2" charset="-78"/>
                        </a:rPr>
                        <a:t>تقرير زيارة فرع </a:t>
                      </a:r>
                      <a:r>
                        <a:rPr lang="ar-SA" sz="1800" dirty="0" smtClean="0">
                          <a:effectLst/>
                          <a:cs typeface="AL-Mohanad" pitchFamily="2" charset="-78"/>
                        </a:rPr>
                        <a:t>السليمانية</a:t>
                      </a:r>
                      <a:endParaRPr lang="en-US" sz="1800" dirty="0">
                        <a:effectLst/>
                        <a:cs typeface="AL-Mohanad" pitchFamily="2" charset="-78"/>
                      </a:endParaRPr>
                    </a:p>
                    <a:p>
                      <a:pPr marL="0" marR="0" algn="ctr" rtl="1">
                        <a:spcBef>
                          <a:spcPts val="0"/>
                        </a:spcBef>
                        <a:spcAft>
                          <a:spcPts val="0"/>
                        </a:spcAft>
                      </a:pPr>
                      <a:r>
                        <a:rPr lang="ar-SA" sz="1800" dirty="0">
                          <a:effectLst/>
                          <a:cs typeface="AL-Mohanad" pitchFamily="2" charset="-78"/>
                        </a:rPr>
                        <a:t>تقرير زيارة فرع </a:t>
                      </a:r>
                      <a:r>
                        <a:rPr lang="ar-SA" sz="1800" dirty="0" smtClean="0">
                          <a:effectLst/>
                          <a:cs typeface="AL-Mohanad" pitchFamily="2" charset="-78"/>
                        </a:rPr>
                        <a:t>التخصصي</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tc>
                <a:tc>
                  <a:txBody>
                    <a:bodyPr/>
                    <a:lstStyle/>
                    <a:p>
                      <a:pPr marL="0" marR="0" algn="ctr" rtl="1">
                        <a:spcBef>
                          <a:spcPts val="0"/>
                        </a:spcBef>
                        <a:spcAft>
                          <a:spcPts val="0"/>
                        </a:spcAft>
                      </a:pPr>
                      <a:r>
                        <a:rPr lang="ar-SA" sz="1800" dirty="0">
                          <a:effectLst/>
                          <a:cs typeface="AL-Mohanad" pitchFamily="2" charset="-78"/>
                        </a:rPr>
                        <a:t>تقارير الزيارات الروتينية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71755" marR="71755" algn="ctr" rtl="1">
                        <a:spcBef>
                          <a:spcPts val="0"/>
                        </a:spcBef>
                        <a:spcAft>
                          <a:spcPts val="0"/>
                        </a:spcAft>
                      </a:pPr>
                      <a:r>
                        <a:rPr lang="ar-SA" sz="1800" dirty="0">
                          <a:effectLst/>
                          <a:cs typeface="AL-Mohanad" pitchFamily="2" charset="-78"/>
                        </a:rPr>
                        <a:t>الزيارات</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vert="vert270" anchor="ctr"/>
                </a:tc>
              </a:tr>
            </a:tbl>
          </a:graphicData>
        </a:graphic>
      </p:graphicFrame>
      <p:sp>
        <p:nvSpPr>
          <p:cNvPr id="7" name="مستطيل 6"/>
          <p:cNvSpPr/>
          <p:nvPr/>
        </p:nvSpPr>
        <p:spPr>
          <a:xfrm>
            <a:off x="2411760" y="740238"/>
            <a:ext cx="4246131"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تصنيف الأرشيف</a:t>
            </a:r>
          </a:p>
        </p:txBody>
      </p:sp>
    </p:spTree>
    <p:extLst>
      <p:ext uri="{BB962C8B-B14F-4D97-AF65-F5344CB8AC3E}">
        <p14:creationId xmlns:p14="http://schemas.microsoft.com/office/powerpoint/2010/main" val="29357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3968" y="1233286"/>
            <a:ext cx="4104456" cy="3965188"/>
          </a:xfrm>
          <a:prstGeom prst="rect">
            <a:avLst/>
          </a:prstGeom>
        </p:spPr>
        <p:txBody>
          <a:bodyPr wrap="square">
            <a:spAutoFit/>
          </a:bodyPr>
          <a:lstStyle/>
          <a:p>
            <a:pPr marL="237390" indent="-237390" algn="just">
              <a:spcBef>
                <a:spcPts val="415"/>
              </a:spcBef>
              <a:buFont typeface="Wingdings" panose="05000000000000000000" pitchFamily="2" charset="2"/>
              <a:buChar char="q"/>
            </a:pPr>
            <a:r>
              <a:rPr lang="ar-SA" sz="2500" dirty="0">
                <a:latin typeface="Calibri" panose="020F0502020204030204" pitchFamily="34" charset="0"/>
                <a:ea typeface="Calibri" panose="020F0502020204030204" pitchFamily="34" charset="0"/>
                <a:cs typeface="AL-Mohanad Bold" pitchFamily="2" charset="-78"/>
              </a:rPr>
              <a:t>التصنيف الإسمي: </a:t>
            </a:r>
          </a:p>
          <a:p>
            <a:pPr marL="237390" indent="-237390" algn="just">
              <a:spcBef>
                <a:spcPts val="415"/>
              </a:spcBef>
              <a:buFont typeface="Wingdings" panose="05000000000000000000" pitchFamily="2" charset="2"/>
              <a:buChar char="q"/>
            </a:pPr>
            <a:endParaRPr lang="ar-SA" sz="2500" dirty="0" smtClean="0">
              <a:latin typeface="Calibri" panose="020F0502020204030204" pitchFamily="34" charset="0"/>
              <a:ea typeface="Calibri" panose="020F0502020204030204" pitchFamily="34" charset="0"/>
              <a:cs typeface="AL-Mohanad Bold" pitchFamily="2" charset="-78"/>
            </a:endParaRPr>
          </a:p>
          <a:p>
            <a:pPr marL="237390" indent="-237390" algn="just">
              <a:spcBef>
                <a:spcPts val="415"/>
              </a:spcBef>
              <a:buFont typeface="Wingdings" panose="05000000000000000000" pitchFamily="2" charset="2"/>
              <a:buChar char="q"/>
            </a:pPr>
            <a:endParaRPr lang="ar-SA" sz="2500" dirty="0" smtClean="0">
              <a:latin typeface="Calibri" panose="020F0502020204030204" pitchFamily="34" charset="0"/>
              <a:ea typeface="Calibri" panose="020F0502020204030204" pitchFamily="34" charset="0"/>
              <a:cs typeface="AL-Mohanad Bold" pitchFamily="2" charset="-78"/>
            </a:endParaRPr>
          </a:p>
          <a:p>
            <a:pPr marL="237390" indent="-237390" algn="just">
              <a:spcBef>
                <a:spcPts val="415"/>
              </a:spcBef>
              <a:buFont typeface="Wingdings" panose="05000000000000000000" pitchFamily="2" charset="2"/>
              <a:buChar char="q"/>
            </a:pPr>
            <a:endParaRPr lang="ar-SA" sz="2500" dirty="0">
              <a:latin typeface="Calibri" panose="020F0502020204030204" pitchFamily="34" charset="0"/>
              <a:ea typeface="Calibri" panose="020F0502020204030204" pitchFamily="34" charset="0"/>
              <a:cs typeface="AL-Mohanad Bold" pitchFamily="2" charset="-78"/>
            </a:endParaRPr>
          </a:p>
          <a:p>
            <a:pPr marL="237390" indent="-237390" algn="just">
              <a:spcBef>
                <a:spcPts val="415"/>
              </a:spcBef>
              <a:buFont typeface="Wingdings" panose="05000000000000000000" pitchFamily="2" charset="2"/>
              <a:buChar char="q"/>
            </a:pPr>
            <a:r>
              <a:rPr lang="ar-SA" sz="2500" dirty="0" smtClean="0">
                <a:latin typeface="Calibri" panose="020F0502020204030204" pitchFamily="34" charset="0"/>
                <a:ea typeface="Calibri" panose="020F0502020204030204" pitchFamily="34" charset="0"/>
                <a:cs typeface="AL-Mohanad Bold" pitchFamily="2" charset="-78"/>
              </a:rPr>
              <a:t>التصنيف </a:t>
            </a:r>
            <a:r>
              <a:rPr lang="ar-SA" sz="2500" dirty="0">
                <a:latin typeface="Calibri" panose="020F0502020204030204" pitchFamily="34" charset="0"/>
                <a:ea typeface="Calibri" panose="020F0502020204030204" pitchFamily="34" charset="0"/>
                <a:cs typeface="AL-Mohanad Bold" pitchFamily="2" charset="-78"/>
              </a:rPr>
              <a:t>الزمني: </a:t>
            </a:r>
          </a:p>
          <a:p>
            <a:pPr algn="just">
              <a:spcBef>
                <a:spcPts val="415"/>
              </a:spcBef>
            </a:pPr>
            <a:endParaRPr lang="ar-SA" sz="2500" dirty="0">
              <a:latin typeface="Calibri" panose="020F0502020204030204" pitchFamily="34" charset="0"/>
              <a:ea typeface="Calibri" panose="020F0502020204030204" pitchFamily="34" charset="0"/>
              <a:cs typeface="AL-Mohanad" pitchFamily="2" charset="-78"/>
            </a:endParaRPr>
          </a:p>
          <a:p>
            <a:pPr algn="just">
              <a:spcBef>
                <a:spcPts val="415"/>
              </a:spcBef>
            </a:pPr>
            <a:endParaRPr lang="ar-SA" sz="2500" dirty="0" smtClean="0">
              <a:latin typeface="Calibri" panose="020F0502020204030204" pitchFamily="34" charset="0"/>
              <a:ea typeface="Calibri" panose="020F0502020204030204" pitchFamily="34" charset="0"/>
              <a:cs typeface="AL-Mohanad" pitchFamily="2" charset="-78"/>
            </a:endParaRPr>
          </a:p>
          <a:p>
            <a:pPr algn="just">
              <a:spcBef>
                <a:spcPts val="415"/>
              </a:spcBef>
            </a:pPr>
            <a:endParaRPr lang="ar-SA" sz="2500" dirty="0" smtClean="0">
              <a:latin typeface="Calibri" panose="020F0502020204030204" pitchFamily="34" charset="0"/>
              <a:ea typeface="Calibri" panose="020F0502020204030204" pitchFamily="34" charset="0"/>
              <a:cs typeface="AL-Mohanad" pitchFamily="2" charset="-78"/>
            </a:endParaRPr>
          </a:p>
          <a:p>
            <a:pPr marL="237390" indent="-237390" algn="just">
              <a:spcBef>
                <a:spcPts val="415"/>
              </a:spcBef>
              <a:buFont typeface="Wingdings" panose="05000000000000000000" pitchFamily="2" charset="2"/>
              <a:buChar char="q"/>
            </a:pPr>
            <a:r>
              <a:rPr lang="ar-SA" sz="2500" dirty="0" smtClean="0">
                <a:latin typeface="Calibri" panose="020F0502020204030204" pitchFamily="34" charset="0"/>
                <a:ea typeface="Calibri" panose="020F0502020204030204" pitchFamily="34" charset="0"/>
                <a:cs typeface="AL-Mohanad Bold" pitchFamily="2" charset="-78"/>
              </a:rPr>
              <a:t>التصنيف الشكلي: </a:t>
            </a:r>
            <a:endParaRPr lang="en-US" sz="2500" dirty="0">
              <a:latin typeface="Calibri" panose="020F0502020204030204" pitchFamily="34" charset="0"/>
              <a:ea typeface="Calibri" panose="020F0502020204030204" pitchFamily="34" charset="0"/>
              <a:cs typeface="AL-Mohanad"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4032714410"/>
              </p:ext>
            </p:extLst>
          </p:nvPr>
        </p:nvGraphicFramePr>
        <p:xfrm>
          <a:off x="344610" y="2609486"/>
          <a:ext cx="5024165" cy="1645920"/>
        </p:xfrm>
        <a:graphic>
          <a:graphicData uri="http://schemas.openxmlformats.org/drawingml/2006/table">
            <a:tbl>
              <a:tblPr>
                <a:tableStyleId>{9DCAF9ED-07DC-4A11-8D7F-57B35C25682E}</a:tableStyleId>
              </a:tblPr>
              <a:tblGrid>
                <a:gridCol w="2244840"/>
                <a:gridCol w="1753986"/>
                <a:gridCol w="1025339"/>
              </a:tblGrid>
              <a:tr h="295422">
                <a:tc>
                  <a:txBody>
                    <a:bodyPr/>
                    <a:lstStyle/>
                    <a:p>
                      <a:pPr marL="0" marR="0" algn="ctr" rtl="1">
                        <a:spcBef>
                          <a:spcPts val="0"/>
                        </a:spcBef>
                        <a:spcAft>
                          <a:spcPts val="0"/>
                        </a:spcAft>
                      </a:pPr>
                      <a:r>
                        <a:rPr lang="ar-SA" sz="1800" dirty="0" smtClean="0">
                          <a:effectLst/>
                          <a:cs typeface="AL-Mohanad" pitchFamily="2" charset="-78"/>
                        </a:rPr>
                        <a:t>التنصيف</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الفرعي</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الرئيسي</a:t>
                      </a:r>
                      <a:endParaRPr lang="en-US" sz="18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295422">
                <a:tc>
                  <a:txBody>
                    <a:bodyPr/>
                    <a:lstStyle/>
                    <a:p>
                      <a:pPr marL="0" marR="0" algn="just" rtl="1">
                        <a:spcBef>
                          <a:spcPts val="0"/>
                        </a:spcBef>
                        <a:spcAft>
                          <a:spcPts val="0"/>
                        </a:spcAft>
                      </a:pPr>
                      <a:r>
                        <a:rPr lang="ar-SA" sz="1800" dirty="0" smtClean="0">
                          <a:effectLst/>
                          <a:cs typeface="AL-Mohanad" pitchFamily="2" charset="-78"/>
                        </a:rPr>
                        <a:t>تقارير</a:t>
                      </a:r>
                      <a:r>
                        <a:rPr lang="ar-SA" sz="1800" baseline="0" dirty="0" smtClean="0">
                          <a:effectLst/>
                          <a:cs typeface="AL-Mohanad" pitchFamily="2" charset="-78"/>
                        </a:rPr>
                        <a:t> </a:t>
                      </a:r>
                      <a:r>
                        <a:rPr lang="ar-SA" sz="1800" dirty="0" smtClean="0">
                          <a:effectLst/>
                          <a:cs typeface="AL-Mohanad" pitchFamily="2" charset="-78"/>
                        </a:rPr>
                        <a:t>الزيارات </a:t>
                      </a:r>
                      <a:r>
                        <a:rPr lang="ar-SA" sz="1800" dirty="0">
                          <a:effectLst/>
                          <a:cs typeface="AL-Mohanad" pitchFamily="2" charset="-78"/>
                        </a:rPr>
                        <a:t>الروتينية لشهر شعبان 1423 ه</a:t>
                      </a:r>
                      <a:r>
                        <a:rPr lang="ar-JO" sz="1800" dirty="0" smtClean="0">
                          <a:effectLst/>
                          <a:cs typeface="AL-Mohanad" pitchFamily="2" charset="-78"/>
                        </a:rPr>
                        <a:t>ـ</a:t>
                      </a:r>
                      <a:r>
                        <a:rPr lang="en-US" sz="1800" dirty="0">
                          <a:effectLst/>
                          <a:cs typeface="AL-Mohanad" pitchFamily="2" charset="-78"/>
                        </a:rPr>
                        <a:t> </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a:effectLst/>
                          <a:cs typeface="AL-Mohanad" pitchFamily="2" charset="-78"/>
                        </a:rPr>
                        <a:t>تقارير الزيارات الروتينية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2">
                  <a:txBody>
                    <a:bodyPr/>
                    <a:lstStyle/>
                    <a:p>
                      <a:pPr marL="71755" marR="71755" algn="ctr" rtl="1">
                        <a:spcBef>
                          <a:spcPts val="0"/>
                        </a:spcBef>
                        <a:spcAft>
                          <a:spcPts val="0"/>
                        </a:spcAft>
                      </a:pPr>
                      <a:r>
                        <a:rPr lang="ar-SA" sz="1800" dirty="0">
                          <a:effectLst/>
                          <a:cs typeface="AL-Mohanad" pitchFamily="2" charset="-78"/>
                        </a:rPr>
                        <a:t>الزيارات</a:t>
                      </a:r>
                      <a:endParaRPr lang="en-US" sz="1800" b="1" dirty="0">
                        <a:effectLst/>
                        <a:latin typeface="Times New Roman" panose="02020603050405020304" pitchFamily="18" charset="0"/>
                        <a:cs typeface="AL-Mohanad" pitchFamily="2" charset="-78"/>
                      </a:endParaRPr>
                    </a:p>
                  </a:txBody>
                  <a:tcPr marL="47478" marR="47478" marT="0" marB="0" vert="vert270" anchor="ctr"/>
                </a:tc>
              </a:tr>
              <a:tr h="295422">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en-US" sz="1800" dirty="0">
                          <a:effectLst/>
                          <a:cs typeface="AL-Mohanad" pitchFamily="2" charset="-78"/>
                        </a:rPr>
                        <a:t> </a:t>
                      </a:r>
                      <a:r>
                        <a:rPr lang="ar-SA" sz="1800" dirty="0" smtClean="0">
                          <a:effectLst/>
                          <a:cs typeface="AL-Mohanad" pitchFamily="2" charset="-78"/>
                        </a:rPr>
                        <a:t>تقارير الزيارات المفاجئة لشهر شعبان 1423 هـ</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a:effectLst/>
                          <a:cs typeface="AL-Mohanad" pitchFamily="2" charset="-78"/>
                        </a:rPr>
                        <a:t>تقارير الزيارات الرسمية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3370174685"/>
              </p:ext>
            </p:extLst>
          </p:nvPr>
        </p:nvGraphicFramePr>
        <p:xfrm>
          <a:off x="323526" y="855350"/>
          <a:ext cx="5040561" cy="1376200"/>
        </p:xfrm>
        <a:graphic>
          <a:graphicData uri="http://schemas.openxmlformats.org/drawingml/2006/table">
            <a:tbl>
              <a:tblPr>
                <a:tableStyleId>{9DCAF9ED-07DC-4A11-8D7F-57B35C25682E}</a:tableStyleId>
              </a:tblPr>
              <a:tblGrid>
                <a:gridCol w="2057372"/>
                <a:gridCol w="1759054"/>
                <a:gridCol w="1224135"/>
              </a:tblGrid>
              <a:tr h="413410">
                <a:tc>
                  <a:txBody>
                    <a:bodyPr/>
                    <a:lstStyle/>
                    <a:p>
                      <a:pPr marL="0" marR="0" algn="ctr" rtl="1">
                        <a:spcBef>
                          <a:spcPts val="0"/>
                        </a:spcBef>
                        <a:spcAft>
                          <a:spcPts val="0"/>
                        </a:spcAft>
                      </a:pPr>
                      <a:r>
                        <a:rPr lang="ar-SA" sz="1800" dirty="0" smtClean="0">
                          <a:effectLst/>
                          <a:cs typeface="AL-Mohanad" pitchFamily="2" charset="-78"/>
                        </a:rPr>
                        <a:t>التنصيف</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الفرعي</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الرئيسي</a:t>
                      </a:r>
                      <a:endParaRPr lang="en-US" sz="18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413780">
                <a:tc>
                  <a:txBody>
                    <a:bodyPr/>
                    <a:lstStyle/>
                    <a:p>
                      <a:pPr marL="0" marR="0" algn="just" rtl="1">
                        <a:spcBef>
                          <a:spcPts val="0"/>
                        </a:spcBef>
                        <a:spcAft>
                          <a:spcPts val="0"/>
                        </a:spcAft>
                      </a:pPr>
                      <a:r>
                        <a:rPr lang="ar-SA" sz="1800" dirty="0" smtClean="0">
                          <a:effectLst/>
                          <a:cs typeface="AL-Mohanad" pitchFamily="2" charset="-78"/>
                        </a:rPr>
                        <a:t>أسماء بن أحمد</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smtClean="0">
                          <a:effectLst/>
                          <a:latin typeface="Times New Roman" panose="02020603050405020304" pitchFamily="18" charset="0"/>
                          <a:ea typeface="Times New Roman" panose="02020603050405020304" pitchFamily="18" charset="0"/>
                          <a:cs typeface="AL-Mohanad" pitchFamily="2" charset="-78"/>
                        </a:rPr>
                        <a:t>التعيينات</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2">
                  <a:txBody>
                    <a:bodyPr/>
                    <a:lstStyle/>
                    <a:p>
                      <a:pPr marL="71755" marR="71755" algn="ctr" rtl="1">
                        <a:spcBef>
                          <a:spcPts val="0"/>
                        </a:spcBef>
                        <a:spcAft>
                          <a:spcPts val="0"/>
                        </a:spcAft>
                      </a:pPr>
                      <a:r>
                        <a:rPr lang="ar-SA" sz="1800" dirty="0" smtClean="0">
                          <a:effectLst/>
                          <a:cs typeface="AL-Mohanad" pitchFamily="2" charset="-78"/>
                        </a:rPr>
                        <a:t>إدارة شؤون الموظفين</a:t>
                      </a:r>
                      <a:endParaRPr lang="en-US" sz="1800" b="1" dirty="0">
                        <a:effectLst/>
                        <a:latin typeface="Times New Roman" panose="02020603050405020304" pitchFamily="18" charset="0"/>
                        <a:cs typeface="AL-Mohanad" pitchFamily="2" charset="-78"/>
                      </a:endParaRPr>
                    </a:p>
                  </a:txBody>
                  <a:tcPr marL="47478" marR="47478" marT="0" marB="0" vert="vert270" anchor="ctr"/>
                </a:tc>
              </a:tr>
              <a:tr h="413780">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1800" dirty="0" smtClean="0">
                          <a:effectLst/>
                          <a:cs typeface="AL-Mohanad" pitchFamily="2" charset="-78"/>
                        </a:rPr>
                        <a:t>خديجة بن خالد</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smtClean="0">
                          <a:effectLst/>
                          <a:latin typeface="Times New Roman" panose="02020603050405020304" pitchFamily="18" charset="0"/>
                          <a:ea typeface="Times New Roman" panose="02020603050405020304" pitchFamily="18" charset="0"/>
                          <a:cs typeface="AL-Mohanad" pitchFamily="2" charset="-78"/>
                        </a:rPr>
                        <a:t>الإجازات</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1332235989"/>
              </p:ext>
            </p:extLst>
          </p:nvPr>
        </p:nvGraphicFramePr>
        <p:xfrm>
          <a:off x="323526" y="4512674"/>
          <a:ext cx="5007273" cy="1371600"/>
        </p:xfrm>
        <a:graphic>
          <a:graphicData uri="http://schemas.openxmlformats.org/drawingml/2006/table">
            <a:tbl>
              <a:tblPr>
                <a:tableStyleId>{9DCAF9ED-07DC-4A11-8D7F-57B35C25682E}</a:tableStyleId>
              </a:tblPr>
              <a:tblGrid>
                <a:gridCol w="2130755"/>
                <a:gridCol w="1854626"/>
                <a:gridCol w="1021892"/>
              </a:tblGrid>
              <a:tr h="378873">
                <a:tc>
                  <a:txBody>
                    <a:bodyPr/>
                    <a:lstStyle/>
                    <a:p>
                      <a:pPr marL="0" marR="0" algn="ctr" rtl="1">
                        <a:spcBef>
                          <a:spcPts val="0"/>
                        </a:spcBef>
                        <a:spcAft>
                          <a:spcPts val="0"/>
                        </a:spcAft>
                      </a:pPr>
                      <a:r>
                        <a:rPr lang="ar-SA" sz="1800" dirty="0" smtClean="0">
                          <a:effectLst/>
                          <a:cs typeface="AL-Mohanad" pitchFamily="2" charset="-78"/>
                        </a:rPr>
                        <a:t>التنصيف</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الفرعي</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1800" dirty="0" smtClean="0">
                          <a:effectLst/>
                          <a:cs typeface="AL-Mohanad" pitchFamily="2" charset="-78"/>
                        </a:rPr>
                        <a:t>التقسيم الرئيسي</a:t>
                      </a:r>
                      <a:endParaRPr lang="en-US" sz="18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378873">
                <a:tc>
                  <a:txBody>
                    <a:bodyPr/>
                    <a:lstStyle/>
                    <a:p>
                      <a:pPr marL="0" marR="0" algn="just" rtl="1">
                        <a:spcBef>
                          <a:spcPts val="0"/>
                        </a:spcBef>
                        <a:spcAft>
                          <a:spcPts val="0"/>
                        </a:spcAft>
                      </a:pPr>
                      <a:r>
                        <a:rPr lang="ar-SA" sz="1800" dirty="0" smtClean="0">
                          <a:effectLst/>
                          <a:cs typeface="AL-Mohanad" pitchFamily="2" charset="-78"/>
                        </a:rPr>
                        <a:t> تعميم إجازة عيد</a:t>
                      </a:r>
                      <a:r>
                        <a:rPr lang="ar-SA" sz="1800" baseline="0" dirty="0" smtClean="0">
                          <a:effectLst/>
                          <a:cs typeface="AL-Mohanad" pitchFamily="2" charset="-78"/>
                        </a:rPr>
                        <a:t> الفطر 1436هـ</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smtClean="0">
                          <a:effectLst/>
                          <a:cs typeface="AL-Mohanad" pitchFamily="2" charset="-78"/>
                        </a:rPr>
                        <a:t>التعاميم العامة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2">
                  <a:txBody>
                    <a:bodyPr/>
                    <a:lstStyle/>
                    <a:p>
                      <a:pPr marL="71755" marR="71755" algn="ctr" rtl="1">
                        <a:spcBef>
                          <a:spcPts val="0"/>
                        </a:spcBef>
                        <a:spcAft>
                          <a:spcPts val="0"/>
                        </a:spcAft>
                      </a:pPr>
                      <a:r>
                        <a:rPr lang="ar-SA" sz="1800" dirty="0" smtClean="0">
                          <a:effectLst/>
                          <a:cs typeface="AL-Mohanad" pitchFamily="2" charset="-78"/>
                        </a:rPr>
                        <a:t>الشؤون الإدارية </a:t>
                      </a:r>
                      <a:endParaRPr lang="en-US" sz="1800" b="1" dirty="0">
                        <a:effectLst/>
                        <a:latin typeface="Times New Roman" panose="02020603050405020304" pitchFamily="18" charset="0"/>
                        <a:cs typeface="AL-Mohanad" pitchFamily="2" charset="-78"/>
                      </a:endParaRPr>
                    </a:p>
                  </a:txBody>
                  <a:tcPr marL="47478" marR="47478" marT="0" marB="0" vert="vert270" anchor="ctr"/>
                </a:tc>
              </a:tr>
              <a:tr h="189436">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1800" dirty="0" smtClean="0">
                          <a:effectLst/>
                          <a:cs typeface="AL-Mohanad" pitchFamily="2" charset="-78"/>
                        </a:rPr>
                        <a:t>السجل التجاري للمعهد</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1800" dirty="0" smtClean="0">
                          <a:effectLst/>
                          <a:cs typeface="AL-Mohanad" pitchFamily="2" charset="-78"/>
                        </a:rPr>
                        <a:t>التراخيص الرسمية</a:t>
                      </a:r>
                      <a:endParaRPr lang="en-US" sz="18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spTree>
    <p:extLst>
      <p:ext uri="{BB962C8B-B14F-4D97-AF65-F5344CB8AC3E}">
        <p14:creationId xmlns:p14="http://schemas.microsoft.com/office/powerpoint/2010/main" val="392543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04263" y="738534"/>
            <a:ext cx="2639667"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ترميز الأرشيف</a:t>
            </a:r>
          </a:p>
        </p:txBody>
      </p:sp>
      <p:grpSp>
        <p:nvGrpSpPr>
          <p:cNvPr id="6" name="مجموعة 5"/>
          <p:cNvGrpSpPr/>
          <p:nvPr/>
        </p:nvGrpSpPr>
        <p:grpSpPr>
          <a:xfrm>
            <a:off x="467544" y="1772816"/>
            <a:ext cx="8243914" cy="4166495"/>
            <a:chOff x="1153959" y="1551704"/>
            <a:chExt cx="9585102" cy="3725722"/>
          </a:xfrm>
        </p:grpSpPr>
        <p:grpSp>
          <p:nvGrpSpPr>
            <p:cNvPr id="14" name="Group 1"/>
            <p:cNvGrpSpPr/>
            <p:nvPr/>
          </p:nvGrpSpPr>
          <p:grpSpPr>
            <a:xfrm>
              <a:off x="4833791" y="1551704"/>
              <a:ext cx="2283730" cy="2711597"/>
              <a:chOff x="4833791" y="1551704"/>
              <a:chExt cx="2283730" cy="2711597"/>
            </a:xfrm>
          </p:grpSpPr>
          <p:grpSp>
            <p:nvGrpSpPr>
              <p:cNvPr id="15" name="Group 2145"/>
              <p:cNvGrpSpPr/>
              <p:nvPr/>
            </p:nvGrpSpPr>
            <p:grpSpPr>
              <a:xfrm>
                <a:off x="4833791" y="1608669"/>
                <a:ext cx="2200262" cy="2594123"/>
                <a:chOff x="4720618" y="1544854"/>
                <a:chExt cx="2401804" cy="2831742"/>
              </a:xfrm>
            </p:grpSpPr>
            <p:cxnSp>
              <p:nvCxnSpPr>
                <p:cNvPr id="48" name="Straight Connector 221"/>
                <p:cNvCxnSpPr/>
                <p:nvPr/>
              </p:nvCxnSpPr>
              <p:spPr>
                <a:xfrm flipV="1">
                  <a:off x="6567142" y="2875576"/>
                  <a:ext cx="555280" cy="2660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61"/>
                <p:cNvCxnSpPr/>
                <p:nvPr/>
              </p:nvCxnSpPr>
              <p:spPr>
                <a:xfrm>
                  <a:off x="4973177" y="3240628"/>
                  <a:ext cx="349354" cy="7367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63"/>
                <p:cNvCxnSpPr/>
                <p:nvPr/>
              </p:nvCxnSpPr>
              <p:spPr>
                <a:xfrm>
                  <a:off x="5490256" y="2946817"/>
                  <a:ext cx="61411"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65"/>
                <p:cNvCxnSpPr/>
                <p:nvPr/>
              </p:nvCxnSpPr>
              <p:spPr>
                <a:xfrm flipH="1">
                  <a:off x="6845536" y="2890351"/>
                  <a:ext cx="261556"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68"/>
                <p:cNvCxnSpPr/>
                <p:nvPr/>
              </p:nvCxnSpPr>
              <p:spPr>
                <a:xfrm flipH="1">
                  <a:off x="6636373" y="3394234"/>
                  <a:ext cx="225677"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70"/>
                <p:cNvCxnSpPr/>
                <p:nvPr/>
              </p:nvCxnSpPr>
              <p:spPr>
                <a:xfrm flipH="1">
                  <a:off x="6346222" y="3146516"/>
                  <a:ext cx="225675" cy="5086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72"/>
                <p:cNvCxnSpPr/>
                <p:nvPr/>
              </p:nvCxnSpPr>
              <p:spPr>
                <a:xfrm flipH="1">
                  <a:off x="6578790" y="3844363"/>
                  <a:ext cx="57583"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74"/>
                <p:cNvCxnSpPr/>
                <p:nvPr/>
              </p:nvCxnSpPr>
              <p:spPr>
                <a:xfrm>
                  <a:off x="5322532" y="3969216"/>
                  <a:ext cx="113793" cy="40738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76"/>
                <p:cNvCxnSpPr/>
                <p:nvPr/>
              </p:nvCxnSpPr>
              <p:spPr>
                <a:xfrm>
                  <a:off x="7056315" y="2229057"/>
                  <a:ext cx="41725" cy="6612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78"/>
                <p:cNvCxnSpPr/>
                <p:nvPr/>
              </p:nvCxnSpPr>
              <p:spPr>
                <a:xfrm>
                  <a:off x="6687343" y="1812146"/>
                  <a:ext cx="389834" cy="41691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80"/>
                <p:cNvCxnSpPr/>
                <p:nvPr/>
              </p:nvCxnSpPr>
              <p:spPr>
                <a:xfrm>
                  <a:off x="6074263" y="1545097"/>
                  <a:ext cx="613080" cy="26704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82"/>
                <p:cNvCxnSpPr/>
                <p:nvPr/>
              </p:nvCxnSpPr>
              <p:spPr>
                <a:xfrm flipV="1">
                  <a:off x="5424178" y="1545097"/>
                  <a:ext cx="650086" cy="1471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84"/>
                <p:cNvCxnSpPr/>
                <p:nvPr/>
              </p:nvCxnSpPr>
              <p:spPr>
                <a:xfrm flipV="1">
                  <a:off x="5027800" y="1678621"/>
                  <a:ext cx="396378" cy="319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86"/>
                <p:cNvCxnSpPr/>
                <p:nvPr/>
              </p:nvCxnSpPr>
              <p:spPr>
                <a:xfrm flipH="1">
                  <a:off x="4824863" y="2038040"/>
                  <a:ext cx="182074" cy="471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88"/>
                <p:cNvCxnSpPr/>
                <p:nvPr/>
              </p:nvCxnSpPr>
              <p:spPr>
                <a:xfrm>
                  <a:off x="4815811" y="2509078"/>
                  <a:ext cx="157366" cy="7315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90"/>
                <p:cNvCxnSpPr/>
                <p:nvPr/>
              </p:nvCxnSpPr>
              <p:spPr>
                <a:xfrm flipV="1">
                  <a:off x="4864987" y="2460205"/>
                  <a:ext cx="501063" cy="4887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92"/>
                <p:cNvCxnSpPr/>
                <p:nvPr/>
              </p:nvCxnSpPr>
              <p:spPr>
                <a:xfrm flipV="1">
                  <a:off x="5140569" y="2460205"/>
                  <a:ext cx="231736" cy="3332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94"/>
                <p:cNvCxnSpPr/>
                <p:nvPr/>
              </p:nvCxnSpPr>
              <p:spPr>
                <a:xfrm>
                  <a:off x="4840215" y="2538060"/>
                  <a:ext cx="625436" cy="15383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96"/>
                <p:cNvCxnSpPr/>
                <p:nvPr/>
              </p:nvCxnSpPr>
              <p:spPr>
                <a:xfrm flipV="1">
                  <a:off x="4997581" y="2791703"/>
                  <a:ext cx="150273" cy="4326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98"/>
                <p:cNvCxnSpPr/>
                <p:nvPr/>
              </p:nvCxnSpPr>
              <p:spPr>
                <a:xfrm>
                  <a:off x="4826929" y="2521803"/>
                  <a:ext cx="324406" cy="26990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100"/>
                <p:cNvCxnSpPr/>
                <p:nvPr/>
              </p:nvCxnSpPr>
              <p:spPr>
                <a:xfrm>
                  <a:off x="5460687" y="2691892"/>
                  <a:ext cx="45250" cy="2957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102"/>
                <p:cNvCxnSpPr/>
                <p:nvPr/>
              </p:nvCxnSpPr>
              <p:spPr>
                <a:xfrm flipH="1" flipV="1">
                  <a:off x="5046450" y="1998261"/>
                  <a:ext cx="331494" cy="46194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104"/>
                <p:cNvCxnSpPr/>
                <p:nvPr/>
              </p:nvCxnSpPr>
              <p:spPr>
                <a:xfrm flipH="1">
                  <a:off x="5358269" y="1728362"/>
                  <a:ext cx="38326" cy="7318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106"/>
                <p:cNvCxnSpPr/>
                <p:nvPr/>
              </p:nvCxnSpPr>
              <p:spPr>
                <a:xfrm flipV="1">
                  <a:off x="5369214" y="2176842"/>
                  <a:ext cx="436907" cy="28336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108"/>
                <p:cNvCxnSpPr/>
                <p:nvPr/>
              </p:nvCxnSpPr>
              <p:spPr>
                <a:xfrm>
                  <a:off x="5442741" y="1721262"/>
                  <a:ext cx="361776" cy="46799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112"/>
                <p:cNvCxnSpPr/>
                <p:nvPr/>
              </p:nvCxnSpPr>
              <p:spPr>
                <a:xfrm flipH="1">
                  <a:off x="5791453" y="1545097"/>
                  <a:ext cx="272787" cy="63150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114"/>
                <p:cNvCxnSpPr/>
                <p:nvPr/>
              </p:nvCxnSpPr>
              <p:spPr>
                <a:xfrm>
                  <a:off x="6078550" y="1544854"/>
                  <a:ext cx="165859" cy="58311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116"/>
                <p:cNvCxnSpPr/>
                <p:nvPr/>
              </p:nvCxnSpPr>
              <p:spPr>
                <a:xfrm flipH="1">
                  <a:off x="6268895" y="1812146"/>
                  <a:ext cx="432758" cy="3158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118"/>
                <p:cNvCxnSpPr/>
                <p:nvPr/>
              </p:nvCxnSpPr>
              <p:spPr>
                <a:xfrm flipH="1" flipV="1">
                  <a:off x="6222965" y="2127970"/>
                  <a:ext cx="838390" cy="1010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120"/>
                <p:cNvCxnSpPr/>
                <p:nvPr/>
              </p:nvCxnSpPr>
              <p:spPr>
                <a:xfrm>
                  <a:off x="5951453" y="2626814"/>
                  <a:ext cx="315891" cy="5838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122"/>
                <p:cNvCxnSpPr/>
                <p:nvPr/>
              </p:nvCxnSpPr>
              <p:spPr>
                <a:xfrm flipV="1">
                  <a:off x="5955481" y="2142494"/>
                  <a:ext cx="297384" cy="4843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124"/>
                <p:cNvCxnSpPr/>
                <p:nvPr/>
              </p:nvCxnSpPr>
              <p:spPr>
                <a:xfrm flipV="1">
                  <a:off x="5823080" y="2142494"/>
                  <a:ext cx="413894" cy="341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126"/>
                <p:cNvCxnSpPr/>
                <p:nvPr/>
              </p:nvCxnSpPr>
              <p:spPr>
                <a:xfrm>
                  <a:off x="6258929" y="2137145"/>
                  <a:ext cx="518246" cy="31431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2048"/>
                <p:cNvCxnSpPr/>
                <p:nvPr/>
              </p:nvCxnSpPr>
              <p:spPr>
                <a:xfrm flipH="1">
                  <a:off x="6796760" y="2229057"/>
                  <a:ext cx="279115" cy="2131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2051"/>
                <p:cNvCxnSpPr/>
                <p:nvPr/>
              </p:nvCxnSpPr>
              <p:spPr>
                <a:xfrm>
                  <a:off x="6763857" y="2464323"/>
                  <a:ext cx="297497" cy="4260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2053"/>
                <p:cNvCxnSpPr/>
                <p:nvPr/>
              </p:nvCxnSpPr>
              <p:spPr>
                <a:xfrm flipV="1">
                  <a:off x="6468879" y="2453261"/>
                  <a:ext cx="308910" cy="25657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2055"/>
                <p:cNvCxnSpPr/>
                <p:nvPr/>
              </p:nvCxnSpPr>
              <p:spPr>
                <a:xfrm>
                  <a:off x="6267344" y="2150093"/>
                  <a:ext cx="191716" cy="5597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2057"/>
                <p:cNvCxnSpPr/>
                <p:nvPr/>
              </p:nvCxnSpPr>
              <p:spPr>
                <a:xfrm flipH="1" flipV="1">
                  <a:off x="5800527" y="2172490"/>
                  <a:ext cx="163662" cy="44248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2059"/>
                <p:cNvCxnSpPr/>
                <p:nvPr/>
              </p:nvCxnSpPr>
              <p:spPr>
                <a:xfrm flipV="1">
                  <a:off x="5443793" y="2638651"/>
                  <a:ext cx="493125" cy="5883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2061"/>
                <p:cNvCxnSpPr/>
                <p:nvPr/>
              </p:nvCxnSpPr>
              <p:spPr>
                <a:xfrm>
                  <a:off x="5354198" y="2464323"/>
                  <a:ext cx="562090" cy="16016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2063"/>
                <p:cNvCxnSpPr/>
                <p:nvPr/>
              </p:nvCxnSpPr>
              <p:spPr>
                <a:xfrm flipV="1">
                  <a:off x="5981770" y="2458732"/>
                  <a:ext cx="767441" cy="17981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2065"/>
                <p:cNvCxnSpPr/>
                <p:nvPr/>
              </p:nvCxnSpPr>
              <p:spPr>
                <a:xfrm>
                  <a:off x="5971041" y="2650381"/>
                  <a:ext cx="492339" cy="667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2067"/>
                <p:cNvCxnSpPr/>
                <p:nvPr/>
              </p:nvCxnSpPr>
              <p:spPr>
                <a:xfrm flipH="1" flipV="1">
                  <a:off x="5170294" y="2791703"/>
                  <a:ext cx="350013" cy="1936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2069"/>
                <p:cNvCxnSpPr/>
                <p:nvPr/>
              </p:nvCxnSpPr>
              <p:spPr>
                <a:xfrm flipV="1">
                  <a:off x="4984068" y="2982116"/>
                  <a:ext cx="502232" cy="2732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2071"/>
                <p:cNvCxnSpPr/>
                <p:nvPr/>
              </p:nvCxnSpPr>
              <p:spPr>
                <a:xfrm>
                  <a:off x="5009678" y="3255367"/>
                  <a:ext cx="579969" cy="2519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2073"/>
                <p:cNvCxnSpPr/>
                <p:nvPr/>
              </p:nvCxnSpPr>
              <p:spPr>
                <a:xfrm flipV="1">
                  <a:off x="5312063" y="3507272"/>
                  <a:ext cx="253114" cy="41806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2075"/>
                <p:cNvCxnSpPr/>
                <p:nvPr/>
              </p:nvCxnSpPr>
              <p:spPr>
                <a:xfrm flipH="1" flipV="1">
                  <a:off x="5568935" y="3508706"/>
                  <a:ext cx="143924" cy="51931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5" name="Straight Connector 2077"/>
                <p:cNvCxnSpPr/>
                <p:nvPr/>
              </p:nvCxnSpPr>
              <p:spPr>
                <a:xfrm flipV="1">
                  <a:off x="5436326" y="4028019"/>
                  <a:ext cx="285930" cy="33677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2079"/>
                <p:cNvCxnSpPr/>
                <p:nvPr/>
              </p:nvCxnSpPr>
              <p:spPr>
                <a:xfrm>
                  <a:off x="5731751" y="4040560"/>
                  <a:ext cx="271109" cy="33603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2081"/>
                <p:cNvCxnSpPr/>
                <p:nvPr/>
              </p:nvCxnSpPr>
              <p:spPr>
                <a:xfrm flipV="1">
                  <a:off x="5980145" y="3646755"/>
                  <a:ext cx="0" cy="718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2083"/>
                <p:cNvCxnSpPr/>
                <p:nvPr/>
              </p:nvCxnSpPr>
              <p:spPr>
                <a:xfrm>
                  <a:off x="5964189" y="2638543"/>
                  <a:ext cx="0" cy="5858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2085"/>
                <p:cNvCxnSpPr/>
                <p:nvPr/>
              </p:nvCxnSpPr>
              <p:spPr>
                <a:xfrm>
                  <a:off x="5505937" y="2982116"/>
                  <a:ext cx="496924" cy="66463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0" name="Straight Connector 2087"/>
                <p:cNvCxnSpPr/>
                <p:nvPr/>
              </p:nvCxnSpPr>
              <p:spPr>
                <a:xfrm flipH="1" flipV="1">
                  <a:off x="5971041" y="3212073"/>
                  <a:ext cx="20698" cy="43228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2089"/>
                <p:cNvCxnSpPr/>
                <p:nvPr/>
              </p:nvCxnSpPr>
              <p:spPr>
                <a:xfrm>
                  <a:off x="6485274" y="2728943"/>
                  <a:ext cx="96764" cy="42933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2" name="Straight Connector 2091"/>
                <p:cNvCxnSpPr/>
                <p:nvPr/>
              </p:nvCxnSpPr>
              <p:spPr>
                <a:xfrm flipV="1">
                  <a:off x="6578656" y="2451459"/>
                  <a:ext cx="193124" cy="70682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2095"/>
                <p:cNvCxnSpPr/>
                <p:nvPr/>
              </p:nvCxnSpPr>
              <p:spPr>
                <a:xfrm flipV="1">
                  <a:off x="6276482" y="2728943"/>
                  <a:ext cx="190780" cy="4954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4" name="Straight Connector 2097"/>
                <p:cNvCxnSpPr/>
                <p:nvPr/>
              </p:nvCxnSpPr>
              <p:spPr>
                <a:xfrm flipV="1">
                  <a:off x="5523949" y="2708886"/>
                  <a:ext cx="930829" cy="2599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2099"/>
                <p:cNvCxnSpPr/>
                <p:nvPr/>
              </p:nvCxnSpPr>
              <p:spPr>
                <a:xfrm flipH="1" flipV="1">
                  <a:off x="5961667" y="3619808"/>
                  <a:ext cx="384555" cy="4445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2101"/>
                <p:cNvCxnSpPr/>
                <p:nvPr/>
              </p:nvCxnSpPr>
              <p:spPr>
                <a:xfrm flipV="1">
                  <a:off x="6007431" y="4049017"/>
                  <a:ext cx="341269" cy="30866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2103"/>
                <p:cNvCxnSpPr/>
                <p:nvPr/>
              </p:nvCxnSpPr>
              <p:spPr>
                <a:xfrm>
                  <a:off x="6338757" y="3659296"/>
                  <a:ext cx="299586" cy="18162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2105"/>
                <p:cNvCxnSpPr/>
                <p:nvPr/>
              </p:nvCxnSpPr>
              <p:spPr>
                <a:xfrm flipH="1">
                  <a:off x="6338757" y="3668444"/>
                  <a:ext cx="9943" cy="39450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2107"/>
                <p:cNvCxnSpPr/>
                <p:nvPr/>
              </p:nvCxnSpPr>
              <p:spPr>
                <a:xfrm>
                  <a:off x="6263895" y="3228456"/>
                  <a:ext cx="90999" cy="43998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2109"/>
                <p:cNvCxnSpPr/>
                <p:nvPr/>
              </p:nvCxnSpPr>
              <p:spPr>
                <a:xfrm flipV="1">
                  <a:off x="5580713" y="3232828"/>
                  <a:ext cx="390290" cy="2665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2111"/>
                <p:cNvCxnSpPr/>
                <p:nvPr/>
              </p:nvCxnSpPr>
              <p:spPr>
                <a:xfrm>
                  <a:off x="5496539" y="2984830"/>
                  <a:ext cx="492359" cy="2517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2113"/>
                <p:cNvCxnSpPr/>
                <p:nvPr/>
              </p:nvCxnSpPr>
              <p:spPr>
                <a:xfrm>
                  <a:off x="5979171" y="3220748"/>
                  <a:ext cx="286190"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2115"/>
                <p:cNvCxnSpPr/>
                <p:nvPr/>
              </p:nvCxnSpPr>
              <p:spPr>
                <a:xfrm flipV="1">
                  <a:off x="6002860" y="3210639"/>
                  <a:ext cx="273622" cy="4223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2117"/>
                <p:cNvCxnSpPr/>
                <p:nvPr/>
              </p:nvCxnSpPr>
              <p:spPr>
                <a:xfrm flipV="1">
                  <a:off x="5724992" y="3636725"/>
                  <a:ext cx="235599" cy="40908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2119"/>
                <p:cNvCxnSpPr/>
                <p:nvPr/>
              </p:nvCxnSpPr>
              <p:spPr>
                <a:xfrm flipV="1">
                  <a:off x="5304451" y="3615724"/>
                  <a:ext cx="672942" cy="34693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2121"/>
                <p:cNvCxnSpPr/>
                <p:nvPr/>
              </p:nvCxnSpPr>
              <p:spPr>
                <a:xfrm>
                  <a:off x="5320956" y="3971950"/>
                  <a:ext cx="1022510" cy="923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7" name="Straight Connector 2123"/>
                <p:cNvCxnSpPr/>
                <p:nvPr/>
              </p:nvCxnSpPr>
              <p:spPr>
                <a:xfrm flipH="1">
                  <a:off x="6346222" y="3414241"/>
                  <a:ext cx="499314" cy="2705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2125"/>
                <p:cNvCxnSpPr/>
                <p:nvPr/>
              </p:nvCxnSpPr>
              <p:spPr>
                <a:xfrm flipV="1">
                  <a:off x="5579511" y="3432465"/>
                  <a:ext cx="1273491" cy="70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2127"/>
                <p:cNvCxnSpPr/>
                <p:nvPr/>
              </p:nvCxnSpPr>
              <p:spPr>
                <a:xfrm>
                  <a:off x="5447581" y="4356121"/>
                  <a:ext cx="544159" cy="1002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2129"/>
                <p:cNvCxnSpPr/>
                <p:nvPr/>
              </p:nvCxnSpPr>
              <p:spPr>
                <a:xfrm>
                  <a:off x="5998499" y="4360458"/>
                  <a:ext cx="326678" cy="1055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2131"/>
                <p:cNvCxnSpPr/>
                <p:nvPr/>
              </p:nvCxnSpPr>
              <p:spPr>
                <a:xfrm flipV="1">
                  <a:off x="6327763" y="4312160"/>
                  <a:ext cx="264162" cy="6318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2133"/>
                <p:cNvCxnSpPr/>
                <p:nvPr/>
              </p:nvCxnSpPr>
              <p:spPr>
                <a:xfrm flipH="1">
                  <a:off x="6325177" y="4049017"/>
                  <a:ext cx="12393" cy="3171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2135"/>
                <p:cNvCxnSpPr/>
                <p:nvPr/>
              </p:nvCxnSpPr>
              <p:spPr>
                <a:xfrm>
                  <a:off x="6339518" y="4050282"/>
                  <a:ext cx="233863" cy="2618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2137"/>
                <p:cNvCxnSpPr/>
                <p:nvPr/>
              </p:nvCxnSpPr>
              <p:spPr>
                <a:xfrm flipV="1">
                  <a:off x="6359970" y="3854229"/>
                  <a:ext cx="290379" cy="20307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5" name="Oval 16"/>
                <p:cNvSpPr>
                  <a:spLocks noChangeAspect="1"/>
                </p:cNvSpPr>
                <p:nvPr/>
              </p:nvSpPr>
              <p:spPr>
                <a:xfrm>
                  <a:off x="4720618" y="2431223"/>
                  <a:ext cx="237600" cy="237600"/>
                </a:xfrm>
                <a:prstGeom prst="ellipse">
                  <a:avLst/>
                </a:prstGeom>
                <a:solidFill>
                  <a:srgbClr val="53B44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grpSp>
          <p:grpSp>
            <p:nvGrpSpPr>
              <p:cNvPr id="16" name="Group 2139"/>
              <p:cNvGrpSpPr/>
              <p:nvPr/>
            </p:nvGrpSpPr>
            <p:grpSpPr>
              <a:xfrm>
                <a:off x="4970429" y="1551704"/>
                <a:ext cx="2147092" cy="2711597"/>
                <a:chOff x="5252733" y="2173721"/>
                <a:chExt cx="1532638" cy="1935594"/>
              </a:xfrm>
            </p:grpSpPr>
            <p:sp>
              <p:nvSpPr>
                <p:cNvPr id="17" name="Oval 13"/>
                <p:cNvSpPr>
                  <a:spLocks noChangeAspect="1"/>
                </p:cNvSpPr>
                <p:nvPr/>
              </p:nvSpPr>
              <p:spPr>
                <a:xfrm>
                  <a:off x="5252733" y="3245966"/>
                  <a:ext cx="154645" cy="154645"/>
                </a:xfrm>
                <a:prstGeom prst="ellipse">
                  <a:avLst/>
                </a:prstGeom>
                <a:solidFill>
                  <a:srgbClr val="23AA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18" name="Oval 14"/>
                <p:cNvSpPr>
                  <a:spLocks noChangeAspect="1"/>
                </p:cNvSpPr>
                <p:nvPr/>
              </p:nvSpPr>
              <p:spPr>
                <a:xfrm>
                  <a:off x="6636808" y="2620714"/>
                  <a:ext cx="94165" cy="941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19" name="Oval 15"/>
                <p:cNvSpPr>
                  <a:spLocks noChangeAspect="1"/>
                </p:cNvSpPr>
                <p:nvPr/>
              </p:nvSpPr>
              <p:spPr>
                <a:xfrm>
                  <a:off x="5549460" y="2274670"/>
                  <a:ext cx="117706" cy="1177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0" name="Oval 17"/>
                <p:cNvSpPr>
                  <a:spLocks noChangeAspect="1"/>
                </p:cNvSpPr>
                <p:nvPr/>
              </p:nvSpPr>
              <p:spPr>
                <a:xfrm>
                  <a:off x="6516818" y="3385440"/>
                  <a:ext cx="94165" cy="941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1" name="Oval 18"/>
                <p:cNvSpPr>
                  <a:spLocks noChangeAspect="1"/>
                </p:cNvSpPr>
                <p:nvPr/>
              </p:nvSpPr>
              <p:spPr>
                <a:xfrm>
                  <a:off x="6340169" y="3648163"/>
                  <a:ext cx="164788" cy="164788"/>
                </a:xfrm>
                <a:prstGeom prst="ellipse">
                  <a:avLst/>
                </a:prstGeom>
                <a:solidFill>
                  <a:srgbClr val="53B4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2" name="Oval 19"/>
                <p:cNvSpPr>
                  <a:spLocks noChangeAspect="1"/>
                </p:cNvSpPr>
                <p:nvPr/>
              </p:nvSpPr>
              <p:spPr>
                <a:xfrm>
                  <a:off x="6014356" y="2173721"/>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3" name="Oval 20"/>
                <p:cNvSpPr>
                  <a:spLocks noChangeAspect="1"/>
                </p:cNvSpPr>
                <p:nvPr/>
              </p:nvSpPr>
              <p:spPr>
                <a:xfrm>
                  <a:off x="6319318" y="3987096"/>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4" name="Oval 21"/>
                <p:cNvSpPr>
                  <a:spLocks noChangeAspect="1"/>
                </p:cNvSpPr>
                <p:nvPr/>
              </p:nvSpPr>
              <p:spPr>
                <a:xfrm>
                  <a:off x="5330055" y="2470055"/>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5" name="Oval 22"/>
                <p:cNvSpPr>
                  <a:spLocks noChangeAspect="1"/>
                </p:cNvSpPr>
                <p:nvPr/>
              </p:nvSpPr>
              <p:spPr>
                <a:xfrm>
                  <a:off x="6401522" y="2338261"/>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6" name="Oval 24"/>
                <p:cNvSpPr>
                  <a:spLocks noChangeAspect="1"/>
                </p:cNvSpPr>
                <p:nvPr/>
              </p:nvSpPr>
              <p:spPr>
                <a:xfrm>
                  <a:off x="6620583" y="3033651"/>
                  <a:ext cx="164788" cy="164788"/>
                </a:xfrm>
                <a:prstGeom prst="ellipse">
                  <a:avLst/>
                </a:prstGeom>
                <a:solidFill>
                  <a:srgbClr val="23AA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7" name="Oval 25"/>
                <p:cNvSpPr>
                  <a:spLocks noChangeAspect="1"/>
                </p:cNvSpPr>
                <p:nvPr/>
              </p:nvSpPr>
              <p:spPr>
                <a:xfrm>
                  <a:off x="5591599" y="4017582"/>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en-US" sz="2000" dirty="0">
                      <a:solidFill>
                        <a:schemeClr val="bg1"/>
                      </a:solidFill>
                      <a:latin typeface="FontAwesome" pitchFamily="2" charset="0"/>
                      <a:cs typeface="AL-Mohanad" pitchFamily="2" charset="-78"/>
                    </a:rPr>
                    <a:t>0</a:t>
                  </a:r>
                </a:p>
              </p:txBody>
            </p:sp>
            <p:sp>
              <p:nvSpPr>
                <p:cNvPr id="28" name="Oval 26"/>
                <p:cNvSpPr>
                  <a:spLocks noChangeAspect="1"/>
                </p:cNvSpPr>
                <p:nvPr/>
              </p:nvSpPr>
              <p:spPr>
                <a:xfrm>
                  <a:off x="5503887" y="3754166"/>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29" name="Oval 27"/>
                <p:cNvSpPr>
                  <a:spLocks noChangeAspect="1"/>
                </p:cNvSpPr>
                <p:nvPr/>
              </p:nvSpPr>
              <p:spPr>
                <a:xfrm>
                  <a:off x="5897899" y="2844911"/>
                  <a:ext cx="154645" cy="1546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0" name="Oval 28"/>
                <p:cNvSpPr>
                  <a:spLocks noChangeAspect="1"/>
                </p:cNvSpPr>
                <p:nvPr/>
              </p:nvSpPr>
              <p:spPr>
                <a:xfrm>
                  <a:off x="5644638" y="3115561"/>
                  <a:ext cx="106856" cy="10685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1" name="Oval 29"/>
                <p:cNvSpPr>
                  <a:spLocks noChangeAspect="1"/>
                </p:cNvSpPr>
                <p:nvPr/>
              </p:nvSpPr>
              <p:spPr>
                <a:xfrm>
                  <a:off x="5606319" y="2923635"/>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2" name="Oval 30"/>
                <p:cNvSpPr>
                  <a:spLocks noChangeAspect="1"/>
                </p:cNvSpPr>
                <p:nvPr/>
              </p:nvSpPr>
              <p:spPr>
                <a:xfrm>
                  <a:off x="6134075" y="3275461"/>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3" name="Oval 31"/>
                <p:cNvSpPr>
                  <a:spLocks noChangeAspect="1"/>
                </p:cNvSpPr>
                <p:nvPr/>
              </p:nvSpPr>
              <p:spPr>
                <a:xfrm>
                  <a:off x="6265177" y="2949207"/>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4" name="Oval 32"/>
                <p:cNvSpPr>
                  <a:spLocks noChangeAspect="1"/>
                </p:cNvSpPr>
                <p:nvPr/>
              </p:nvSpPr>
              <p:spPr>
                <a:xfrm>
                  <a:off x="5857077" y="2586833"/>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5" name="Oval 33"/>
                <p:cNvSpPr>
                  <a:spLocks noChangeAspect="1"/>
                </p:cNvSpPr>
                <p:nvPr/>
              </p:nvSpPr>
              <p:spPr>
                <a:xfrm>
                  <a:off x="6178405" y="4033019"/>
                  <a:ext cx="66207" cy="6620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6" name="Oval 34"/>
                <p:cNvSpPr>
                  <a:spLocks noChangeAspect="1"/>
                </p:cNvSpPr>
                <p:nvPr/>
              </p:nvSpPr>
              <p:spPr>
                <a:xfrm>
                  <a:off x="5935251" y="4007493"/>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7" name="Oval 35"/>
                <p:cNvSpPr>
                  <a:spLocks noChangeAspect="1"/>
                </p:cNvSpPr>
                <p:nvPr/>
              </p:nvSpPr>
              <p:spPr>
                <a:xfrm>
                  <a:off x="6179055" y="3805077"/>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8" name="Oval 36"/>
                <p:cNvSpPr>
                  <a:spLocks noChangeAspect="1"/>
                </p:cNvSpPr>
                <p:nvPr/>
              </p:nvSpPr>
              <p:spPr>
                <a:xfrm>
                  <a:off x="5911609" y="3481568"/>
                  <a:ext cx="154645" cy="1546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39" name="Oval 37"/>
                <p:cNvSpPr>
                  <a:spLocks noChangeAspect="1"/>
                </p:cNvSpPr>
                <p:nvPr/>
              </p:nvSpPr>
              <p:spPr>
                <a:xfrm>
                  <a:off x="5935503" y="3250249"/>
                  <a:ext cx="106856" cy="10685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0" name="Oval 46"/>
                <p:cNvSpPr>
                  <a:spLocks noChangeAspect="1"/>
                </p:cNvSpPr>
                <p:nvPr/>
              </p:nvSpPr>
              <p:spPr>
                <a:xfrm>
                  <a:off x="5407378" y="2990029"/>
                  <a:ext cx="81644" cy="816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1" name="Oval 47"/>
                <p:cNvSpPr>
                  <a:spLocks noChangeAspect="1"/>
                </p:cNvSpPr>
                <p:nvPr/>
              </p:nvSpPr>
              <p:spPr>
                <a:xfrm>
                  <a:off x="5554798" y="2762041"/>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2" name="Oval 48"/>
                <p:cNvSpPr>
                  <a:spLocks noChangeAspect="1"/>
                </p:cNvSpPr>
                <p:nvPr/>
              </p:nvSpPr>
              <p:spPr>
                <a:xfrm>
                  <a:off x="6103821" y="2544811"/>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3" name="Oval 49"/>
                <p:cNvSpPr>
                  <a:spLocks noChangeAspect="1"/>
                </p:cNvSpPr>
                <p:nvPr/>
              </p:nvSpPr>
              <p:spPr>
                <a:xfrm>
                  <a:off x="6462121" y="2762041"/>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4" name="Oval 50"/>
                <p:cNvSpPr>
                  <a:spLocks noChangeAspect="1"/>
                </p:cNvSpPr>
                <p:nvPr/>
              </p:nvSpPr>
              <p:spPr>
                <a:xfrm>
                  <a:off x="6327312" y="3210835"/>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5" name="Oval 51"/>
                <p:cNvSpPr>
                  <a:spLocks noChangeAspect="1"/>
                </p:cNvSpPr>
                <p:nvPr/>
              </p:nvSpPr>
              <p:spPr>
                <a:xfrm>
                  <a:off x="5686778" y="3434014"/>
                  <a:ext cx="101822" cy="101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6" name="Oval 52"/>
                <p:cNvSpPr>
                  <a:spLocks noChangeAspect="1"/>
                </p:cNvSpPr>
                <p:nvPr/>
              </p:nvSpPr>
              <p:spPr>
                <a:xfrm>
                  <a:off x="6196862" y="3578427"/>
                  <a:ext cx="66207" cy="6620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sp>
              <p:nvSpPr>
                <p:cNvPr id="47" name="Oval 53"/>
                <p:cNvSpPr>
                  <a:spLocks noChangeAspect="1"/>
                </p:cNvSpPr>
                <p:nvPr/>
              </p:nvSpPr>
              <p:spPr>
                <a:xfrm>
                  <a:off x="5792191" y="3805077"/>
                  <a:ext cx="66207" cy="6620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grpSp>
        </p:grpSp>
        <p:grpSp>
          <p:nvGrpSpPr>
            <p:cNvPr id="126" name="Group 2149"/>
            <p:cNvGrpSpPr/>
            <p:nvPr/>
          </p:nvGrpSpPr>
          <p:grpSpPr>
            <a:xfrm>
              <a:off x="5463933" y="4326713"/>
              <a:ext cx="1039220" cy="950713"/>
              <a:chOff x="5408480" y="4511869"/>
              <a:chExt cx="1134411" cy="1037797"/>
            </a:xfrm>
            <a:solidFill>
              <a:srgbClr val="4B5554"/>
            </a:solidFill>
          </p:grpSpPr>
          <p:sp>
            <p:nvSpPr>
              <p:cNvPr id="127" name="Freeform 54"/>
              <p:cNvSpPr/>
              <p:nvPr/>
            </p:nvSpPr>
            <p:spPr>
              <a:xfrm>
                <a:off x="5464289" y="4511869"/>
                <a:ext cx="1028142" cy="964410"/>
              </a:xfrm>
              <a:custGeom>
                <a:avLst/>
                <a:gdLst>
                  <a:gd name="connsiteX0" fmla="*/ 0 w 672200"/>
                  <a:gd name="connsiteY0" fmla="*/ 0 h 630649"/>
                  <a:gd name="connsiteX1" fmla="*/ 671846 w 672200"/>
                  <a:gd name="connsiteY1" fmla="*/ 0 h 630649"/>
                  <a:gd name="connsiteX2" fmla="*/ 672200 w 672200"/>
                  <a:gd name="connsiteY2" fmla="*/ 32054 h 630649"/>
                  <a:gd name="connsiteX3" fmla="*/ 657576 w 672200"/>
                  <a:gd name="connsiteY3" fmla="*/ 470997 h 630649"/>
                  <a:gd name="connsiteX4" fmla="*/ 493887 w 672200"/>
                  <a:gd name="connsiteY4" fmla="*/ 626220 h 630649"/>
                  <a:gd name="connsiteX5" fmla="*/ 200376 w 672200"/>
                  <a:gd name="connsiteY5" fmla="*/ 629042 h 630649"/>
                  <a:gd name="connsiteX6" fmla="*/ 31043 w 672200"/>
                  <a:gd name="connsiteY6" fmla="*/ 487931 h 630649"/>
                  <a:gd name="connsiteX7" fmla="*/ 213 w 672200"/>
                  <a:gd name="connsiteY7" fmla="*/ 53019 h 630649"/>
                  <a:gd name="connsiteX0" fmla="*/ 0 w 672200"/>
                  <a:gd name="connsiteY0" fmla="*/ 0 h 630649"/>
                  <a:gd name="connsiteX1" fmla="*/ 671846 w 672200"/>
                  <a:gd name="connsiteY1" fmla="*/ 0 h 630649"/>
                  <a:gd name="connsiteX2" fmla="*/ 672200 w 672200"/>
                  <a:gd name="connsiteY2" fmla="*/ 32054 h 630649"/>
                  <a:gd name="connsiteX3" fmla="*/ 657576 w 672200"/>
                  <a:gd name="connsiteY3" fmla="*/ 470997 h 630649"/>
                  <a:gd name="connsiteX4" fmla="*/ 493887 w 672200"/>
                  <a:gd name="connsiteY4" fmla="*/ 626220 h 630649"/>
                  <a:gd name="connsiteX5" fmla="*/ 200376 w 672200"/>
                  <a:gd name="connsiteY5" fmla="*/ 629042 h 630649"/>
                  <a:gd name="connsiteX6" fmla="*/ 31043 w 672200"/>
                  <a:gd name="connsiteY6" fmla="*/ 487931 h 630649"/>
                  <a:gd name="connsiteX7" fmla="*/ 231194 w 672200"/>
                  <a:gd name="connsiteY7" fmla="*/ 129219 h 630649"/>
                  <a:gd name="connsiteX8" fmla="*/ 0 w 672200"/>
                  <a:gd name="connsiteY8" fmla="*/ 0 h 630649"/>
                  <a:gd name="connsiteX0" fmla="*/ 46884 w 719084"/>
                  <a:gd name="connsiteY0" fmla="*/ 0 h 630649"/>
                  <a:gd name="connsiteX1" fmla="*/ 718730 w 719084"/>
                  <a:gd name="connsiteY1" fmla="*/ 0 h 630649"/>
                  <a:gd name="connsiteX2" fmla="*/ 719084 w 719084"/>
                  <a:gd name="connsiteY2" fmla="*/ 32054 h 630649"/>
                  <a:gd name="connsiteX3" fmla="*/ 704460 w 719084"/>
                  <a:gd name="connsiteY3" fmla="*/ 470997 h 630649"/>
                  <a:gd name="connsiteX4" fmla="*/ 540771 w 719084"/>
                  <a:gd name="connsiteY4" fmla="*/ 626220 h 630649"/>
                  <a:gd name="connsiteX5" fmla="*/ 247260 w 719084"/>
                  <a:gd name="connsiteY5" fmla="*/ 629042 h 630649"/>
                  <a:gd name="connsiteX6" fmla="*/ 77927 w 719084"/>
                  <a:gd name="connsiteY6" fmla="*/ 487931 h 630649"/>
                  <a:gd name="connsiteX7" fmla="*/ 46884 w 719084"/>
                  <a:gd name="connsiteY7" fmla="*/ 0 h 630649"/>
                  <a:gd name="connsiteX0" fmla="*/ 756 w 672956"/>
                  <a:gd name="connsiteY0" fmla="*/ 0 h 630649"/>
                  <a:gd name="connsiteX1" fmla="*/ 672602 w 672956"/>
                  <a:gd name="connsiteY1" fmla="*/ 0 h 630649"/>
                  <a:gd name="connsiteX2" fmla="*/ 672956 w 672956"/>
                  <a:gd name="connsiteY2" fmla="*/ 32054 h 630649"/>
                  <a:gd name="connsiteX3" fmla="*/ 658332 w 672956"/>
                  <a:gd name="connsiteY3" fmla="*/ 470997 h 630649"/>
                  <a:gd name="connsiteX4" fmla="*/ 494643 w 672956"/>
                  <a:gd name="connsiteY4" fmla="*/ 626220 h 630649"/>
                  <a:gd name="connsiteX5" fmla="*/ 201132 w 672956"/>
                  <a:gd name="connsiteY5" fmla="*/ 629042 h 630649"/>
                  <a:gd name="connsiteX6" fmla="*/ 31799 w 672956"/>
                  <a:gd name="connsiteY6" fmla="*/ 487931 h 630649"/>
                  <a:gd name="connsiteX7" fmla="*/ 756 w 672956"/>
                  <a:gd name="connsiteY7" fmla="*/ 0 h 630649"/>
                  <a:gd name="connsiteX0" fmla="*/ 124 w 672324"/>
                  <a:gd name="connsiteY0" fmla="*/ 0 h 630649"/>
                  <a:gd name="connsiteX1" fmla="*/ 671970 w 672324"/>
                  <a:gd name="connsiteY1" fmla="*/ 0 h 630649"/>
                  <a:gd name="connsiteX2" fmla="*/ 672324 w 672324"/>
                  <a:gd name="connsiteY2" fmla="*/ 32054 h 630649"/>
                  <a:gd name="connsiteX3" fmla="*/ 657700 w 672324"/>
                  <a:gd name="connsiteY3" fmla="*/ 470997 h 630649"/>
                  <a:gd name="connsiteX4" fmla="*/ 494011 w 672324"/>
                  <a:gd name="connsiteY4" fmla="*/ 626220 h 630649"/>
                  <a:gd name="connsiteX5" fmla="*/ 200500 w 672324"/>
                  <a:gd name="connsiteY5" fmla="*/ 629042 h 630649"/>
                  <a:gd name="connsiteX6" fmla="*/ 31167 w 672324"/>
                  <a:gd name="connsiteY6" fmla="*/ 487931 h 630649"/>
                  <a:gd name="connsiteX7" fmla="*/ 124 w 672324"/>
                  <a:gd name="connsiteY7" fmla="*/ 0 h 63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324" h="630649">
                    <a:moveTo>
                      <a:pt x="124" y="0"/>
                    </a:moveTo>
                    <a:lnTo>
                      <a:pt x="671970" y="0"/>
                    </a:lnTo>
                    <a:lnTo>
                      <a:pt x="672324" y="32054"/>
                    </a:lnTo>
                    <a:cubicBezTo>
                      <a:pt x="671950" y="155680"/>
                      <a:pt x="661404" y="375100"/>
                      <a:pt x="657700" y="470997"/>
                    </a:cubicBezTo>
                    <a:cubicBezTo>
                      <a:pt x="594200" y="541082"/>
                      <a:pt x="561744" y="571657"/>
                      <a:pt x="494011" y="626220"/>
                    </a:cubicBezTo>
                    <a:cubicBezTo>
                      <a:pt x="406522" y="621517"/>
                      <a:pt x="294575" y="635157"/>
                      <a:pt x="200500" y="629042"/>
                    </a:cubicBezTo>
                    <a:cubicBezTo>
                      <a:pt x="134647" y="580594"/>
                      <a:pt x="89963" y="547669"/>
                      <a:pt x="31167" y="487931"/>
                    </a:cubicBezTo>
                    <a:cubicBezTo>
                      <a:pt x="21583" y="380710"/>
                      <a:pt x="-1901" y="109897"/>
                      <a:pt x="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cs typeface="AL-Mohanad" pitchFamily="2" charset="-78"/>
                </a:endParaRPr>
              </a:p>
            </p:txBody>
          </p:sp>
          <p:sp>
            <p:nvSpPr>
              <p:cNvPr id="128" name="Rounded Rectangle 7"/>
              <p:cNvSpPr/>
              <p:nvPr/>
            </p:nvSpPr>
            <p:spPr>
              <a:xfrm>
                <a:off x="5408480" y="4647679"/>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cs typeface="AL-Mohanad" pitchFamily="2" charset="-78"/>
                </a:endParaRPr>
              </a:p>
            </p:txBody>
          </p:sp>
          <p:sp>
            <p:nvSpPr>
              <p:cNvPr id="129" name="Rounded Rectangle 55"/>
              <p:cNvSpPr/>
              <p:nvPr/>
            </p:nvSpPr>
            <p:spPr>
              <a:xfrm>
                <a:off x="5408480" y="4781032"/>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cs typeface="AL-Mohanad" pitchFamily="2" charset="-78"/>
                </a:endParaRPr>
              </a:p>
            </p:txBody>
          </p:sp>
          <p:sp>
            <p:nvSpPr>
              <p:cNvPr id="130" name="Rounded Rectangle 56"/>
              <p:cNvSpPr/>
              <p:nvPr/>
            </p:nvSpPr>
            <p:spPr>
              <a:xfrm>
                <a:off x="5408480" y="4925056"/>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cs typeface="AL-Mohanad" pitchFamily="2" charset="-78"/>
                </a:endParaRPr>
              </a:p>
            </p:txBody>
          </p:sp>
          <p:sp>
            <p:nvSpPr>
              <p:cNvPr id="131" name="Rounded Rectangle 57"/>
              <p:cNvSpPr/>
              <p:nvPr/>
            </p:nvSpPr>
            <p:spPr>
              <a:xfrm>
                <a:off x="5408480" y="5065557"/>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cs typeface="AL-Mohanad" pitchFamily="2" charset="-78"/>
                </a:endParaRPr>
              </a:p>
            </p:txBody>
          </p:sp>
          <p:sp>
            <p:nvSpPr>
              <p:cNvPr id="132" name="Oval 2147"/>
              <p:cNvSpPr/>
              <p:nvPr/>
            </p:nvSpPr>
            <p:spPr>
              <a:xfrm>
                <a:off x="5806853" y="5368691"/>
                <a:ext cx="371880" cy="180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L-Mohanad" pitchFamily="2" charset="-78"/>
                  </a:rPr>
                  <a:t>   </a:t>
                </a:r>
                <a:endParaRPr lang="id-ID" sz="2000" dirty="0">
                  <a:cs typeface="AL-Mohanad" pitchFamily="2" charset="-78"/>
                </a:endParaRPr>
              </a:p>
            </p:txBody>
          </p:sp>
        </p:grpSp>
        <p:grpSp>
          <p:nvGrpSpPr>
            <p:cNvPr id="133" name="Group 2"/>
            <p:cNvGrpSpPr/>
            <p:nvPr/>
          </p:nvGrpSpPr>
          <p:grpSpPr>
            <a:xfrm>
              <a:off x="1153959" y="1657355"/>
              <a:ext cx="3713677" cy="1501072"/>
              <a:chOff x="1153959" y="1657355"/>
              <a:chExt cx="3713677" cy="1501072"/>
            </a:xfrm>
          </p:grpSpPr>
          <p:sp>
            <p:nvSpPr>
              <p:cNvPr id="135" name="Text Placeholder 33"/>
              <p:cNvSpPr txBox="1">
                <a:spLocks/>
              </p:cNvSpPr>
              <p:nvPr/>
            </p:nvSpPr>
            <p:spPr>
              <a:xfrm>
                <a:off x="1153959" y="2448301"/>
                <a:ext cx="2362285"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00000"/>
                  </a:lnSpc>
                  <a:spcBef>
                    <a:spcPts val="0"/>
                  </a:spcBef>
                  <a:buNone/>
                </a:pPr>
                <a:r>
                  <a:rPr lang="ar-SA" sz="2000" dirty="0">
                    <a:cs typeface="AL-Mohanad" pitchFamily="2" charset="-78"/>
                  </a:rPr>
                  <a:t>سرعة الحصول على المعلومات</a:t>
                </a:r>
              </a:p>
            </p:txBody>
          </p:sp>
          <p:sp>
            <p:nvSpPr>
              <p:cNvPr id="136" name="Oval 233"/>
              <p:cNvSpPr>
                <a:spLocks noChangeAspect="1"/>
              </p:cNvSpPr>
              <p:nvPr/>
            </p:nvSpPr>
            <p:spPr>
              <a:xfrm>
                <a:off x="2432874" y="1657355"/>
                <a:ext cx="648000" cy="648000"/>
              </a:xfrm>
              <a:prstGeom prst="ellipse">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cxnSp>
            <p:nvCxnSpPr>
              <p:cNvPr id="137" name="Elbow Connector 235"/>
              <p:cNvCxnSpPr/>
              <p:nvPr/>
            </p:nvCxnSpPr>
            <p:spPr>
              <a:xfrm rot="10800000">
                <a:off x="3233531" y="1988733"/>
                <a:ext cx="1634105" cy="1169694"/>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grpSp>
        <p:grpSp>
          <p:nvGrpSpPr>
            <p:cNvPr id="138" name="Group 6"/>
            <p:cNvGrpSpPr/>
            <p:nvPr/>
          </p:nvGrpSpPr>
          <p:grpSpPr>
            <a:xfrm>
              <a:off x="6807320" y="1710258"/>
              <a:ext cx="3931741" cy="2012176"/>
              <a:chOff x="6807320" y="1710258"/>
              <a:chExt cx="3931741" cy="2012176"/>
            </a:xfrm>
          </p:grpSpPr>
          <p:sp>
            <p:nvSpPr>
              <p:cNvPr id="140" name="Text Placeholder 33"/>
              <p:cNvSpPr txBox="1">
                <a:spLocks/>
              </p:cNvSpPr>
              <p:nvPr/>
            </p:nvSpPr>
            <p:spPr>
              <a:xfrm flipH="1">
                <a:off x="8493938" y="2474128"/>
                <a:ext cx="2245123"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00000"/>
                  </a:lnSpc>
                  <a:spcBef>
                    <a:spcPts val="0"/>
                  </a:spcBef>
                  <a:buNone/>
                </a:pPr>
                <a:r>
                  <a:rPr lang="ar-SA" sz="2000" dirty="0">
                    <a:cs typeface="AL-Mohanad" pitchFamily="2" charset="-78"/>
                  </a:rPr>
                  <a:t>تثبيت تسلسل الملفات ومكان حفظها</a:t>
                </a:r>
              </a:p>
            </p:txBody>
          </p:sp>
          <p:sp>
            <p:nvSpPr>
              <p:cNvPr id="141" name="Oval 239"/>
              <p:cNvSpPr>
                <a:spLocks noChangeAspect="1"/>
              </p:cNvSpPr>
              <p:nvPr/>
            </p:nvSpPr>
            <p:spPr>
              <a:xfrm flipH="1">
                <a:off x="8925866" y="1710258"/>
                <a:ext cx="648000" cy="64800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cxnSp>
            <p:nvCxnSpPr>
              <p:cNvPr id="142" name="Elbow Connector 241"/>
              <p:cNvCxnSpPr/>
              <p:nvPr/>
            </p:nvCxnSpPr>
            <p:spPr>
              <a:xfrm flipV="1">
                <a:off x="6807320" y="2044496"/>
                <a:ext cx="1961198" cy="1677938"/>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143" name="Group 8"/>
            <p:cNvGrpSpPr/>
            <p:nvPr/>
          </p:nvGrpSpPr>
          <p:grpSpPr>
            <a:xfrm>
              <a:off x="1239625" y="2518531"/>
              <a:ext cx="3491864" cy="2721901"/>
              <a:chOff x="1239625" y="2518531"/>
              <a:chExt cx="3491864" cy="2721901"/>
            </a:xfrm>
          </p:grpSpPr>
          <p:cxnSp>
            <p:nvCxnSpPr>
              <p:cNvPr id="144" name="Elbow Connector 234"/>
              <p:cNvCxnSpPr/>
              <p:nvPr/>
            </p:nvCxnSpPr>
            <p:spPr>
              <a:xfrm rot="10800000" flipV="1">
                <a:off x="2910763" y="2518531"/>
                <a:ext cx="1820726" cy="1737245"/>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145" name="Text Placeholder 32"/>
              <p:cNvSpPr txBox="1">
                <a:spLocks/>
              </p:cNvSpPr>
              <p:nvPr/>
            </p:nvSpPr>
            <p:spPr>
              <a:xfrm>
                <a:off x="1239625" y="4854877"/>
                <a:ext cx="3034496"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00000"/>
                  </a:lnSpc>
                  <a:spcBef>
                    <a:spcPts val="0"/>
                  </a:spcBef>
                  <a:buNone/>
                </a:pPr>
                <a:r>
                  <a:rPr lang="ar-SA" sz="2000" dirty="0">
                    <a:cs typeface="AL-Mohanad" pitchFamily="2" charset="-78"/>
                  </a:rPr>
                  <a:t>المحافظة على الملفات ومحتوياتها</a:t>
                </a:r>
              </a:p>
            </p:txBody>
          </p:sp>
          <p:sp>
            <p:nvSpPr>
              <p:cNvPr id="147" name="Oval 245"/>
              <p:cNvSpPr>
                <a:spLocks noChangeAspect="1"/>
              </p:cNvSpPr>
              <p:nvPr/>
            </p:nvSpPr>
            <p:spPr>
              <a:xfrm>
                <a:off x="2125785" y="3935382"/>
                <a:ext cx="648000" cy="648000"/>
              </a:xfrm>
              <a:prstGeom prst="ellips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grpSp>
        <p:grpSp>
          <p:nvGrpSpPr>
            <p:cNvPr id="148" name="Group 9"/>
            <p:cNvGrpSpPr/>
            <p:nvPr/>
          </p:nvGrpSpPr>
          <p:grpSpPr>
            <a:xfrm>
              <a:off x="7219116" y="2871139"/>
              <a:ext cx="3101331" cy="2126196"/>
              <a:chOff x="7219116" y="2871139"/>
              <a:chExt cx="3101331" cy="2126196"/>
            </a:xfrm>
          </p:grpSpPr>
          <p:cxnSp>
            <p:nvCxnSpPr>
              <p:cNvPr id="149" name="Elbow Connector 240"/>
              <p:cNvCxnSpPr/>
              <p:nvPr/>
            </p:nvCxnSpPr>
            <p:spPr>
              <a:xfrm>
                <a:off x="7219116" y="2871139"/>
                <a:ext cx="2041795" cy="131289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51" name="Text Placeholder 33"/>
              <p:cNvSpPr txBox="1">
                <a:spLocks/>
              </p:cNvSpPr>
              <p:nvPr/>
            </p:nvSpPr>
            <p:spPr>
              <a:xfrm>
                <a:off x="8102955" y="4705228"/>
                <a:ext cx="2217492"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00000"/>
                  </a:lnSpc>
                  <a:spcBef>
                    <a:spcPts val="0"/>
                  </a:spcBef>
                  <a:buNone/>
                </a:pPr>
                <a:r>
                  <a:rPr lang="ar-SA" sz="2000" dirty="0">
                    <a:cs typeface="AL-Mohanad" pitchFamily="2" charset="-78"/>
                  </a:rPr>
                  <a:t>تسهيل عملية الحفظ</a:t>
                </a:r>
              </a:p>
            </p:txBody>
          </p:sp>
          <p:sp>
            <p:nvSpPr>
              <p:cNvPr id="152" name="Oval 257"/>
              <p:cNvSpPr>
                <a:spLocks noChangeAspect="1"/>
              </p:cNvSpPr>
              <p:nvPr/>
            </p:nvSpPr>
            <p:spPr>
              <a:xfrm>
                <a:off x="9417131" y="3856972"/>
                <a:ext cx="648000" cy="648000"/>
              </a:xfrm>
              <a:prstGeom prst="ellipse">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US" sz="2000" dirty="0">
                  <a:solidFill>
                    <a:schemeClr val="bg1"/>
                  </a:solidFill>
                  <a:latin typeface="FontAwesome" pitchFamily="2" charset="0"/>
                  <a:cs typeface="AL-Mohanad" pitchFamily="2" charset="-78"/>
                </a:endParaRPr>
              </a:p>
            </p:txBody>
          </p:sp>
        </p:grpSp>
      </p:grpSp>
    </p:spTree>
    <p:extLst>
      <p:ext uri="{BB962C8B-B14F-4D97-AF65-F5344CB8AC3E}">
        <p14:creationId xmlns:p14="http://schemas.microsoft.com/office/powerpoint/2010/main" val="224796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276872"/>
            <a:ext cx="5143402" cy="1598986"/>
          </a:xfrm>
          <a:prstGeom prst="rect">
            <a:avLst/>
          </a:prstGeom>
        </p:spPr>
      </p:pic>
    </p:spTree>
    <p:extLst>
      <p:ext uri="{BB962C8B-B14F-4D97-AF65-F5344CB8AC3E}">
        <p14:creationId xmlns:p14="http://schemas.microsoft.com/office/powerpoint/2010/main" val="1897629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613951792"/>
              </p:ext>
            </p:extLst>
          </p:nvPr>
        </p:nvGraphicFramePr>
        <p:xfrm>
          <a:off x="1115616" y="1412776"/>
          <a:ext cx="6965389" cy="4554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3599300" y="703378"/>
            <a:ext cx="1745991"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طرق الترميز</a:t>
            </a:r>
            <a:endParaRPr lang="en-US" sz="2500" dirty="0">
              <a:latin typeface="Simplified Arabic" panose="02020603050405020304" pitchFamily="18" charset="-78"/>
              <a:cs typeface="AdvertisingBold" pitchFamily="2" charset="-78"/>
            </a:endParaRPr>
          </a:p>
        </p:txBody>
      </p:sp>
    </p:spTree>
    <p:extLst>
      <p:ext uri="{BB962C8B-B14F-4D97-AF65-F5344CB8AC3E}">
        <p14:creationId xmlns:p14="http://schemas.microsoft.com/office/powerpoint/2010/main" val="33690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graphicEl>
                                              <a:dgm id="{80D87688-8F08-419B-BD9F-B990F947880D}"/>
                                            </p:graphicEl>
                                          </p:spTgt>
                                        </p:tgtEl>
                                        <p:attrNameLst>
                                          <p:attrName>style.visibility</p:attrName>
                                        </p:attrNameLst>
                                      </p:cBhvr>
                                      <p:to>
                                        <p:strVal val="visible"/>
                                      </p:to>
                                    </p:set>
                                    <p:animEffect transition="in" filter="wheel(1)">
                                      <p:cBhvr>
                                        <p:cTn id="7" dur="2000"/>
                                        <p:tgtEl>
                                          <p:spTgt spid="6">
                                            <p:graphicEl>
                                              <a:dgm id="{80D87688-8F08-419B-BD9F-B990F947880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graphicEl>
                                              <a:dgm id="{ADFC3D1E-A0A6-4DDD-A362-29393CF0CFFD}"/>
                                            </p:graphicEl>
                                          </p:spTgt>
                                        </p:tgtEl>
                                        <p:attrNameLst>
                                          <p:attrName>style.visibility</p:attrName>
                                        </p:attrNameLst>
                                      </p:cBhvr>
                                      <p:to>
                                        <p:strVal val="visible"/>
                                      </p:to>
                                    </p:set>
                                    <p:animEffect transition="in" filter="wheel(1)">
                                      <p:cBhvr>
                                        <p:cTn id="12" dur="2000"/>
                                        <p:tgtEl>
                                          <p:spTgt spid="6">
                                            <p:graphicEl>
                                              <a:dgm id="{ADFC3D1E-A0A6-4DDD-A362-29393CF0CF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graphicEl>
                                              <a:dgm id="{009DC26E-2825-4BE6-9FD8-09BB3040C140}"/>
                                            </p:graphicEl>
                                          </p:spTgt>
                                        </p:tgtEl>
                                        <p:attrNameLst>
                                          <p:attrName>style.visibility</p:attrName>
                                        </p:attrNameLst>
                                      </p:cBhvr>
                                      <p:to>
                                        <p:strVal val="visible"/>
                                      </p:to>
                                    </p:set>
                                    <p:animEffect transition="in" filter="wheel(1)">
                                      <p:cBhvr>
                                        <p:cTn id="17" dur="2000"/>
                                        <p:tgtEl>
                                          <p:spTgt spid="6">
                                            <p:graphicEl>
                                              <a:dgm id="{009DC26E-2825-4BE6-9FD8-09BB3040C14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graphicEl>
                                              <a:dgm id="{44E6FCF2-3969-4055-AF62-A7679C308A01}"/>
                                            </p:graphicEl>
                                          </p:spTgt>
                                        </p:tgtEl>
                                        <p:attrNameLst>
                                          <p:attrName>style.visibility</p:attrName>
                                        </p:attrNameLst>
                                      </p:cBhvr>
                                      <p:to>
                                        <p:strVal val="visible"/>
                                      </p:to>
                                    </p:set>
                                    <p:animEffect transition="in" filter="wheel(1)">
                                      <p:cBhvr>
                                        <p:cTn id="22" dur="2000"/>
                                        <p:tgtEl>
                                          <p:spTgt spid="6">
                                            <p:graphicEl>
                                              <a:dgm id="{44E6FCF2-3969-4055-AF62-A7679C308A0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graphicEl>
                                              <a:dgm id="{AC4E8B87-201A-4D62-AD60-0F8F5E29A0ED}"/>
                                            </p:graphicEl>
                                          </p:spTgt>
                                        </p:tgtEl>
                                        <p:attrNameLst>
                                          <p:attrName>style.visibility</p:attrName>
                                        </p:attrNameLst>
                                      </p:cBhvr>
                                      <p:to>
                                        <p:strVal val="visible"/>
                                      </p:to>
                                    </p:set>
                                    <p:animEffect transition="in" filter="wheel(1)">
                                      <p:cBhvr>
                                        <p:cTn id="27" dur="2000"/>
                                        <p:tgtEl>
                                          <p:spTgt spid="6">
                                            <p:graphicEl>
                                              <a:dgm id="{AC4E8B87-201A-4D62-AD60-0F8F5E29A0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072284876"/>
              </p:ext>
            </p:extLst>
          </p:nvPr>
        </p:nvGraphicFramePr>
        <p:xfrm>
          <a:off x="2123726" y="1052736"/>
          <a:ext cx="6663511" cy="1673926"/>
        </p:xfrm>
        <a:graphic>
          <a:graphicData uri="http://schemas.openxmlformats.org/drawingml/2006/table">
            <a:tbl>
              <a:tblPr>
                <a:tableStyleId>{9DCAF9ED-07DC-4A11-8D7F-57B35C25682E}</a:tableStyleId>
              </a:tblPr>
              <a:tblGrid>
                <a:gridCol w="1532551"/>
                <a:gridCol w="1563794"/>
                <a:gridCol w="1863587"/>
                <a:gridCol w="1703579"/>
              </a:tblGrid>
              <a:tr h="454726">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الرمز</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التنصيف</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التقسيم الفرعي</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التقسيم الرئيسي</a:t>
                      </a:r>
                      <a:endParaRPr lang="en-US" sz="20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528721">
                <a:tc>
                  <a:txBody>
                    <a:bodyPr/>
                    <a:lstStyle/>
                    <a:p>
                      <a:pPr marL="0" marR="0" algn="just"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1/2/52</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just" rtl="1">
                        <a:spcBef>
                          <a:spcPts val="0"/>
                        </a:spcBef>
                        <a:spcAft>
                          <a:spcPts val="0"/>
                        </a:spcAft>
                      </a:pPr>
                      <a:r>
                        <a:rPr lang="ar-SA" sz="2000" dirty="0" smtClean="0">
                          <a:effectLst/>
                          <a:cs typeface="AL-Mohanad" pitchFamily="2" charset="-78"/>
                        </a:rPr>
                        <a:t>أسماء أحمد</a:t>
                      </a:r>
                    </a:p>
                    <a:p>
                      <a:pPr marL="0" marR="0" algn="just"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52</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التعيينات</a:t>
                      </a:r>
                    </a:p>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1/2</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2">
                  <a:txBody>
                    <a:bodyPr/>
                    <a:lstStyle/>
                    <a:p>
                      <a:pPr marL="71755" marR="71755" algn="ctr" rtl="1">
                        <a:spcBef>
                          <a:spcPts val="0"/>
                        </a:spcBef>
                        <a:spcAft>
                          <a:spcPts val="0"/>
                        </a:spcAft>
                      </a:pPr>
                      <a:r>
                        <a:rPr lang="ar-SA" sz="2000" dirty="0" smtClean="0">
                          <a:effectLst/>
                          <a:cs typeface="AL-Mohanad" pitchFamily="2" charset="-78"/>
                        </a:rPr>
                        <a:t>إدارة شؤون الموظفين </a:t>
                      </a:r>
                      <a:r>
                        <a:rPr lang="ar-SA" sz="2000" b="1" dirty="0" smtClean="0">
                          <a:effectLst/>
                          <a:latin typeface="Times New Roman" panose="02020603050405020304" pitchFamily="18" charset="0"/>
                          <a:cs typeface="AL-Mohanad" pitchFamily="2" charset="-78"/>
                        </a:rPr>
                        <a:t>1</a:t>
                      </a:r>
                      <a:endParaRPr lang="en-US" sz="2000" b="1" dirty="0">
                        <a:effectLst/>
                        <a:latin typeface="Times New Roman" panose="02020603050405020304" pitchFamily="18" charset="0"/>
                        <a:cs typeface="AL-Mohanad" pitchFamily="2" charset="-78"/>
                      </a:endParaRPr>
                    </a:p>
                  </a:txBody>
                  <a:tcPr marL="47478" marR="47478" marT="0" marB="0" anchor="ctr"/>
                </a:tc>
              </a:tr>
              <a:tr h="528721">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latin typeface="Times New Roman" panose="02020603050405020304" pitchFamily="18" charset="0"/>
                          <a:ea typeface="Times New Roman" panose="02020603050405020304" pitchFamily="18" charset="0"/>
                          <a:cs typeface="AL-Mohanad" pitchFamily="2" charset="-78"/>
                        </a:rPr>
                        <a:t>1/3/101</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خديجة خالد</a:t>
                      </a:r>
                    </a:p>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latin typeface="Times New Roman" panose="02020603050405020304" pitchFamily="18" charset="0"/>
                          <a:ea typeface="Times New Roman" panose="02020603050405020304" pitchFamily="18" charset="0"/>
                          <a:cs typeface="AL-Mohanad" pitchFamily="2" charset="-78"/>
                        </a:rPr>
                        <a:t>101</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الإجازات</a:t>
                      </a:r>
                    </a:p>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1/3</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2958077277"/>
              </p:ext>
            </p:extLst>
          </p:nvPr>
        </p:nvGraphicFramePr>
        <p:xfrm>
          <a:off x="2123726" y="2996952"/>
          <a:ext cx="6663511" cy="1588908"/>
        </p:xfrm>
        <a:graphic>
          <a:graphicData uri="http://schemas.openxmlformats.org/drawingml/2006/table">
            <a:tbl>
              <a:tblPr>
                <a:tableStyleId>{9DCAF9ED-07DC-4A11-8D7F-57B35C25682E}</a:tableStyleId>
              </a:tblPr>
              <a:tblGrid>
                <a:gridCol w="1368152"/>
                <a:gridCol w="1800200"/>
                <a:gridCol w="1944216"/>
                <a:gridCol w="1550943"/>
              </a:tblGrid>
              <a:tr h="244827">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الرمز</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التنصيف</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التقسيم الفرعي</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التقسيم الرئيسي</a:t>
                      </a:r>
                      <a:endParaRPr lang="en-US" sz="20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489654">
                <a:tc>
                  <a:txBody>
                    <a:bodyPr/>
                    <a:lstStyle/>
                    <a:p>
                      <a:pPr marL="0" marR="0" algn="just"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م/ع/أسماء</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just" rtl="1">
                        <a:spcBef>
                          <a:spcPts val="0"/>
                        </a:spcBef>
                        <a:spcAft>
                          <a:spcPts val="0"/>
                        </a:spcAft>
                      </a:pPr>
                      <a:r>
                        <a:rPr lang="ar-SA" sz="2000" dirty="0" smtClean="0">
                          <a:effectLst/>
                          <a:cs typeface="AL-Mohanad" pitchFamily="2" charset="-78"/>
                        </a:rPr>
                        <a:t>أسماء أحمد</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التعيينات  ع</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2">
                  <a:txBody>
                    <a:bodyPr/>
                    <a:lstStyle/>
                    <a:p>
                      <a:pPr marL="71755" marR="71755" algn="ctr" rtl="1">
                        <a:spcBef>
                          <a:spcPts val="0"/>
                        </a:spcBef>
                        <a:spcAft>
                          <a:spcPts val="0"/>
                        </a:spcAft>
                      </a:pPr>
                      <a:r>
                        <a:rPr lang="ar-SA" sz="2000" dirty="0" smtClean="0">
                          <a:effectLst/>
                          <a:cs typeface="AL-Mohanad" pitchFamily="2" charset="-78"/>
                        </a:rPr>
                        <a:t>إدارة شؤون الموظفين </a:t>
                      </a:r>
                      <a:r>
                        <a:rPr lang="ar-SA" sz="2000" b="1" dirty="0" smtClean="0">
                          <a:effectLst/>
                          <a:latin typeface="Times New Roman" panose="02020603050405020304" pitchFamily="18" charset="0"/>
                          <a:cs typeface="AL-Mohanad" pitchFamily="2" charset="-78"/>
                        </a:rPr>
                        <a:t>م</a:t>
                      </a:r>
                      <a:endParaRPr lang="en-US" sz="2000" b="1" dirty="0">
                        <a:effectLst/>
                        <a:latin typeface="Times New Roman" panose="02020603050405020304" pitchFamily="18" charset="0"/>
                        <a:cs typeface="AL-Mohanad" pitchFamily="2" charset="-78"/>
                      </a:endParaRPr>
                    </a:p>
                  </a:txBody>
                  <a:tcPr marL="47478" marR="47478" marT="0" marB="0" anchor="ctr"/>
                </a:tc>
              </a:tr>
              <a:tr h="489654">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latin typeface="Times New Roman" panose="02020603050405020304" pitchFamily="18" charset="0"/>
                          <a:ea typeface="Times New Roman" panose="02020603050405020304" pitchFamily="18" charset="0"/>
                          <a:cs typeface="AL-Mohanad" pitchFamily="2" charset="-78"/>
                        </a:rPr>
                        <a:t>م/ج/خديجة</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خديجة خالد</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الإجازات ج</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2218714102"/>
              </p:ext>
            </p:extLst>
          </p:nvPr>
        </p:nvGraphicFramePr>
        <p:xfrm>
          <a:off x="2123726" y="4691472"/>
          <a:ext cx="6663510" cy="1531524"/>
        </p:xfrm>
        <a:graphic>
          <a:graphicData uri="http://schemas.openxmlformats.org/drawingml/2006/table">
            <a:tbl>
              <a:tblPr>
                <a:tableStyleId>{9DCAF9ED-07DC-4A11-8D7F-57B35C25682E}</a:tableStyleId>
              </a:tblPr>
              <a:tblGrid>
                <a:gridCol w="1512170"/>
                <a:gridCol w="1728192"/>
                <a:gridCol w="1512168"/>
                <a:gridCol w="1910980"/>
              </a:tblGrid>
              <a:tr h="263875">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الرمز</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التنصيف</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التقسيم الفرعي</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solidFill>
                      <a:schemeClr val="bg2"/>
                    </a:solidFill>
                  </a:tcPr>
                </a:tc>
                <a:tc>
                  <a:txBody>
                    <a:bodyPr/>
                    <a:lstStyle/>
                    <a:p>
                      <a:pPr marL="0" marR="0" algn="ctr" rtl="1">
                        <a:spcBef>
                          <a:spcPts val="0"/>
                        </a:spcBef>
                        <a:spcAft>
                          <a:spcPts val="0"/>
                        </a:spcAft>
                      </a:pPr>
                      <a:r>
                        <a:rPr lang="ar-SA" sz="2000" dirty="0" smtClean="0">
                          <a:effectLst/>
                          <a:cs typeface="AL-Mohanad" pitchFamily="2" charset="-78"/>
                        </a:rPr>
                        <a:t>التقسيم الرئيسي</a:t>
                      </a:r>
                      <a:endParaRPr lang="en-US" sz="2000" b="1" dirty="0">
                        <a:effectLst/>
                        <a:latin typeface="Times New Roman" panose="02020603050405020304" pitchFamily="18" charset="0"/>
                        <a:cs typeface="AL-Mohanad" pitchFamily="2" charset="-78"/>
                      </a:endParaRPr>
                    </a:p>
                  </a:txBody>
                  <a:tcPr marL="47478" marR="47478" marT="0" marB="0" anchor="ctr">
                    <a:solidFill>
                      <a:schemeClr val="bg2"/>
                    </a:solidFill>
                  </a:tcPr>
                </a:tc>
              </a:tr>
              <a:tr h="460962">
                <a:tc>
                  <a:txBody>
                    <a:bodyPr/>
                    <a:lstStyle/>
                    <a:p>
                      <a:pPr marL="0" marR="0" algn="just"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م/01/52</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just" rtl="1">
                        <a:spcBef>
                          <a:spcPts val="0"/>
                        </a:spcBef>
                        <a:spcAft>
                          <a:spcPts val="0"/>
                        </a:spcAft>
                      </a:pPr>
                      <a:r>
                        <a:rPr lang="ar-SA" sz="2000" dirty="0" smtClean="0">
                          <a:effectLst/>
                          <a:cs typeface="AL-Mohanad" pitchFamily="2" charset="-78"/>
                        </a:rPr>
                        <a:t>أسماء أحمد </a:t>
                      </a:r>
                      <a:r>
                        <a:rPr lang="ar-SA" sz="2000" dirty="0" smtClean="0">
                          <a:effectLst/>
                          <a:latin typeface="Times New Roman" panose="02020603050405020304" pitchFamily="18" charset="0"/>
                          <a:ea typeface="Times New Roman" panose="02020603050405020304" pitchFamily="18" charset="0"/>
                          <a:cs typeface="AL-Mohanad" pitchFamily="2" charset="-78"/>
                        </a:rPr>
                        <a:t>52</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التعيينات 01</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rowSpan="2">
                  <a:txBody>
                    <a:bodyPr/>
                    <a:lstStyle/>
                    <a:p>
                      <a:pPr marL="71755" marR="71755" algn="ctr" rtl="1">
                        <a:spcBef>
                          <a:spcPts val="0"/>
                        </a:spcBef>
                        <a:spcAft>
                          <a:spcPts val="0"/>
                        </a:spcAft>
                      </a:pPr>
                      <a:r>
                        <a:rPr lang="ar-SA" sz="2000" dirty="0" smtClean="0">
                          <a:effectLst/>
                          <a:cs typeface="AL-Mohanad" pitchFamily="2" charset="-78"/>
                        </a:rPr>
                        <a:t>إدارة شؤون الموظفين</a:t>
                      </a:r>
                    </a:p>
                    <a:p>
                      <a:pPr marL="71755" marR="71755" algn="ctr" rtl="1">
                        <a:spcBef>
                          <a:spcPts val="0"/>
                        </a:spcBef>
                        <a:spcAft>
                          <a:spcPts val="0"/>
                        </a:spcAft>
                      </a:pPr>
                      <a:r>
                        <a:rPr lang="ar-SA" sz="2000" b="1" dirty="0" smtClean="0">
                          <a:effectLst/>
                          <a:latin typeface="Times New Roman" panose="02020603050405020304" pitchFamily="18" charset="0"/>
                          <a:cs typeface="AL-Mohanad" pitchFamily="2" charset="-78"/>
                        </a:rPr>
                        <a:t>م</a:t>
                      </a:r>
                      <a:endParaRPr lang="en-US" sz="2000" b="1" dirty="0">
                        <a:effectLst/>
                        <a:latin typeface="Times New Roman" panose="02020603050405020304" pitchFamily="18" charset="0"/>
                        <a:cs typeface="AL-Mohanad" pitchFamily="2" charset="-78"/>
                      </a:endParaRPr>
                    </a:p>
                  </a:txBody>
                  <a:tcPr marL="47478" marR="47478" marT="0" marB="0" anchor="ctr"/>
                </a:tc>
              </a:tr>
              <a:tr h="460962">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latin typeface="Times New Roman" panose="02020603050405020304" pitchFamily="18" charset="0"/>
                          <a:ea typeface="Times New Roman" panose="02020603050405020304" pitchFamily="18" charset="0"/>
                          <a:cs typeface="AL-Mohanad" pitchFamily="2" charset="-78"/>
                        </a:rPr>
                        <a:t>م/05/101</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indent="0" algn="just" defTabSz="342900" rtl="1" eaLnBrk="1" fontAlgn="auto" latinLnBrk="0" hangingPunct="1">
                        <a:lnSpc>
                          <a:spcPct val="100000"/>
                        </a:lnSpc>
                        <a:spcBef>
                          <a:spcPts val="0"/>
                        </a:spcBef>
                        <a:spcAft>
                          <a:spcPts val="0"/>
                        </a:spcAft>
                        <a:buClrTx/>
                        <a:buSzTx/>
                        <a:buFontTx/>
                        <a:buNone/>
                        <a:tabLst/>
                        <a:defRPr/>
                      </a:pPr>
                      <a:r>
                        <a:rPr lang="ar-SA" sz="2000" dirty="0" smtClean="0">
                          <a:effectLst/>
                          <a:cs typeface="AL-Mohanad" pitchFamily="2" charset="-78"/>
                        </a:rPr>
                        <a:t>خديجة خالد </a:t>
                      </a:r>
                      <a:r>
                        <a:rPr lang="ar-SA" sz="2000" dirty="0" smtClean="0">
                          <a:effectLst/>
                          <a:latin typeface="Times New Roman" panose="02020603050405020304" pitchFamily="18" charset="0"/>
                          <a:ea typeface="Times New Roman" panose="02020603050405020304" pitchFamily="18" charset="0"/>
                          <a:cs typeface="AL-Mohanad" pitchFamily="2" charset="-78"/>
                        </a:rPr>
                        <a:t>101</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a:txBody>
                    <a:bodyPr/>
                    <a:lstStyle/>
                    <a:p>
                      <a:pPr marL="0" marR="0" algn="ctr" rtl="1">
                        <a:spcBef>
                          <a:spcPts val="0"/>
                        </a:spcBef>
                        <a:spcAft>
                          <a:spcPts val="0"/>
                        </a:spcAft>
                      </a:pPr>
                      <a:r>
                        <a:rPr lang="ar-SA" sz="2000" dirty="0" smtClean="0">
                          <a:effectLst/>
                          <a:latin typeface="Times New Roman" panose="02020603050405020304" pitchFamily="18" charset="0"/>
                          <a:ea typeface="Times New Roman" panose="02020603050405020304" pitchFamily="18" charset="0"/>
                          <a:cs typeface="AL-Mohanad" pitchFamily="2" charset="-78"/>
                        </a:rPr>
                        <a:t>الإجازات 05</a:t>
                      </a:r>
                      <a:endParaRPr lang="en-US" sz="2000"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tc>
                <a:tc vMerge="1">
                  <a:txBody>
                    <a:bodyPr/>
                    <a:lstStyle/>
                    <a:p>
                      <a:pPr rtl="1"/>
                      <a:endParaRPr lang="ar-SA"/>
                    </a:p>
                  </a:txBody>
                  <a:tcPr/>
                </a:tc>
              </a:tr>
            </a:tbl>
          </a:graphicData>
        </a:graphic>
      </p:graphicFrame>
    </p:spTree>
    <p:extLst>
      <p:ext uri="{BB962C8B-B14F-4D97-AF65-F5344CB8AC3E}">
        <p14:creationId xmlns:p14="http://schemas.microsoft.com/office/powerpoint/2010/main" val="4176068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204864"/>
            <a:ext cx="174131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02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27684" y="764704"/>
            <a:ext cx="2988928"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فهرسة الأرشيف</a:t>
            </a:r>
          </a:p>
        </p:txBody>
      </p:sp>
      <p:graphicFrame>
        <p:nvGraphicFramePr>
          <p:cNvPr id="15" name="رسم تخطيطي 14"/>
          <p:cNvGraphicFramePr/>
          <p:nvPr>
            <p:extLst>
              <p:ext uri="{D42A27DB-BD31-4B8C-83A1-F6EECF244321}">
                <p14:modId xmlns:p14="http://schemas.microsoft.com/office/powerpoint/2010/main" val="780152670"/>
              </p:ext>
            </p:extLst>
          </p:nvPr>
        </p:nvGraphicFramePr>
        <p:xfrm>
          <a:off x="349347" y="644180"/>
          <a:ext cx="8424936" cy="3432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جدول 15"/>
          <p:cNvGraphicFramePr>
            <a:graphicFrameLocks noGrp="1"/>
          </p:cNvGraphicFramePr>
          <p:nvPr>
            <p:extLst>
              <p:ext uri="{D42A27DB-BD31-4B8C-83A1-F6EECF244321}">
                <p14:modId xmlns:p14="http://schemas.microsoft.com/office/powerpoint/2010/main" val="2945005896"/>
              </p:ext>
            </p:extLst>
          </p:nvPr>
        </p:nvGraphicFramePr>
        <p:xfrm>
          <a:off x="1259632" y="3551502"/>
          <a:ext cx="6912767" cy="2448272"/>
        </p:xfrm>
        <a:graphic>
          <a:graphicData uri="http://schemas.openxmlformats.org/drawingml/2006/table">
            <a:tbl>
              <a:tblPr rtl="1" firstRow="1" bandRow="1">
                <a:tableStyleId>{69012ECD-51FC-41F1-AA8D-1B2483CD663E}</a:tableStyleId>
              </a:tblPr>
              <a:tblGrid>
                <a:gridCol w="318262"/>
                <a:gridCol w="1540703"/>
                <a:gridCol w="1259286"/>
                <a:gridCol w="1365022"/>
                <a:gridCol w="1164969"/>
                <a:gridCol w="1264525"/>
              </a:tblGrid>
              <a:tr h="655408">
                <a:tc>
                  <a:txBody>
                    <a:bodyPr/>
                    <a:lstStyle/>
                    <a:p>
                      <a:pPr algn="ctr" rtl="1"/>
                      <a:r>
                        <a:rPr lang="ar-SA" sz="1800" dirty="0" smtClean="0">
                          <a:solidFill>
                            <a:schemeClr val="tx1"/>
                          </a:solidFill>
                        </a:rPr>
                        <a:t>م</a:t>
                      </a:r>
                      <a:endParaRPr lang="ar-SA" sz="1800" b="0" dirty="0">
                        <a:solidFill>
                          <a:schemeClr val="tx1"/>
                        </a:solidFill>
                        <a:cs typeface="AL-Mohanad Bol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dirty="0" smtClean="0">
                          <a:solidFill>
                            <a:schemeClr val="tx1"/>
                          </a:solidFill>
                        </a:rPr>
                        <a:t>الوثيقة </a:t>
                      </a:r>
                      <a:endParaRPr lang="ar-SA" sz="1800" b="0" dirty="0">
                        <a:solidFill>
                          <a:schemeClr val="tx1"/>
                        </a:solidFill>
                        <a:cs typeface="AL-Mohanad Bol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dirty="0" smtClean="0">
                          <a:solidFill>
                            <a:schemeClr val="tx1"/>
                          </a:solidFill>
                        </a:rPr>
                        <a:t>رمزها</a:t>
                      </a:r>
                      <a:endParaRPr lang="ar-SA" sz="1800" b="0" dirty="0">
                        <a:solidFill>
                          <a:schemeClr val="tx1"/>
                        </a:solidFill>
                        <a:cs typeface="AL-Mohanad Bol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dirty="0" smtClean="0">
                          <a:solidFill>
                            <a:schemeClr val="tx1"/>
                          </a:solidFill>
                        </a:rPr>
                        <a:t>الحفظ</a:t>
                      </a:r>
                      <a:endParaRPr lang="ar-SA" sz="1800" b="0" dirty="0">
                        <a:solidFill>
                          <a:schemeClr val="tx1"/>
                        </a:solidFill>
                        <a:cs typeface="AL-Mohanad Bol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dirty="0" smtClean="0">
                          <a:solidFill>
                            <a:schemeClr val="tx1"/>
                          </a:solidFill>
                        </a:rPr>
                        <a:t>مدة الحفظ</a:t>
                      </a:r>
                      <a:endParaRPr lang="ar-SA" sz="1800" b="0" dirty="0">
                        <a:solidFill>
                          <a:schemeClr val="tx1"/>
                        </a:solidFill>
                        <a:cs typeface="AL-Mohanad Bol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dirty="0" smtClean="0">
                          <a:solidFill>
                            <a:schemeClr val="tx1"/>
                          </a:solidFill>
                        </a:rPr>
                        <a:t>المسؤول</a:t>
                      </a:r>
                      <a:endParaRPr lang="ar-SA" sz="1800" b="0" dirty="0">
                        <a:solidFill>
                          <a:schemeClr val="tx1"/>
                        </a:solidFill>
                        <a:cs typeface="AL-Mohanad Bol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96432">
                <a:tc>
                  <a:txBody>
                    <a:bodyPr/>
                    <a:lstStyle/>
                    <a:p>
                      <a:pPr algn="ctr" rtl="1"/>
                      <a:r>
                        <a:rPr lang="ar-SA" sz="1800" dirty="0" smtClean="0"/>
                        <a:t>1</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السجل التجاري</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م/1/23</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ورقي</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مستمر</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مديرة الخدمات</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6432">
                <a:tc>
                  <a:txBody>
                    <a:bodyPr/>
                    <a:lstStyle/>
                    <a:p>
                      <a:pPr algn="ctr" rtl="1"/>
                      <a:r>
                        <a:rPr lang="ar-SA" sz="1800" dirty="0" smtClean="0"/>
                        <a:t>2</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الجرد السنوي</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1/2/52</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إلكتروني</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3 سنوات</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smtClean="0"/>
                        <a:t>المديرة المالية</a:t>
                      </a:r>
                      <a:endParaRPr lang="ar-SA" sz="1800" b="0" dirty="0">
                        <a:cs typeface="AL-Mohanad" pitchFamily="2" charset="-78"/>
                      </a:endParaRPr>
                    </a:p>
                  </a:txBody>
                  <a:tcPr marL="63305" marR="63305" marT="31652" marB="31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98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graphicEl>
                                              <a:dgm id="{33CA7876-E775-4F51-A64A-475BDD30F7A0}"/>
                                            </p:graphicEl>
                                          </p:spTgt>
                                        </p:tgtEl>
                                        <p:attrNameLst>
                                          <p:attrName>style.visibility</p:attrName>
                                        </p:attrNameLst>
                                      </p:cBhvr>
                                      <p:to>
                                        <p:strVal val="visible"/>
                                      </p:to>
                                    </p:set>
                                    <p:animEffect transition="in" filter="wipe(right)">
                                      <p:cBhvr>
                                        <p:cTn id="7" dur="500"/>
                                        <p:tgtEl>
                                          <p:spTgt spid="15">
                                            <p:graphicEl>
                                              <a:dgm id="{33CA7876-E775-4F51-A64A-475BDD30F7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graphicEl>
                                              <a:dgm id="{CAF08332-4367-42CE-B301-F343EFBCDCE2}"/>
                                            </p:graphicEl>
                                          </p:spTgt>
                                        </p:tgtEl>
                                        <p:attrNameLst>
                                          <p:attrName>style.visibility</p:attrName>
                                        </p:attrNameLst>
                                      </p:cBhvr>
                                      <p:to>
                                        <p:strVal val="visible"/>
                                      </p:to>
                                    </p:set>
                                    <p:animEffect transition="in" filter="wipe(right)">
                                      <p:cBhvr>
                                        <p:cTn id="12" dur="500"/>
                                        <p:tgtEl>
                                          <p:spTgt spid="15">
                                            <p:graphicEl>
                                              <a:dgm id="{CAF08332-4367-42CE-B301-F343EFBCDCE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graphicEl>
                                              <a:dgm id="{B3D448EA-38CC-42D9-B1C1-757682860E15}"/>
                                            </p:graphicEl>
                                          </p:spTgt>
                                        </p:tgtEl>
                                        <p:attrNameLst>
                                          <p:attrName>style.visibility</p:attrName>
                                        </p:attrNameLst>
                                      </p:cBhvr>
                                      <p:to>
                                        <p:strVal val="visible"/>
                                      </p:to>
                                    </p:set>
                                    <p:animEffect transition="in" filter="wipe(right)">
                                      <p:cBhvr>
                                        <p:cTn id="17" dur="500"/>
                                        <p:tgtEl>
                                          <p:spTgt spid="15">
                                            <p:graphicEl>
                                              <a:dgm id="{B3D448EA-38CC-42D9-B1C1-757682860E1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graphicEl>
                                              <a:dgm id="{E0B659E9-6A62-4340-B0E6-52ED1E6A238A}"/>
                                            </p:graphicEl>
                                          </p:spTgt>
                                        </p:tgtEl>
                                        <p:attrNameLst>
                                          <p:attrName>style.visibility</p:attrName>
                                        </p:attrNameLst>
                                      </p:cBhvr>
                                      <p:to>
                                        <p:strVal val="visible"/>
                                      </p:to>
                                    </p:set>
                                    <p:animEffect transition="in" filter="wipe(right)">
                                      <p:cBhvr>
                                        <p:cTn id="22" dur="500"/>
                                        <p:tgtEl>
                                          <p:spTgt spid="15">
                                            <p:graphicEl>
                                              <a:dgm id="{E0B659E9-6A62-4340-B0E6-52ED1E6A238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28814" y="882128"/>
            <a:ext cx="2710999"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استرجاع الأرشيف</a:t>
            </a:r>
            <a:endParaRPr lang="en-US" sz="2500" dirty="0">
              <a:latin typeface="Simplified Arabic" panose="02020603050405020304" pitchFamily="18" charset="-78"/>
              <a:cs typeface="AdvertisingBold" pitchFamily="2" charset="-78"/>
            </a:endParaRPr>
          </a:p>
        </p:txBody>
      </p:sp>
      <p:sp>
        <p:nvSpPr>
          <p:cNvPr id="9" name="مستطيل 8"/>
          <p:cNvSpPr/>
          <p:nvPr/>
        </p:nvSpPr>
        <p:spPr>
          <a:xfrm>
            <a:off x="478579" y="1866046"/>
            <a:ext cx="8211470" cy="2308324"/>
          </a:xfrm>
          <a:prstGeom prst="rect">
            <a:avLst/>
          </a:prstGeom>
        </p:spPr>
        <p:txBody>
          <a:bodyPr wrap="square">
            <a:spAutoFit/>
          </a:bodyPr>
          <a:lstStyle/>
          <a:p>
            <a:pPr algn="just">
              <a:lnSpc>
                <a:spcPct val="150000"/>
              </a:lnSpc>
              <a:spcBef>
                <a:spcPts val="415"/>
              </a:spcBef>
            </a:pPr>
            <a:r>
              <a:rPr lang="en-US" sz="2400" dirty="0">
                <a:solidFill>
                  <a:prstClr val="black"/>
                </a:solidFill>
                <a:latin typeface="Times New Roman" panose="02020603050405020304" pitchFamily="18" charset="0"/>
                <a:ea typeface="Times New Roman" panose="02020603050405020304" pitchFamily="18" charset="0"/>
                <a:cs typeface="AL-Mohanad" pitchFamily="2" charset="-78"/>
              </a:rPr>
              <a:t> </a:t>
            </a:r>
            <a:r>
              <a:rPr lang="ar-SA" sz="2400" dirty="0">
                <a:solidFill>
                  <a:srgbClr val="B31166"/>
                </a:solidFill>
                <a:latin typeface="Times New Roman" panose="02020603050405020304" pitchFamily="18" charset="0"/>
                <a:ea typeface="Times New Roman" panose="02020603050405020304" pitchFamily="18" charset="0"/>
                <a:cs typeface="AL-Mohanad Bold" pitchFamily="2" charset="-78"/>
              </a:rPr>
              <a:t>مفهوم عملية الاسترجاع وأهميتها:  </a:t>
            </a:r>
            <a:r>
              <a:rPr lang="ar-SA" sz="2400" dirty="0">
                <a:solidFill>
                  <a:prstClr val="black"/>
                </a:solidFill>
                <a:latin typeface="Times New Roman" panose="02020603050405020304" pitchFamily="18" charset="0"/>
                <a:ea typeface="Times New Roman" panose="02020603050405020304" pitchFamily="18" charset="0"/>
                <a:cs typeface="AL-Mohanad" pitchFamily="2" charset="-78"/>
              </a:rPr>
              <a:t>ويقصد بها الحصول على المعلومات والبيانات من أماكن حفظها بسهولة ويسر، وتبرز أهميتها في الحصول على المعلومات الدقيقة والصحيحة في الوقت المناسب، </a:t>
            </a:r>
            <a:r>
              <a:rPr lang="ar-JO" sz="2400" dirty="0">
                <a:solidFill>
                  <a:prstClr val="black"/>
                </a:solidFill>
                <a:latin typeface="Times New Roman" panose="02020603050405020304" pitchFamily="18" charset="0"/>
                <a:ea typeface="Times New Roman" panose="02020603050405020304" pitchFamily="18" charset="0"/>
                <a:cs typeface="AL-Mohanad" pitchFamily="2" charset="-78"/>
              </a:rPr>
              <a:t>مما </a:t>
            </a:r>
            <a:r>
              <a:rPr lang="ar-SA" sz="2400" dirty="0">
                <a:solidFill>
                  <a:prstClr val="black"/>
                </a:solidFill>
                <a:latin typeface="Times New Roman" panose="02020603050405020304" pitchFamily="18" charset="0"/>
                <a:ea typeface="Times New Roman" panose="02020603050405020304" pitchFamily="18" charset="0"/>
                <a:cs typeface="AL-Mohanad" pitchFamily="2" charset="-78"/>
              </a:rPr>
              <a:t>يساعد المختص </a:t>
            </a:r>
            <a:r>
              <a:rPr lang="ar-JO" sz="2400" dirty="0">
                <a:solidFill>
                  <a:prstClr val="black"/>
                </a:solidFill>
                <a:latin typeface="Times New Roman" panose="02020603050405020304" pitchFamily="18" charset="0"/>
                <a:ea typeface="Times New Roman" panose="02020603050405020304" pitchFamily="18" charset="0"/>
                <a:cs typeface="AL-Mohanad" pitchFamily="2" charset="-78"/>
              </a:rPr>
              <a:t>على ا</a:t>
            </a:r>
            <a:r>
              <a:rPr lang="ar-SA" sz="2400" dirty="0">
                <a:solidFill>
                  <a:prstClr val="black"/>
                </a:solidFill>
                <a:latin typeface="Times New Roman" panose="02020603050405020304" pitchFamily="18" charset="0"/>
                <a:ea typeface="Times New Roman" panose="02020603050405020304" pitchFamily="18" charset="0"/>
                <a:cs typeface="AL-Mohanad" pitchFamily="2" charset="-78"/>
              </a:rPr>
              <a:t>تخاذ القرار الصحيح  </a:t>
            </a:r>
            <a:r>
              <a:rPr lang="ar-SA" sz="2400" dirty="0" err="1">
                <a:solidFill>
                  <a:prstClr val="black"/>
                </a:solidFill>
                <a:latin typeface="Times New Roman" panose="02020603050405020304" pitchFamily="18" charset="0"/>
                <a:ea typeface="Times New Roman" panose="02020603050405020304" pitchFamily="18" charset="0"/>
                <a:cs typeface="AL-Mohanad" pitchFamily="2" charset="-78"/>
              </a:rPr>
              <a:t>المبن</a:t>
            </a:r>
            <a:r>
              <a:rPr lang="ar-JO" sz="2400" dirty="0">
                <a:solidFill>
                  <a:prstClr val="black"/>
                </a:solidFill>
                <a:latin typeface="Times New Roman" panose="02020603050405020304" pitchFamily="18" charset="0"/>
                <a:ea typeface="Times New Roman" panose="02020603050405020304" pitchFamily="18" charset="0"/>
                <a:cs typeface="AL-Mohanad" pitchFamily="2" charset="-78"/>
              </a:rPr>
              <a:t>ي</a:t>
            </a:r>
            <a:r>
              <a:rPr lang="ar-SA" sz="2400" dirty="0">
                <a:solidFill>
                  <a:prstClr val="black"/>
                </a:solidFill>
                <a:latin typeface="Times New Roman" panose="02020603050405020304" pitchFamily="18" charset="0"/>
                <a:ea typeface="Times New Roman" panose="02020603050405020304" pitchFamily="18" charset="0"/>
                <a:cs typeface="AL-Mohanad" pitchFamily="2" charset="-78"/>
              </a:rPr>
              <a:t> على معلومات دقيقة.</a:t>
            </a:r>
            <a:endParaRPr lang="en-US" sz="2400" dirty="0">
              <a:solidFill>
                <a:prstClr val="black"/>
              </a:solidFill>
              <a:latin typeface="Times New Roman" panose="02020603050405020304" pitchFamily="18" charset="0"/>
              <a:ea typeface="Times New Roman" panose="02020603050405020304" pitchFamily="18" charset="0"/>
              <a:cs typeface="AL-Mohanad" pitchFamily="2" charset="-78"/>
            </a:endParaRPr>
          </a:p>
        </p:txBody>
      </p:sp>
    </p:spTree>
    <p:extLst>
      <p:ext uri="{BB962C8B-B14F-4D97-AF65-F5344CB8AC3E}">
        <p14:creationId xmlns:p14="http://schemas.microsoft.com/office/powerpoint/2010/main" val="86756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632825068"/>
              </p:ext>
            </p:extLst>
          </p:nvPr>
        </p:nvGraphicFramePr>
        <p:xfrm>
          <a:off x="683568" y="1628800"/>
          <a:ext cx="7632847"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3203848" y="836712"/>
            <a:ext cx="2847254"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ضوابط الاسترجاع </a:t>
            </a:r>
            <a:endParaRPr lang="en-US" sz="2500" dirty="0">
              <a:latin typeface="Simplified Arabic" panose="02020603050405020304" pitchFamily="18" charset="-78"/>
              <a:cs typeface="AdvertisingBold" pitchFamily="2" charset="-78"/>
            </a:endParaRPr>
          </a:p>
        </p:txBody>
      </p:sp>
    </p:spTree>
    <p:extLst>
      <p:ext uri="{BB962C8B-B14F-4D97-AF65-F5344CB8AC3E}">
        <p14:creationId xmlns:p14="http://schemas.microsoft.com/office/powerpoint/2010/main" val="8651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graphicEl>
                                              <a:dgm id="{A007141D-E69B-4414-BBA1-6BBFA7A2519D}"/>
                                            </p:graphicEl>
                                          </p:spTgt>
                                        </p:tgtEl>
                                        <p:attrNameLst>
                                          <p:attrName>style.visibility</p:attrName>
                                        </p:attrNameLst>
                                      </p:cBhvr>
                                      <p:to>
                                        <p:strVal val="visible"/>
                                      </p:to>
                                    </p:set>
                                    <p:animEffect transition="in" filter="wipe(right)">
                                      <p:cBhvr>
                                        <p:cTn id="7" dur="500"/>
                                        <p:tgtEl>
                                          <p:spTgt spid="2">
                                            <p:graphicEl>
                                              <a:dgm id="{A007141D-E69B-4414-BBA1-6BBFA7A2519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graphicEl>
                                              <a:dgm id="{C745BB74-869A-437C-92E2-AE95D83525CC}"/>
                                            </p:graphicEl>
                                          </p:spTgt>
                                        </p:tgtEl>
                                        <p:attrNameLst>
                                          <p:attrName>style.visibility</p:attrName>
                                        </p:attrNameLst>
                                      </p:cBhvr>
                                      <p:to>
                                        <p:strVal val="visible"/>
                                      </p:to>
                                    </p:set>
                                    <p:animEffect transition="in" filter="wipe(right)">
                                      <p:cBhvr>
                                        <p:cTn id="12" dur="500"/>
                                        <p:tgtEl>
                                          <p:spTgt spid="2">
                                            <p:graphicEl>
                                              <a:dgm id="{C745BB74-869A-437C-92E2-AE95D83525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graphicEl>
                                              <a:dgm id="{2FE431C0-1E15-448A-A0E5-3B13818CF91D}"/>
                                            </p:graphicEl>
                                          </p:spTgt>
                                        </p:tgtEl>
                                        <p:attrNameLst>
                                          <p:attrName>style.visibility</p:attrName>
                                        </p:attrNameLst>
                                      </p:cBhvr>
                                      <p:to>
                                        <p:strVal val="visible"/>
                                      </p:to>
                                    </p:set>
                                    <p:animEffect transition="in" filter="wipe(right)">
                                      <p:cBhvr>
                                        <p:cTn id="17" dur="500"/>
                                        <p:tgtEl>
                                          <p:spTgt spid="2">
                                            <p:graphicEl>
                                              <a:dgm id="{2FE431C0-1E15-448A-A0E5-3B13818CF9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graphicEl>
                                              <a:dgm id="{060A74E6-2B40-4EA9-9726-2AF52E1A1FFC}"/>
                                            </p:graphicEl>
                                          </p:spTgt>
                                        </p:tgtEl>
                                        <p:attrNameLst>
                                          <p:attrName>style.visibility</p:attrName>
                                        </p:attrNameLst>
                                      </p:cBhvr>
                                      <p:to>
                                        <p:strVal val="visible"/>
                                      </p:to>
                                    </p:set>
                                    <p:animEffect transition="in" filter="wipe(right)">
                                      <p:cBhvr>
                                        <p:cTn id="22" dur="500"/>
                                        <p:tgtEl>
                                          <p:spTgt spid="2">
                                            <p:graphicEl>
                                              <a:dgm id="{060A74E6-2B40-4EA9-9726-2AF52E1A1FF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
                                            <p:graphicEl>
                                              <a:dgm id="{F2BC2DF2-CB4D-4693-80A6-B94B8B176F7E}"/>
                                            </p:graphicEl>
                                          </p:spTgt>
                                        </p:tgtEl>
                                        <p:attrNameLst>
                                          <p:attrName>style.visibility</p:attrName>
                                        </p:attrNameLst>
                                      </p:cBhvr>
                                      <p:to>
                                        <p:strVal val="visible"/>
                                      </p:to>
                                    </p:set>
                                    <p:animEffect transition="in" filter="wipe(right)">
                                      <p:cBhvr>
                                        <p:cTn id="27" dur="500"/>
                                        <p:tgtEl>
                                          <p:spTgt spid="2">
                                            <p:graphicEl>
                                              <a:dgm id="{F2BC2DF2-CB4D-4693-80A6-B94B8B176F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090696" y="908720"/>
            <a:ext cx="2832827"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إجراءات الاسترجاع </a:t>
            </a:r>
            <a:endParaRPr lang="en-US" sz="2500" dirty="0">
              <a:latin typeface="Simplified Arabic" panose="02020603050405020304" pitchFamily="18" charset="-78"/>
              <a:cs typeface="AdvertisingBold" pitchFamily="2" charset="-78"/>
            </a:endParaRPr>
          </a:p>
        </p:txBody>
      </p:sp>
      <p:graphicFrame>
        <p:nvGraphicFramePr>
          <p:cNvPr id="9" name="رسم تخطيطي 8"/>
          <p:cNvGraphicFramePr/>
          <p:nvPr>
            <p:extLst>
              <p:ext uri="{D42A27DB-BD31-4B8C-83A1-F6EECF244321}">
                <p14:modId xmlns:p14="http://schemas.microsoft.com/office/powerpoint/2010/main" val="237381956"/>
              </p:ext>
            </p:extLst>
          </p:nvPr>
        </p:nvGraphicFramePr>
        <p:xfrm>
          <a:off x="1547663" y="1628800"/>
          <a:ext cx="5918891"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8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graphicEl>
                                              <a:dgm id="{83DFBDF3-3330-4731-9902-8025D24E37FB}"/>
                                            </p:graphicEl>
                                          </p:spTgt>
                                        </p:tgtEl>
                                        <p:attrNameLst>
                                          <p:attrName>style.visibility</p:attrName>
                                        </p:attrNameLst>
                                      </p:cBhvr>
                                      <p:to>
                                        <p:strVal val="visible"/>
                                      </p:to>
                                    </p:set>
                                    <p:anim calcmode="lin" valueType="num">
                                      <p:cBhvr additive="base">
                                        <p:cTn id="7" dur="500" fill="hold"/>
                                        <p:tgtEl>
                                          <p:spTgt spid="9">
                                            <p:graphicEl>
                                              <a:dgm id="{83DFBDF3-3330-4731-9902-8025D24E37F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graphicEl>
                                              <a:dgm id="{83DFBDF3-3330-4731-9902-8025D24E37F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graphicEl>
                                              <a:dgm id="{D9B49D4C-1805-4B02-914A-F473CBECF17C}"/>
                                            </p:graphicEl>
                                          </p:spTgt>
                                        </p:tgtEl>
                                        <p:attrNameLst>
                                          <p:attrName>style.visibility</p:attrName>
                                        </p:attrNameLst>
                                      </p:cBhvr>
                                      <p:to>
                                        <p:strVal val="visible"/>
                                      </p:to>
                                    </p:set>
                                    <p:anim calcmode="lin" valueType="num">
                                      <p:cBhvr additive="base">
                                        <p:cTn id="13" dur="500" fill="hold"/>
                                        <p:tgtEl>
                                          <p:spTgt spid="9">
                                            <p:graphicEl>
                                              <a:dgm id="{D9B49D4C-1805-4B02-914A-F473CBECF17C}"/>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graphicEl>
                                              <a:dgm id="{D9B49D4C-1805-4B02-914A-F473CBECF17C}"/>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
                                            <p:graphicEl>
                                              <a:dgm id="{D7D3010B-92B2-41E2-B90D-2DBA8D7CBACB}"/>
                                            </p:graphicEl>
                                          </p:spTgt>
                                        </p:tgtEl>
                                        <p:attrNameLst>
                                          <p:attrName>style.visibility</p:attrName>
                                        </p:attrNameLst>
                                      </p:cBhvr>
                                      <p:to>
                                        <p:strVal val="visible"/>
                                      </p:to>
                                    </p:set>
                                    <p:anim calcmode="lin" valueType="num">
                                      <p:cBhvr additive="base">
                                        <p:cTn id="17" dur="500" fill="hold"/>
                                        <p:tgtEl>
                                          <p:spTgt spid="9">
                                            <p:graphicEl>
                                              <a:dgm id="{D7D3010B-92B2-41E2-B90D-2DBA8D7CBACB}"/>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graphicEl>
                                              <a:dgm id="{D7D3010B-92B2-41E2-B90D-2DBA8D7CBACB}"/>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graphicEl>
                                              <a:dgm id="{8E8DAEEC-BFB9-4F2F-80DA-E36919F923BD}"/>
                                            </p:graphicEl>
                                          </p:spTgt>
                                        </p:tgtEl>
                                        <p:attrNameLst>
                                          <p:attrName>style.visibility</p:attrName>
                                        </p:attrNameLst>
                                      </p:cBhvr>
                                      <p:to>
                                        <p:strVal val="visible"/>
                                      </p:to>
                                    </p:set>
                                    <p:anim calcmode="lin" valueType="num">
                                      <p:cBhvr additive="base">
                                        <p:cTn id="23" dur="500" fill="hold"/>
                                        <p:tgtEl>
                                          <p:spTgt spid="9">
                                            <p:graphicEl>
                                              <a:dgm id="{8E8DAEEC-BFB9-4F2F-80DA-E36919F923BD}"/>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graphicEl>
                                              <a:dgm id="{8E8DAEEC-BFB9-4F2F-80DA-E36919F923BD}"/>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graphicEl>
                                              <a:dgm id="{35D28DFF-8604-4575-9F4B-644ADED6B899}"/>
                                            </p:graphicEl>
                                          </p:spTgt>
                                        </p:tgtEl>
                                        <p:attrNameLst>
                                          <p:attrName>style.visibility</p:attrName>
                                        </p:attrNameLst>
                                      </p:cBhvr>
                                      <p:to>
                                        <p:strVal val="visible"/>
                                      </p:to>
                                    </p:set>
                                    <p:anim calcmode="lin" valueType="num">
                                      <p:cBhvr additive="base">
                                        <p:cTn id="27" dur="500" fill="hold"/>
                                        <p:tgtEl>
                                          <p:spTgt spid="9">
                                            <p:graphicEl>
                                              <a:dgm id="{35D28DFF-8604-4575-9F4B-644ADED6B899}"/>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
                                            <p:graphicEl>
                                              <a:dgm id="{35D28DFF-8604-4575-9F4B-644ADED6B899}"/>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graphicEl>
                                              <a:dgm id="{111FDA18-A0CC-426C-BFA3-B1B685AE1103}"/>
                                            </p:graphicEl>
                                          </p:spTgt>
                                        </p:tgtEl>
                                        <p:attrNameLst>
                                          <p:attrName>style.visibility</p:attrName>
                                        </p:attrNameLst>
                                      </p:cBhvr>
                                      <p:to>
                                        <p:strVal val="visible"/>
                                      </p:to>
                                    </p:set>
                                    <p:anim calcmode="lin" valueType="num">
                                      <p:cBhvr additive="base">
                                        <p:cTn id="33" dur="500" fill="hold"/>
                                        <p:tgtEl>
                                          <p:spTgt spid="9">
                                            <p:graphicEl>
                                              <a:dgm id="{111FDA18-A0CC-426C-BFA3-B1B685AE1103}"/>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graphicEl>
                                              <a:dgm id="{111FDA18-A0CC-426C-BFA3-B1B685AE1103}"/>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graphicEl>
                                              <a:dgm id="{455319A7-FA5F-4DB7-9791-4461B47CB1AF}"/>
                                            </p:graphicEl>
                                          </p:spTgt>
                                        </p:tgtEl>
                                        <p:attrNameLst>
                                          <p:attrName>style.visibility</p:attrName>
                                        </p:attrNameLst>
                                      </p:cBhvr>
                                      <p:to>
                                        <p:strVal val="visible"/>
                                      </p:to>
                                    </p:set>
                                    <p:anim calcmode="lin" valueType="num">
                                      <p:cBhvr additive="base">
                                        <p:cTn id="37" dur="500" fill="hold"/>
                                        <p:tgtEl>
                                          <p:spTgt spid="9">
                                            <p:graphicEl>
                                              <a:dgm id="{455319A7-FA5F-4DB7-9791-4461B47CB1AF}"/>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graphicEl>
                                              <a:dgm id="{455319A7-FA5F-4DB7-9791-4461B47CB1AF}"/>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graphicEl>
                                              <a:dgm id="{F4E1654F-2F4F-4F68-9921-B95A2A15A93D}"/>
                                            </p:graphicEl>
                                          </p:spTgt>
                                        </p:tgtEl>
                                        <p:attrNameLst>
                                          <p:attrName>style.visibility</p:attrName>
                                        </p:attrNameLst>
                                      </p:cBhvr>
                                      <p:to>
                                        <p:strVal val="visible"/>
                                      </p:to>
                                    </p:set>
                                    <p:anim calcmode="lin" valueType="num">
                                      <p:cBhvr additive="base">
                                        <p:cTn id="43" dur="500" fill="hold"/>
                                        <p:tgtEl>
                                          <p:spTgt spid="9">
                                            <p:graphicEl>
                                              <a:dgm id="{F4E1654F-2F4F-4F68-9921-B95A2A15A93D}"/>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
                                            <p:graphicEl>
                                              <a:dgm id="{F4E1654F-2F4F-4F68-9921-B95A2A15A93D}"/>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
                                            <p:graphicEl>
                                              <a:dgm id="{F6A72338-D849-4B8F-AD14-5324F29628E0}"/>
                                            </p:graphicEl>
                                          </p:spTgt>
                                        </p:tgtEl>
                                        <p:attrNameLst>
                                          <p:attrName>style.visibility</p:attrName>
                                        </p:attrNameLst>
                                      </p:cBhvr>
                                      <p:to>
                                        <p:strVal val="visible"/>
                                      </p:to>
                                    </p:set>
                                    <p:anim calcmode="lin" valueType="num">
                                      <p:cBhvr additive="base">
                                        <p:cTn id="47" dur="500" fill="hold"/>
                                        <p:tgtEl>
                                          <p:spTgt spid="9">
                                            <p:graphicEl>
                                              <a:dgm id="{F6A72338-D849-4B8F-AD14-5324F29628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
                                            <p:graphicEl>
                                              <a:dgm id="{F6A72338-D849-4B8F-AD14-5324F29628E0}"/>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
                                            <p:graphicEl>
                                              <a:dgm id="{0E0C7663-8172-4D23-A1AA-8AC551CAA290}"/>
                                            </p:graphicEl>
                                          </p:spTgt>
                                        </p:tgtEl>
                                        <p:attrNameLst>
                                          <p:attrName>style.visibility</p:attrName>
                                        </p:attrNameLst>
                                      </p:cBhvr>
                                      <p:to>
                                        <p:strVal val="visible"/>
                                      </p:to>
                                    </p:set>
                                    <p:anim calcmode="lin" valueType="num">
                                      <p:cBhvr additive="base">
                                        <p:cTn id="53" dur="500" fill="hold"/>
                                        <p:tgtEl>
                                          <p:spTgt spid="9">
                                            <p:graphicEl>
                                              <a:dgm id="{0E0C7663-8172-4D23-A1AA-8AC551CAA290}"/>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
                                            <p:graphicEl>
                                              <a:dgm id="{0E0C7663-8172-4D23-A1AA-8AC551CAA290}"/>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
                                            <p:graphicEl>
                                              <a:dgm id="{DB094C12-A0A1-41B6-B664-B22802A93E73}"/>
                                            </p:graphicEl>
                                          </p:spTgt>
                                        </p:tgtEl>
                                        <p:attrNameLst>
                                          <p:attrName>style.visibility</p:attrName>
                                        </p:attrNameLst>
                                      </p:cBhvr>
                                      <p:to>
                                        <p:strVal val="visible"/>
                                      </p:to>
                                    </p:set>
                                    <p:anim calcmode="lin" valueType="num">
                                      <p:cBhvr additive="base">
                                        <p:cTn id="57" dur="500" fill="hold"/>
                                        <p:tgtEl>
                                          <p:spTgt spid="9">
                                            <p:graphicEl>
                                              <a:dgm id="{DB094C12-A0A1-41B6-B664-B22802A93E73}"/>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
                                            <p:graphicEl>
                                              <a:dgm id="{DB094C12-A0A1-41B6-B664-B22802A93E7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987824" y="908720"/>
            <a:ext cx="3066865" cy="477054"/>
          </a:xfrm>
          <a:prstGeom prst="rect">
            <a:avLst/>
          </a:prstGeom>
        </p:spPr>
        <p:txBody>
          <a:bodyPr wrap="square">
            <a:spAutoFit/>
          </a:bodyPr>
          <a:lstStyle/>
          <a:p>
            <a:pPr algn="ctr" defTabSz="237390"/>
            <a:r>
              <a:rPr lang="ar-SA" sz="2500" dirty="0">
                <a:latin typeface="Simplified Arabic" panose="02020603050405020304" pitchFamily="18" charset="-78"/>
                <a:cs typeface="AdvertisingBold" pitchFamily="2" charset="-78"/>
              </a:rPr>
              <a:t>أمن وسرية المعلومات </a:t>
            </a:r>
            <a:endParaRPr lang="en-US" sz="2500" dirty="0">
              <a:latin typeface="Simplified Arabic" panose="02020603050405020304" pitchFamily="18" charset="-78"/>
              <a:cs typeface="AdvertisingBold" pitchFamily="2" charset="-78"/>
            </a:endParaRPr>
          </a:p>
        </p:txBody>
      </p:sp>
      <p:graphicFrame>
        <p:nvGraphicFramePr>
          <p:cNvPr id="5" name="رسم تخطيطي 4"/>
          <p:cNvGraphicFramePr/>
          <p:nvPr>
            <p:extLst>
              <p:ext uri="{D42A27DB-BD31-4B8C-83A1-F6EECF244321}">
                <p14:modId xmlns:p14="http://schemas.microsoft.com/office/powerpoint/2010/main" val="248362263"/>
              </p:ext>
            </p:extLst>
          </p:nvPr>
        </p:nvGraphicFramePr>
        <p:xfrm>
          <a:off x="1473256"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1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graphicEl>
                                              <a:dgm id="{25878BBB-8D7D-4924-A88D-7DD78FF5C80A}"/>
                                            </p:graphicEl>
                                          </p:spTgt>
                                        </p:tgtEl>
                                        <p:attrNameLst>
                                          <p:attrName>style.visibility</p:attrName>
                                        </p:attrNameLst>
                                      </p:cBhvr>
                                      <p:to>
                                        <p:strVal val="visible"/>
                                      </p:to>
                                    </p:set>
                                    <p:animEffect transition="in" filter="fade">
                                      <p:cBhvr>
                                        <p:cTn id="7" dur="1000"/>
                                        <p:tgtEl>
                                          <p:spTgt spid="5">
                                            <p:graphicEl>
                                              <a:dgm id="{25878BBB-8D7D-4924-A88D-7DD78FF5C80A}"/>
                                            </p:graphicEl>
                                          </p:spTgt>
                                        </p:tgtEl>
                                      </p:cBhvr>
                                    </p:animEffect>
                                    <p:anim calcmode="lin" valueType="num">
                                      <p:cBhvr>
                                        <p:cTn id="8" dur="1000" fill="hold"/>
                                        <p:tgtEl>
                                          <p:spTgt spid="5">
                                            <p:graphicEl>
                                              <a:dgm id="{25878BBB-8D7D-4924-A88D-7DD78FF5C80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25878BBB-8D7D-4924-A88D-7DD78FF5C80A}"/>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graphicEl>
                                              <a:dgm id="{0B668F73-7CB7-4761-A5DE-526BAC93C227}"/>
                                            </p:graphicEl>
                                          </p:spTgt>
                                        </p:tgtEl>
                                        <p:attrNameLst>
                                          <p:attrName>style.visibility</p:attrName>
                                        </p:attrNameLst>
                                      </p:cBhvr>
                                      <p:to>
                                        <p:strVal val="visible"/>
                                      </p:to>
                                    </p:set>
                                    <p:animEffect transition="in" filter="fade">
                                      <p:cBhvr>
                                        <p:cTn id="12" dur="1000"/>
                                        <p:tgtEl>
                                          <p:spTgt spid="5">
                                            <p:graphicEl>
                                              <a:dgm id="{0B668F73-7CB7-4761-A5DE-526BAC93C227}"/>
                                            </p:graphicEl>
                                          </p:spTgt>
                                        </p:tgtEl>
                                      </p:cBhvr>
                                    </p:animEffect>
                                    <p:anim calcmode="lin" valueType="num">
                                      <p:cBhvr>
                                        <p:cTn id="13" dur="1000" fill="hold"/>
                                        <p:tgtEl>
                                          <p:spTgt spid="5">
                                            <p:graphicEl>
                                              <a:dgm id="{0B668F73-7CB7-4761-A5DE-526BAC93C227}"/>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0B668F73-7CB7-4761-A5DE-526BAC93C227}"/>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graphicEl>
                                              <a:dgm id="{507D40E0-9652-4346-A8A0-72BF8026488F}"/>
                                            </p:graphicEl>
                                          </p:spTgt>
                                        </p:tgtEl>
                                        <p:attrNameLst>
                                          <p:attrName>style.visibility</p:attrName>
                                        </p:attrNameLst>
                                      </p:cBhvr>
                                      <p:to>
                                        <p:strVal val="visible"/>
                                      </p:to>
                                    </p:set>
                                    <p:animEffect transition="in" filter="fade">
                                      <p:cBhvr>
                                        <p:cTn id="17" dur="1000"/>
                                        <p:tgtEl>
                                          <p:spTgt spid="5">
                                            <p:graphicEl>
                                              <a:dgm id="{507D40E0-9652-4346-A8A0-72BF8026488F}"/>
                                            </p:graphicEl>
                                          </p:spTgt>
                                        </p:tgtEl>
                                      </p:cBhvr>
                                    </p:animEffect>
                                    <p:anim calcmode="lin" valueType="num">
                                      <p:cBhvr>
                                        <p:cTn id="18" dur="1000" fill="hold"/>
                                        <p:tgtEl>
                                          <p:spTgt spid="5">
                                            <p:graphicEl>
                                              <a:dgm id="{507D40E0-9652-4346-A8A0-72BF8026488F}"/>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507D40E0-9652-4346-A8A0-72BF8026488F}"/>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graphicEl>
                                              <a:dgm id="{D51611EE-DC07-4213-A7D0-E725DE067254}"/>
                                            </p:graphicEl>
                                          </p:spTgt>
                                        </p:tgtEl>
                                        <p:attrNameLst>
                                          <p:attrName>style.visibility</p:attrName>
                                        </p:attrNameLst>
                                      </p:cBhvr>
                                      <p:to>
                                        <p:strVal val="visible"/>
                                      </p:to>
                                    </p:set>
                                    <p:animEffect transition="in" filter="fade">
                                      <p:cBhvr>
                                        <p:cTn id="24" dur="1000"/>
                                        <p:tgtEl>
                                          <p:spTgt spid="5">
                                            <p:graphicEl>
                                              <a:dgm id="{D51611EE-DC07-4213-A7D0-E725DE067254}"/>
                                            </p:graphicEl>
                                          </p:spTgt>
                                        </p:tgtEl>
                                      </p:cBhvr>
                                    </p:animEffect>
                                    <p:anim calcmode="lin" valueType="num">
                                      <p:cBhvr>
                                        <p:cTn id="25" dur="1000" fill="hold"/>
                                        <p:tgtEl>
                                          <p:spTgt spid="5">
                                            <p:graphicEl>
                                              <a:dgm id="{D51611EE-DC07-4213-A7D0-E725DE067254}"/>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D51611EE-DC07-4213-A7D0-E725DE067254}"/>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graphicEl>
                                              <a:dgm id="{CF916687-F85A-4CA4-9763-D7BDE90978B2}"/>
                                            </p:graphicEl>
                                          </p:spTgt>
                                        </p:tgtEl>
                                        <p:attrNameLst>
                                          <p:attrName>style.visibility</p:attrName>
                                        </p:attrNameLst>
                                      </p:cBhvr>
                                      <p:to>
                                        <p:strVal val="visible"/>
                                      </p:to>
                                    </p:set>
                                    <p:animEffect transition="in" filter="fade">
                                      <p:cBhvr>
                                        <p:cTn id="29" dur="1000"/>
                                        <p:tgtEl>
                                          <p:spTgt spid="5">
                                            <p:graphicEl>
                                              <a:dgm id="{CF916687-F85A-4CA4-9763-D7BDE90978B2}"/>
                                            </p:graphicEl>
                                          </p:spTgt>
                                        </p:tgtEl>
                                      </p:cBhvr>
                                    </p:animEffect>
                                    <p:anim calcmode="lin" valueType="num">
                                      <p:cBhvr>
                                        <p:cTn id="30" dur="1000" fill="hold"/>
                                        <p:tgtEl>
                                          <p:spTgt spid="5">
                                            <p:graphicEl>
                                              <a:dgm id="{CF916687-F85A-4CA4-9763-D7BDE90978B2}"/>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CF916687-F85A-4CA4-9763-D7BDE90978B2}"/>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
                                            <p:graphicEl>
                                              <a:dgm id="{B8A6E5F5-2C0B-4059-A464-C14B0B29F060}"/>
                                            </p:graphicEl>
                                          </p:spTgt>
                                        </p:tgtEl>
                                        <p:attrNameLst>
                                          <p:attrName>style.visibility</p:attrName>
                                        </p:attrNameLst>
                                      </p:cBhvr>
                                      <p:to>
                                        <p:strVal val="visible"/>
                                      </p:to>
                                    </p:set>
                                    <p:animEffect transition="in" filter="fade">
                                      <p:cBhvr>
                                        <p:cTn id="36" dur="1000"/>
                                        <p:tgtEl>
                                          <p:spTgt spid="5">
                                            <p:graphicEl>
                                              <a:dgm id="{B8A6E5F5-2C0B-4059-A464-C14B0B29F060}"/>
                                            </p:graphicEl>
                                          </p:spTgt>
                                        </p:tgtEl>
                                      </p:cBhvr>
                                    </p:animEffect>
                                    <p:anim calcmode="lin" valueType="num">
                                      <p:cBhvr>
                                        <p:cTn id="37" dur="1000" fill="hold"/>
                                        <p:tgtEl>
                                          <p:spTgt spid="5">
                                            <p:graphicEl>
                                              <a:dgm id="{B8A6E5F5-2C0B-4059-A464-C14B0B29F060}"/>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B8A6E5F5-2C0B-4059-A464-C14B0B29F060}"/>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graphicEl>
                                              <a:dgm id="{932E7C7F-EA25-4FA2-923E-62960657E8E6}"/>
                                            </p:graphicEl>
                                          </p:spTgt>
                                        </p:tgtEl>
                                        <p:attrNameLst>
                                          <p:attrName>style.visibility</p:attrName>
                                        </p:attrNameLst>
                                      </p:cBhvr>
                                      <p:to>
                                        <p:strVal val="visible"/>
                                      </p:to>
                                    </p:set>
                                    <p:animEffect transition="in" filter="fade">
                                      <p:cBhvr>
                                        <p:cTn id="41" dur="1000"/>
                                        <p:tgtEl>
                                          <p:spTgt spid="5">
                                            <p:graphicEl>
                                              <a:dgm id="{932E7C7F-EA25-4FA2-923E-62960657E8E6}"/>
                                            </p:graphicEl>
                                          </p:spTgt>
                                        </p:tgtEl>
                                      </p:cBhvr>
                                    </p:animEffect>
                                    <p:anim calcmode="lin" valueType="num">
                                      <p:cBhvr>
                                        <p:cTn id="42" dur="1000" fill="hold"/>
                                        <p:tgtEl>
                                          <p:spTgt spid="5">
                                            <p:graphicEl>
                                              <a:dgm id="{932E7C7F-EA25-4FA2-923E-62960657E8E6}"/>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932E7C7F-EA25-4FA2-923E-62960657E8E6}"/>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graphicEl>
                                              <a:dgm id="{DF87E714-6DAA-4D07-95BE-CF5427EF6004}"/>
                                            </p:graphicEl>
                                          </p:spTgt>
                                        </p:tgtEl>
                                        <p:attrNameLst>
                                          <p:attrName>style.visibility</p:attrName>
                                        </p:attrNameLst>
                                      </p:cBhvr>
                                      <p:to>
                                        <p:strVal val="visible"/>
                                      </p:to>
                                    </p:set>
                                    <p:animEffect transition="in" filter="fade">
                                      <p:cBhvr>
                                        <p:cTn id="48" dur="1000"/>
                                        <p:tgtEl>
                                          <p:spTgt spid="5">
                                            <p:graphicEl>
                                              <a:dgm id="{DF87E714-6DAA-4D07-95BE-CF5427EF6004}"/>
                                            </p:graphicEl>
                                          </p:spTgt>
                                        </p:tgtEl>
                                      </p:cBhvr>
                                    </p:animEffect>
                                    <p:anim calcmode="lin" valueType="num">
                                      <p:cBhvr>
                                        <p:cTn id="49" dur="1000" fill="hold"/>
                                        <p:tgtEl>
                                          <p:spTgt spid="5">
                                            <p:graphicEl>
                                              <a:dgm id="{DF87E714-6DAA-4D07-95BE-CF5427EF6004}"/>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DF87E714-6DAA-4D07-95BE-CF5427EF6004}"/>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5">
                                            <p:graphicEl>
                                              <a:dgm id="{60D68499-81AF-4D93-8731-96AB595BCB03}"/>
                                            </p:graphicEl>
                                          </p:spTgt>
                                        </p:tgtEl>
                                        <p:attrNameLst>
                                          <p:attrName>style.visibility</p:attrName>
                                        </p:attrNameLst>
                                      </p:cBhvr>
                                      <p:to>
                                        <p:strVal val="visible"/>
                                      </p:to>
                                    </p:set>
                                    <p:animEffect transition="in" filter="fade">
                                      <p:cBhvr>
                                        <p:cTn id="53" dur="1000"/>
                                        <p:tgtEl>
                                          <p:spTgt spid="5">
                                            <p:graphicEl>
                                              <a:dgm id="{60D68499-81AF-4D93-8731-96AB595BCB03}"/>
                                            </p:graphicEl>
                                          </p:spTgt>
                                        </p:tgtEl>
                                      </p:cBhvr>
                                    </p:animEffect>
                                    <p:anim calcmode="lin" valueType="num">
                                      <p:cBhvr>
                                        <p:cTn id="54" dur="1000" fill="hold"/>
                                        <p:tgtEl>
                                          <p:spTgt spid="5">
                                            <p:graphicEl>
                                              <a:dgm id="{60D68499-81AF-4D93-8731-96AB595BCB03}"/>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60D68499-81AF-4D93-8731-96AB595BCB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484784"/>
            <a:ext cx="2295368" cy="2088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جدول 9"/>
          <p:cNvGraphicFramePr>
            <a:graphicFrameLocks noGrp="1"/>
          </p:cNvGraphicFramePr>
          <p:nvPr>
            <p:extLst>
              <p:ext uri="{D42A27DB-BD31-4B8C-83A1-F6EECF244321}">
                <p14:modId xmlns:p14="http://schemas.microsoft.com/office/powerpoint/2010/main" val="1985250289"/>
              </p:ext>
            </p:extLst>
          </p:nvPr>
        </p:nvGraphicFramePr>
        <p:xfrm>
          <a:off x="1763688" y="3933056"/>
          <a:ext cx="5870327" cy="2351593"/>
        </p:xfrm>
        <a:graphic>
          <a:graphicData uri="http://schemas.openxmlformats.org/drawingml/2006/table">
            <a:tbl>
              <a:tblPr rtl="1" firstRow="1" bandRow="1">
                <a:tableStyleId>{5C22544A-7EE6-4342-B048-85BDC9FD1C3A}</a:tableStyleId>
              </a:tblPr>
              <a:tblGrid>
                <a:gridCol w="560009"/>
                <a:gridCol w="3047044"/>
                <a:gridCol w="653503"/>
                <a:gridCol w="912206"/>
                <a:gridCol w="697565"/>
              </a:tblGrid>
              <a:tr h="508763">
                <a:tc>
                  <a:txBody>
                    <a:bodyPr/>
                    <a:lstStyle/>
                    <a:p>
                      <a:pPr algn="ctr" rtl="1"/>
                      <a:r>
                        <a:rPr lang="ar-SA" sz="2500" b="0" dirty="0" smtClean="0">
                          <a:cs typeface="AL-Mohanad Bold" pitchFamily="2" charset="-78"/>
                        </a:rPr>
                        <a:t>م</a:t>
                      </a:r>
                      <a:endParaRPr lang="ar-SA" sz="2500" b="0" dirty="0">
                        <a:cs typeface="AL-Mohanad Bold" pitchFamily="2" charset="-78"/>
                      </a:endParaRPr>
                    </a:p>
                  </a:txBody>
                  <a:tcPr marL="63305" marR="63305" marT="31652" marB="31652" anchor="ctr"/>
                </a:tc>
                <a:tc>
                  <a:txBody>
                    <a:bodyPr/>
                    <a:lstStyle/>
                    <a:p>
                      <a:pPr algn="ctr" rtl="1"/>
                      <a:r>
                        <a:rPr lang="ar-SA" sz="2500" b="0" dirty="0" smtClean="0">
                          <a:cs typeface="AL-Mohanad Bold" pitchFamily="2" charset="-78"/>
                        </a:rPr>
                        <a:t>عنصر التقييم</a:t>
                      </a:r>
                      <a:endParaRPr lang="ar-SA" sz="2500" b="0" dirty="0">
                        <a:cs typeface="AL-Mohanad Bold" pitchFamily="2" charset="-78"/>
                      </a:endParaRPr>
                    </a:p>
                  </a:txBody>
                  <a:tcPr marL="63305" marR="63305" marT="31652" marB="31652" anchor="ctr"/>
                </a:tc>
                <a:tc>
                  <a:txBody>
                    <a:bodyPr/>
                    <a:lstStyle/>
                    <a:p>
                      <a:pPr algn="ctr" rtl="1"/>
                      <a:r>
                        <a:rPr lang="ar-SA" sz="2500" b="0" dirty="0" smtClean="0">
                          <a:cs typeface="AL-Mohanad Bold" pitchFamily="2" charset="-78"/>
                        </a:rPr>
                        <a:t>3</a:t>
                      </a:r>
                      <a:endParaRPr lang="ar-SA" sz="2500" b="0" dirty="0">
                        <a:cs typeface="AL-Mohanad Bold" pitchFamily="2" charset="-78"/>
                      </a:endParaRPr>
                    </a:p>
                  </a:txBody>
                  <a:tcPr marL="63305" marR="63305" marT="31652" marB="31652" anchor="ctr"/>
                </a:tc>
                <a:tc>
                  <a:txBody>
                    <a:bodyPr/>
                    <a:lstStyle/>
                    <a:p>
                      <a:pPr algn="ctr" rtl="1"/>
                      <a:r>
                        <a:rPr lang="ar-SA" sz="2500" b="0" dirty="0" smtClean="0">
                          <a:cs typeface="AL-Mohanad Bold" pitchFamily="2" charset="-78"/>
                        </a:rPr>
                        <a:t>2</a:t>
                      </a:r>
                      <a:endParaRPr lang="ar-SA" sz="2500" b="0" dirty="0">
                        <a:cs typeface="AL-Mohanad Bold" pitchFamily="2" charset="-78"/>
                      </a:endParaRPr>
                    </a:p>
                  </a:txBody>
                  <a:tcPr marL="63305" marR="63305" marT="31652" marB="31652" anchor="ctr"/>
                </a:tc>
                <a:tc>
                  <a:txBody>
                    <a:bodyPr/>
                    <a:lstStyle/>
                    <a:p>
                      <a:pPr algn="ctr" rtl="1"/>
                      <a:r>
                        <a:rPr lang="ar-SA" sz="2500" b="0" dirty="0" smtClean="0">
                          <a:cs typeface="AL-Mohanad Bold" pitchFamily="2" charset="-78"/>
                        </a:rPr>
                        <a:t>1</a:t>
                      </a:r>
                      <a:endParaRPr lang="ar-SA" sz="2500" b="0" dirty="0">
                        <a:cs typeface="AL-Mohanad Bold" pitchFamily="2" charset="-78"/>
                      </a:endParaRPr>
                    </a:p>
                  </a:txBody>
                  <a:tcPr marL="63305" marR="63305" marT="31652" marB="31652" anchor="ctr"/>
                </a:tc>
              </a:tr>
              <a:tr h="508763">
                <a:tc>
                  <a:txBody>
                    <a:bodyPr/>
                    <a:lstStyle/>
                    <a:p>
                      <a:pPr algn="ctr" rtl="1"/>
                      <a:r>
                        <a:rPr lang="ar-SA" sz="2500" b="0" dirty="0" smtClean="0">
                          <a:cs typeface="AL-Mohanad" pitchFamily="2" charset="-78"/>
                        </a:rPr>
                        <a:t>1</a:t>
                      </a:r>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r>
                        <a:rPr lang="ar-SA" sz="2500" b="0" dirty="0" smtClean="0">
                          <a:cs typeface="AL-Mohanad" pitchFamily="2" charset="-78"/>
                        </a:rPr>
                        <a:t>فكرة البطاقة </a:t>
                      </a:r>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endParaRPr lang="ar-SA" sz="2500" b="0" dirty="0">
                        <a:cs typeface="AL-Mohanad" pitchFamily="2" charset="-78"/>
                      </a:endParaRPr>
                    </a:p>
                  </a:txBody>
                  <a:tcPr marL="63305" marR="63305" marT="31652" marB="31652" anchor="ctr">
                    <a:solidFill>
                      <a:schemeClr val="bg1">
                        <a:lumMod val="95000"/>
                      </a:schemeClr>
                    </a:solidFill>
                  </a:tcPr>
                </a:tc>
              </a:tr>
              <a:tr h="508763">
                <a:tc>
                  <a:txBody>
                    <a:bodyPr/>
                    <a:lstStyle/>
                    <a:p>
                      <a:pPr algn="ctr" rtl="1"/>
                      <a:r>
                        <a:rPr lang="ar-SA" sz="2500" b="0" dirty="0" smtClean="0">
                          <a:cs typeface="AL-Mohanad" pitchFamily="2" charset="-78"/>
                        </a:rPr>
                        <a:t>2</a:t>
                      </a:r>
                      <a:endParaRPr lang="ar-SA" sz="2500" b="0" dirty="0">
                        <a:cs typeface="AL-Mohanad" pitchFamily="2" charset="-78"/>
                      </a:endParaRPr>
                    </a:p>
                  </a:txBody>
                  <a:tcPr marL="63305" marR="63305" marT="31652" marB="31652" anchor="ctr"/>
                </a:tc>
                <a:tc>
                  <a:txBody>
                    <a:bodyPr/>
                    <a:lstStyle/>
                    <a:p>
                      <a:pPr algn="ctr" rtl="1"/>
                      <a:r>
                        <a:rPr lang="ar-SA" sz="2500" b="0" dirty="0" smtClean="0">
                          <a:cs typeface="AL-Mohanad" pitchFamily="2" charset="-78"/>
                        </a:rPr>
                        <a:t>سهولة استخدامها</a:t>
                      </a:r>
                      <a:endParaRPr lang="ar-SA" sz="2500" b="0" dirty="0">
                        <a:cs typeface="AL-Mohanad" pitchFamily="2" charset="-78"/>
                      </a:endParaRPr>
                    </a:p>
                  </a:txBody>
                  <a:tcPr marL="63305" marR="63305" marT="31652" marB="31652" anchor="ctr"/>
                </a:tc>
                <a:tc>
                  <a:txBody>
                    <a:bodyPr/>
                    <a:lstStyle/>
                    <a:p>
                      <a:pPr algn="ctr" rtl="1"/>
                      <a:endParaRPr lang="ar-SA" sz="2500" b="0">
                        <a:cs typeface="AL-Mohanad" pitchFamily="2" charset="-78"/>
                      </a:endParaRPr>
                    </a:p>
                  </a:txBody>
                  <a:tcPr marL="63305" marR="63305" marT="31652" marB="31652" anchor="ctr"/>
                </a:tc>
                <a:tc>
                  <a:txBody>
                    <a:bodyPr/>
                    <a:lstStyle/>
                    <a:p>
                      <a:pPr algn="ctr" rtl="1"/>
                      <a:endParaRPr lang="ar-SA" sz="2500" b="0">
                        <a:cs typeface="AL-Mohanad" pitchFamily="2" charset="-78"/>
                      </a:endParaRPr>
                    </a:p>
                  </a:txBody>
                  <a:tcPr marL="63305" marR="63305" marT="31652" marB="31652" anchor="ctr"/>
                </a:tc>
                <a:tc>
                  <a:txBody>
                    <a:bodyPr/>
                    <a:lstStyle/>
                    <a:p>
                      <a:pPr algn="ctr" rtl="1"/>
                      <a:endParaRPr lang="ar-SA" sz="2500" b="0">
                        <a:cs typeface="AL-Mohanad" pitchFamily="2" charset="-78"/>
                      </a:endParaRPr>
                    </a:p>
                  </a:txBody>
                  <a:tcPr marL="63305" marR="63305" marT="31652" marB="31652" anchor="ctr"/>
                </a:tc>
              </a:tr>
              <a:tr h="508763">
                <a:tc>
                  <a:txBody>
                    <a:bodyPr/>
                    <a:lstStyle/>
                    <a:p>
                      <a:pPr algn="ctr" rtl="1"/>
                      <a:r>
                        <a:rPr lang="ar-SA" sz="2500" b="0" dirty="0" smtClean="0">
                          <a:cs typeface="AL-Mohanad" pitchFamily="2" charset="-78"/>
                        </a:rPr>
                        <a:t>3</a:t>
                      </a:r>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r>
                        <a:rPr lang="ar-SA" sz="2500" b="0" dirty="0" smtClean="0">
                          <a:cs typeface="AL-Mohanad" pitchFamily="2" charset="-78"/>
                        </a:rPr>
                        <a:t>شموليتها لعناصر الفهرسة</a:t>
                      </a:r>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endParaRPr lang="ar-SA" sz="2500" b="0">
                        <a:cs typeface="AL-Mohanad" pitchFamily="2" charset="-78"/>
                      </a:endParaRPr>
                    </a:p>
                  </a:txBody>
                  <a:tcPr marL="63305" marR="63305" marT="31652" marB="31652" anchor="ctr">
                    <a:solidFill>
                      <a:schemeClr val="bg1">
                        <a:lumMod val="95000"/>
                      </a:schemeClr>
                    </a:solidFill>
                  </a:tcPr>
                </a:tc>
                <a:tc>
                  <a:txBody>
                    <a:bodyPr/>
                    <a:lstStyle/>
                    <a:p>
                      <a:pPr algn="ctr" rtl="1"/>
                      <a:endParaRPr lang="ar-SA" sz="2500" b="0" dirty="0">
                        <a:cs typeface="AL-Mohanad" pitchFamily="2" charset="-78"/>
                      </a:endParaRPr>
                    </a:p>
                  </a:txBody>
                  <a:tcPr marL="63305" marR="63305" marT="31652" marB="31652" anchor="ctr">
                    <a:solidFill>
                      <a:schemeClr val="bg1">
                        <a:lumMod val="95000"/>
                      </a:schemeClr>
                    </a:solidFill>
                  </a:tcPr>
                </a:tc>
                <a:tc>
                  <a:txBody>
                    <a:bodyPr/>
                    <a:lstStyle/>
                    <a:p>
                      <a:pPr algn="ctr" rtl="1"/>
                      <a:endParaRPr lang="ar-SA" sz="2500" b="0" dirty="0">
                        <a:cs typeface="AL-Mohanad" pitchFamily="2" charset="-78"/>
                      </a:endParaRPr>
                    </a:p>
                  </a:txBody>
                  <a:tcPr marL="63305" marR="63305" marT="31652" marB="31652" anchor="ctr">
                    <a:solidFill>
                      <a:schemeClr val="bg1">
                        <a:lumMod val="95000"/>
                      </a:schemeClr>
                    </a:solidFill>
                  </a:tcPr>
                </a:tc>
              </a:tr>
            </a:tbl>
          </a:graphicData>
        </a:graphic>
      </p:graphicFrame>
    </p:spTree>
    <p:extLst>
      <p:ext uri="{BB962C8B-B14F-4D97-AF65-F5344CB8AC3E}">
        <p14:creationId xmlns:p14="http://schemas.microsoft.com/office/powerpoint/2010/main" val="36280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339752" y="871583"/>
            <a:ext cx="4104456" cy="557845"/>
          </a:xfrm>
          <a:prstGeom prst="rect">
            <a:avLst/>
          </a:prstGeom>
        </p:spPr>
        <p:txBody>
          <a:bodyPr wrap="square">
            <a:spAutoFit/>
          </a:bodyPr>
          <a:lstStyle/>
          <a:p>
            <a:pPr algn="ctr" defTabSz="237390">
              <a:lnSpc>
                <a:spcPct val="150000"/>
              </a:lnSpc>
            </a:pPr>
            <a:r>
              <a:rPr lang="ar-SA" sz="2200" dirty="0">
                <a:latin typeface="Simplified Arabic" panose="02020603050405020304" pitchFamily="18" charset="-78"/>
                <a:cs typeface="AdvertisingBold" pitchFamily="2" charset="-78"/>
              </a:rPr>
              <a:t>نموذج مقترح لبطاقة الفهرسة  </a:t>
            </a:r>
          </a:p>
        </p:txBody>
      </p:sp>
      <p:sp>
        <p:nvSpPr>
          <p:cNvPr id="4" name="مستطيل 3"/>
          <p:cNvSpPr/>
          <p:nvPr/>
        </p:nvSpPr>
        <p:spPr>
          <a:xfrm>
            <a:off x="342915" y="4861396"/>
            <a:ext cx="8098130" cy="1077218"/>
          </a:xfrm>
          <a:prstGeom prst="rect">
            <a:avLst/>
          </a:prstGeom>
        </p:spPr>
        <p:txBody>
          <a:bodyPr wrap="square">
            <a:spAutoFit/>
          </a:bodyPr>
          <a:lstStyle/>
          <a:p>
            <a:pPr marL="197825" indent="-197825" algn="just">
              <a:buFont typeface="Wingdings" panose="05000000000000000000" pitchFamily="2" charset="2"/>
              <a:buChar char="q"/>
            </a:pPr>
            <a:r>
              <a:rPr lang="ar-SA" sz="1600" dirty="0">
                <a:cs typeface="AdvertisingBold" pitchFamily="2" charset="-78"/>
              </a:rPr>
              <a:t>ملحوظة</a:t>
            </a:r>
            <a:r>
              <a:rPr lang="ar-SA" sz="1600" dirty="0">
                <a:cs typeface="AL-Mohanad" pitchFamily="2" charset="-78"/>
              </a:rPr>
              <a:t>/ </a:t>
            </a:r>
          </a:p>
          <a:p>
            <a:pPr marL="237390" indent="-237390" algn="just">
              <a:buFont typeface="+mj-lt"/>
              <a:buAutoNum type="arabicPeriod"/>
            </a:pPr>
            <a:r>
              <a:rPr lang="ar-SA" sz="1600" dirty="0">
                <a:cs typeface="AL-Mohanad" pitchFamily="2" charset="-78"/>
              </a:rPr>
              <a:t>عادية : المستندات العادية يمكن طلب استرجاعها من قبل أي موظفة.</a:t>
            </a:r>
          </a:p>
          <a:p>
            <a:pPr marL="237390" indent="-237390" algn="just">
              <a:buFont typeface="+mj-lt"/>
              <a:buAutoNum type="arabicPeriod"/>
            </a:pPr>
            <a:r>
              <a:rPr lang="ar-SA" sz="1600" dirty="0">
                <a:cs typeface="AL-Mohanad" pitchFamily="2" charset="-78"/>
              </a:rPr>
              <a:t>متوسطة : المستندات المتوسطة السرية يتم طلب استرجاعها من قبل مديرات الإدارات والأقسام، والمستويات الوظيفية الأعلى .</a:t>
            </a:r>
          </a:p>
          <a:p>
            <a:pPr marL="237390" indent="-237390" algn="just">
              <a:buFont typeface="+mj-lt"/>
              <a:buAutoNum type="arabicPeriod"/>
            </a:pPr>
            <a:r>
              <a:rPr lang="ar-SA" sz="1600" dirty="0">
                <a:cs typeface="AL-Mohanad" pitchFamily="2" charset="-78"/>
              </a:rPr>
              <a:t>عالية : المستندات العالية السرية يتم طلب استرجاعها من قبل المديرة التنفيذية للمعهد وأعضاء مجلس الإدارة فقط.</a:t>
            </a:r>
            <a:endParaRPr lang="ar-SA" sz="1600" dirty="0"/>
          </a:p>
        </p:txBody>
      </p:sp>
      <p:graphicFrame>
        <p:nvGraphicFramePr>
          <p:cNvPr id="5" name="جدول 4"/>
          <p:cNvGraphicFramePr>
            <a:graphicFrameLocks noGrp="1"/>
          </p:cNvGraphicFramePr>
          <p:nvPr>
            <p:extLst>
              <p:ext uri="{D42A27DB-BD31-4B8C-83A1-F6EECF244321}">
                <p14:modId xmlns:p14="http://schemas.microsoft.com/office/powerpoint/2010/main" val="142189155"/>
              </p:ext>
            </p:extLst>
          </p:nvPr>
        </p:nvGraphicFramePr>
        <p:xfrm>
          <a:off x="501571" y="1904002"/>
          <a:ext cx="8166186" cy="2468880"/>
        </p:xfrm>
        <a:graphic>
          <a:graphicData uri="http://schemas.openxmlformats.org/drawingml/2006/table">
            <a:tbl>
              <a:tblPr rtl="1" firstRow="1" bandRow="1">
                <a:tableStyleId>{5C22544A-7EE6-4342-B048-85BDC9FD1C3A}</a:tableStyleId>
              </a:tblPr>
              <a:tblGrid>
                <a:gridCol w="507147"/>
                <a:gridCol w="1561074"/>
                <a:gridCol w="1005995"/>
                <a:gridCol w="1592176"/>
                <a:gridCol w="944987"/>
                <a:gridCol w="1090462"/>
                <a:gridCol w="1464345"/>
              </a:tblGrid>
              <a:tr h="370840">
                <a:tc>
                  <a:txBody>
                    <a:bodyPr/>
                    <a:lstStyle/>
                    <a:p>
                      <a:pPr algn="ctr" rtl="1"/>
                      <a:r>
                        <a:rPr lang="ar-SA" sz="1800" b="0" dirty="0" smtClean="0">
                          <a:solidFill>
                            <a:schemeClr val="tx1"/>
                          </a:solidFill>
                          <a:cs typeface="AdvertisingBold" pitchFamily="2" charset="-78"/>
                        </a:rPr>
                        <a:t>م</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b="0" dirty="0" smtClean="0">
                          <a:solidFill>
                            <a:schemeClr val="tx1"/>
                          </a:solidFill>
                          <a:cs typeface="AdvertisingBold" pitchFamily="2" charset="-78"/>
                        </a:rPr>
                        <a:t>الوثيقة </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b="0" dirty="0" smtClean="0">
                          <a:solidFill>
                            <a:schemeClr val="tx1"/>
                          </a:solidFill>
                          <a:cs typeface="AdvertisingBold" pitchFamily="2" charset="-78"/>
                        </a:rPr>
                        <a:t>رمزها</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b="0" dirty="0" smtClean="0">
                          <a:solidFill>
                            <a:schemeClr val="tx1"/>
                          </a:solidFill>
                          <a:cs typeface="AdvertisingBold" pitchFamily="2" charset="-78"/>
                        </a:rPr>
                        <a:t>نوع الحفظ</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b="0" dirty="0" smtClean="0">
                          <a:solidFill>
                            <a:schemeClr val="tx1"/>
                          </a:solidFill>
                          <a:cs typeface="AdvertisingBold" pitchFamily="2" charset="-78"/>
                        </a:rPr>
                        <a:t>مدة الحفظ</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b="0" dirty="0" smtClean="0">
                          <a:solidFill>
                            <a:schemeClr val="tx1"/>
                          </a:solidFill>
                          <a:cs typeface="AdvertisingBold" pitchFamily="2" charset="-78"/>
                        </a:rPr>
                        <a:t>المسؤولة</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SA" sz="1800" b="0" dirty="0" smtClean="0">
                          <a:solidFill>
                            <a:schemeClr val="tx1"/>
                          </a:solidFill>
                          <a:cs typeface="AdvertisingBold" pitchFamily="2" charset="-78"/>
                        </a:rPr>
                        <a:t>السرية </a:t>
                      </a:r>
                      <a:endParaRPr lang="ar-SA" sz="1800" b="0" dirty="0">
                        <a:solidFill>
                          <a:schemeClr val="tx1"/>
                        </a:solidFill>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ctr"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just" rtl="1">
                        <a:buFont typeface="Wingdings" panose="05000000000000000000" pitchFamily="2" charset="2"/>
                        <a:buChar char="q"/>
                      </a:pPr>
                      <a:r>
                        <a:rPr lang="ar-SA" sz="1800" b="0" dirty="0" smtClean="0">
                          <a:cs typeface="AdvertisingBold" pitchFamily="2" charset="-78"/>
                        </a:rPr>
                        <a:t>ورقي </a:t>
                      </a:r>
                    </a:p>
                    <a:p>
                      <a:pPr marL="285750" indent="-285750" algn="just" rtl="1">
                        <a:buFont typeface="Wingdings" panose="05000000000000000000" pitchFamily="2" charset="2"/>
                        <a:buChar char="q"/>
                      </a:pPr>
                      <a:r>
                        <a:rPr lang="ar-SA" sz="1800" b="0" dirty="0" smtClean="0">
                          <a:cs typeface="AdvertisingBold" pitchFamily="2" charset="-78"/>
                        </a:rPr>
                        <a:t>إلكتروني</a:t>
                      </a:r>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just" rtl="1">
                        <a:buFont typeface="Wingdings" panose="05000000000000000000" pitchFamily="2" charset="2"/>
                        <a:buChar char="q"/>
                      </a:pPr>
                      <a:r>
                        <a:rPr lang="ar-SA" sz="1800" b="0" dirty="0" smtClean="0">
                          <a:cs typeface="AdvertisingBold" pitchFamily="2" charset="-78"/>
                        </a:rPr>
                        <a:t>عادية </a:t>
                      </a:r>
                    </a:p>
                    <a:p>
                      <a:pPr marL="285750" indent="-285750" algn="just" rtl="1">
                        <a:buFont typeface="Wingdings" panose="05000000000000000000" pitchFamily="2" charset="2"/>
                        <a:buChar char="q"/>
                      </a:pPr>
                      <a:r>
                        <a:rPr lang="ar-SA" sz="1800" b="0" dirty="0" smtClean="0">
                          <a:cs typeface="AdvertisingBold" pitchFamily="2" charset="-78"/>
                        </a:rPr>
                        <a:t>متوسطة </a:t>
                      </a:r>
                    </a:p>
                    <a:p>
                      <a:pPr marL="285750" indent="-285750" algn="just" rtl="1">
                        <a:buFont typeface="Wingdings" panose="05000000000000000000" pitchFamily="2" charset="2"/>
                        <a:buChar char="q"/>
                      </a:pPr>
                      <a:r>
                        <a:rPr lang="ar-SA" sz="1800" b="0" dirty="0" smtClean="0">
                          <a:cs typeface="AdvertisingBold" pitchFamily="2" charset="-78"/>
                        </a:rPr>
                        <a:t>عالية </a:t>
                      </a:r>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ctr"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just" rtl="1">
                        <a:buFont typeface="Wingdings" panose="05000000000000000000" pitchFamily="2" charset="2"/>
                        <a:buChar char="q"/>
                      </a:pPr>
                      <a:r>
                        <a:rPr lang="ar-SA" sz="1800" b="0" dirty="0" smtClean="0">
                          <a:cs typeface="AdvertisingBold" pitchFamily="2" charset="-78"/>
                        </a:rPr>
                        <a:t>ورقي </a:t>
                      </a:r>
                    </a:p>
                    <a:p>
                      <a:pPr marL="285750" indent="-285750" algn="just" rtl="1">
                        <a:buFont typeface="Wingdings" panose="05000000000000000000" pitchFamily="2" charset="2"/>
                        <a:buChar char="q"/>
                      </a:pPr>
                      <a:r>
                        <a:rPr lang="ar-SA" sz="1800" b="0" dirty="0" smtClean="0">
                          <a:cs typeface="AdvertisingBold" pitchFamily="2" charset="-78"/>
                        </a:rPr>
                        <a:t>إلكتروني</a:t>
                      </a:r>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rtl="1"/>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just" rtl="1">
                        <a:buFont typeface="Wingdings" panose="05000000000000000000" pitchFamily="2" charset="2"/>
                        <a:buChar char="q"/>
                      </a:pPr>
                      <a:r>
                        <a:rPr lang="ar-SA" sz="1800" b="0" dirty="0" smtClean="0">
                          <a:cs typeface="AdvertisingBold" pitchFamily="2" charset="-78"/>
                        </a:rPr>
                        <a:t>عادية </a:t>
                      </a:r>
                    </a:p>
                    <a:p>
                      <a:pPr marL="285750" indent="-285750" algn="just" rtl="1">
                        <a:buFont typeface="Wingdings" panose="05000000000000000000" pitchFamily="2" charset="2"/>
                        <a:buChar char="q"/>
                      </a:pPr>
                      <a:r>
                        <a:rPr lang="ar-SA" sz="1800" b="0" dirty="0" smtClean="0">
                          <a:cs typeface="AdvertisingBold" pitchFamily="2" charset="-78"/>
                        </a:rPr>
                        <a:t>متوسطة </a:t>
                      </a:r>
                    </a:p>
                    <a:p>
                      <a:pPr marL="285750" indent="-285750" algn="just" rtl="1">
                        <a:buFont typeface="Wingdings" panose="05000000000000000000" pitchFamily="2" charset="2"/>
                        <a:buChar char="q"/>
                      </a:pPr>
                      <a:r>
                        <a:rPr lang="ar-SA" sz="1800" b="0" dirty="0" smtClean="0">
                          <a:cs typeface="AdvertisingBold" pitchFamily="2" charset="-78"/>
                        </a:rPr>
                        <a:t>عالية </a:t>
                      </a:r>
                      <a:endParaRPr lang="ar-SA" sz="1800" dirty="0">
                        <a:cs typeface="AdvertisingBold"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57544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ext uri="{D42A27DB-BD31-4B8C-83A1-F6EECF244321}">
                <p14:modId xmlns:p14="http://schemas.microsoft.com/office/powerpoint/2010/main" val="1250109479"/>
              </p:ext>
            </p:extLst>
          </p:nvPr>
        </p:nvGraphicFramePr>
        <p:xfrm>
          <a:off x="1331640" y="2498165"/>
          <a:ext cx="6942702" cy="3116820"/>
        </p:xfrm>
        <a:graphic>
          <a:graphicData uri="http://schemas.openxmlformats.org/drawingml/2006/table">
            <a:tbl>
              <a:tblPr rtl="1" firstRow="1" bandRow="1">
                <a:tableStyleId>{5C22544A-7EE6-4342-B048-85BDC9FD1C3A}</a:tableStyleId>
              </a:tblPr>
              <a:tblGrid>
                <a:gridCol w="1546546"/>
                <a:gridCol w="4135260"/>
                <a:gridCol w="1260896"/>
              </a:tblGrid>
              <a:tr h="1073245">
                <a:tc>
                  <a:txBody>
                    <a:bodyPr/>
                    <a:lstStyle/>
                    <a:p>
                      <a:pPr marL="0" marR="0" algn="ctr" defTabSz="914400" rtl="1" eaLnBrk="1" latinLnBrk="0" hangingPunct="1">
                        <a:lnSpc>
                          <a:spcPct val="115000"/>
                        </a:lnSpc>
                        <a:spcBef>
                          <a:spcPts val="0"/>
                        </a:spcBef>
                        <a:spcAft>
                          <a:spcPts val="0"/>
                        </a:spcAft>
                      </a:pPr>
                      <a:r>
                        <a:rPr lang="ar-SA" sz="2000" b="0" u="none" strike="noStrike" kern="1200" dirty="0" smtClean="0">
                          <a:solidFill>
                            <a:schemeClr val="tx1"/>
                          </a:solidFill>
                          <a:effectLst/>
                          <a:latin typeface="Times New Roman" panose="02020603050405020304" pitchFamily="18" charset="0"/>
                          <a:ea typeface="Times New Roman" panose="02020603050405020304" pitchFamily="18" charset="0"/>
                          <a:cs typeface="AL-Mohanad Bold" pitchFamily="2" charset="-78"/>
                        </a:rPr>
                        <a:t>الجلسات التدريبية</a:t>
                      </a:r>
                      <a:endParaRPr lang="en-US" sz="2000" b="0" u="none" strike="noStrike" kern="120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000" b="0" u="none" strike="noStrike" kern="1200" dirty="0" smtClean="0">
                          <a:solidFill>
                            <a:schemeClr val="tx1"/>
                          </a:solidFill>
                          <a:effectLst/>
                          <a:latin typeface="Times New Roman" panose="02020603050405020304" pitchFamily="18" charset="0"/>
                          <a:ea typeface="Times New Roman" panose="02020603050405020304" pitchFamily="18" charset="0"/>
                          <a:cs typeface="AL-Mohanad Bold" pitchFamily="2" charset="-78"/>
                        </a:rPr>
                        <a:t>الكفايات</a:t>
                      </a:r>
                      <a:endParaRPr lang="en-US" sz="2000" b="0" u="none" strike="noStrike" kern="120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algn="ctr" rtl="1">
                        <a:lnSpc>
                          <a:spcPct val="115000"/>
                        </a:lnSpc>
                        <a:spcBef>
                          <a:spcPts val="0"/>
                        </a:spcBef>
                        <a:spcAft>
                          <a:spcPts val="0"/>
                        </a:spcAft>
                      </a:pPr>
                      <a:r>
                        <a:rPr lang="ar-SA" sz="2000" b="0" u="none" strike="noStrike" dirty="0" smtClean="0">
                          <a:solidFill>
                            <a:schemeClr val="tx1"/>
                          </a:solidFill>
                          <a:effectLst/>
                          <a:latin typeface="Times New Roman" panose="02020603050405020304" pitchFamily="18" charset="0"/>
                          <a:ea typeface="Times New Roman" panose="02020603050405020304" pitchFamily="18" charset="0"/>
                          <a:cs typeface="AL-Mohanad Bold" pitchFamily="2" charset="-78"/>
                        </a:rPr>
                        <a:t>الزمن</a:t>
                      </a:r>
                      <a:endParaRPr lang="en-US" sz="2000" b="0" u="sng"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r>
              <a:tr h="536622">
                <a:tc>
                  <a:txBody>
                    <a:bodyPr/>
                    <a:lstStyle/>
                    <a:p>
                      <a:pPr marL="156845" marR="0" algn="r" defTabSz="914400" rtl="1" eaLnBrk="1" latinLnBrk="0" hangingPunct="1">
                        <a:lnSpc>
                          <a:spcPct val="115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الجلسة الأولى</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rtl="1">
                        <a:lnSpc>
                          <a:spcPct val="115000"/>
                        </a:lnSpc>
                        <a:spcBef>
                          <a:spcPts val="0"/>
                        </a:spcBef>
                        <a:spcAft>
                          <a:spcPts val="0"/>
                        </a:spcAft>
                      </a:pPr>
                      <a:r>
                        <a:rPr lang="ar-SA" sz="2000" u="none" strike="noStrike" dirty="0">
                          <a:effectLst/>
                          <a:latin typeface="Times New Roman" panose="02020603050405020304" pitchFamily="18" charset="0"/>
                          <a:ea typeface="Times New Roman" panose="02020603050405020304" pitchFamily="18" charset="0"/>
                          <a:cs typeface="AL-Mohanad" pitchFamily="2" charset="-78"/>
                        </a:rPr>
                        <a:t>تدرك أهمية التنظيم في </a:t>
                      </a:r>
                      <a:r>
                        <a:rPr lang="ar-SA" sz="2000" u="none" strike="noStrike" dirty="0" smtClean="0">
                          <a:effectLst/>
                          <a:latin typeface="Times New Roman" panose="02020603050405020304" pitchFamily="18" charset="0"/>
                          <a:ea typeface="Times New Roman" panose="02020603050405020304" pitchFamily="18" charset="0"/>
                          <a:cs typeface="AL-Mohanad" pitchFamily="2" charset="-78"/>
                        </a:rPr>
                        <a:t>العمل </a:t>
                      </a:r>
                      <a:endParaRPr lang="en-US" sz="2000" u="sng" dirty="0">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defTabSz="342900" rtl="1" eaLnBrk="1" latinLnBrk="0" hangingPunct="1">
                        <a:lnSpc>
                          <a:spcPct val="115000"/>
                        </a:lnSpc>
                        <a:spcBef>
                          <a:spcPts val="0"/>
                        </a:spcBef>
                        <a:spcAft>
                          <a:spcPts val="0"/>
                        </a:spcAf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90 دقيقة</a:t>
                      </a:r>
                      <a:endParaRPr lang="en-US"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805913">
                <a:tc>
                  <a:txBody>
                    <a:bodyPr/>
                    <a:lstStyle/>
                    <a:p>
                      <a:pPr marL="156845" marR="0" algn="r" defTabSz="914400" rtl="1" eaLnBrk="1" latinLnBrk="0" hangingPunct="1">
                        <a:lnSpc>
                          <a:spcPct val="115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الجلسة الثانية </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rtl="1">
                        <a:lnSpc>
                          <a:spcPct val="115000"/>
                        </a:lnSpc>
                        <a:spcBef>
                          <a:spcPts val="0"/>
                        </a:spcBef>
                        <a:spcAft>
                          <a:spcPts val="0"/>
                        </a:spcAft>
                      </a:pPr>
                      <a:r>
                        <a:rPr lang="ar-SA" sz="2000" u="none" strike="noStrike" dirty="0">
                          <a:effectLst/>
                          <a:latin typeface="Times New Roman" panose="02020603050405020304" pitchFamily="18" charset="0"/>
                          <a:ea typeface="Times New Roman" panose="02020603050405020304" pitchFamily="18" charset="0"/>
                          <a:cs typeface="AL-Mohanad" pitchFamily="2" charset="-78"/>
                        </a:rPr>
                        <a:t>تميز بين أنواع </a:t>
                      </a:r>
                      <a:r>
                        <a:rPr lang="ar-SA" sz="2000" u="none" strike="noStrike" dirty="0" smtClean="0">
                          <a:effectLst/>
                          <a:latin typeface="Times New Roman" panose="02020603050405020304" pitchFamily="18" charset="0"/>
                          <a:ea typeface="Times New Roman" panose="02020603050405020304" pitchFamily="18" charset="0"/>
                          <a:cs typeface="AL-Mohanad" pitchFamily="2" charset="-78"/>
                        </a:rPr>
                        <a:t>الأرشفة</a:t>
                      </a: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defTabSz="342900" rtl="1" eaLnBrk="1" latinLnBrk="0" hangingPunct="1">
                        <a:lnSpc>
                          <a:spcPct val="115000"/>
                        </a:lnSpc>
                        <a:spcBef>
                          <a:spcPts val="0"/>
                        </a:spcBef>
                        <a:spcAft>
                          <a:spcPts val="0"/>
                        </a:spcAf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60 دقيقة</a:t>
                      </a:r>
                      <a:endParaRPr lang="en-US"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r h="536622">
                <a:tc>
                  <a:txBody>
                    <a:bodyPr/>
                    <a:lstStyle/>
                    <a:p>
                      <a:pPr marL="156845" marR="0" algn="r" defTabSz="914400" rtl="1" eaLnBrk="1" latinLnBrk="0" hangingPunct="1">
                        <a:lnSpc>
                          <a:spcPct val="115000"/>
                        </a:lnSpc>
                        <a:spcBef>
                          <a:spcPts val="0"/>
                        </a:spcBef>
                        <a:spcAft>
                          <a:spcPts val="0"/>
                        </a:spcAft>
                        <a:tabLst>
                          <a:tab pos="336550" algn="l"/>
                        </a:tabLs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الجلسة الثالثة </a:t>
                      </a:r>
                      <a:endParaRPr lang="ar-SA"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rtl="1">
                        <a:lnSpc>
                          <a:spcPct val="115000"/>
                        </a:lnSpc>
                        <a:spcBef>
                          <a:spcPts val="0"/>
                        </a:spcBef>
                        <a:spcAft>
                          <a:spcPts val="0"/>
                        </a:spcAft>
                      </a:pPr>
                      <a:r>
                        <a:rPr lang="ar-SA" sz="2000" u="none" strike="noStrike" dirty="0">
                          <a:effectLst/>
                          <a:latin typeface="Times New Roman" panose="02020603050405020304" pitchFamily="18" charset="0"/>
                          <a:ea typeface="Times New Roman" panose="02020603050405020304" pitchFamily="18" charset="0"/>
                          <a:cs typeface="AL-Mohanad" pitchFamily="2" charset="-78"/>
                        </a:rPr>
                        <a:t>تعرف أهم أدوات الأرشفة والتنظيم </a:t>
                      </a:r>
                      <a:r>
                        <a:rPr lang="ar-SA" sz="2000" u="none" strike="noStrike" dirty="0" smtClean="0">
                          <a:effectLst/>
                          <a:latin typeface="Times New Roman" panose="02020603050405020304" pitchFamily="18" charset="0"/>
                          <a:ea typeface="Times New Roman" panose="02020603050405020304" pitchFamily="18" charset="0"/>
                          <a:cs typeface="AL-Mohanad" pitchFamily="2" charset="-78"/>
                        </a:rPr>
                        <a:t>وعناصرها</a:t>
                      </a: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c>
                  <a:txBody>
                    <a:bodyPr/>
                    <a:lstStyle/>
                    <a:p>
                      <a:pPr marL="0" marR="0" algn="ctr" defTabSz="342900" rtl="1" eaLnBrk="1" latinLnBrk="0" hangingPunct="1">
                        <a:lnSpc>
                          <a:spcPct val="115000"/>
                        </a:lnSpc>
                        <a:spcBef>
                          <a:spcPts val="0"/>
                        </a:spcBef>
                        <a:spcAft>
                          <a:spcPts val="0"/>
                        </a:spcAft>
                      </a:pPr>
                      <a:r>
                        <a:rPr lang="ar-SA" sz="2000" u="none" strike="noStrike" kern="1200" dirty="0" smtClean="0">
                          <a:solidFill>
                            <a:schemeClr val="dk1"/>
                          </a:solidFill>
                          <a:effectLst/>
                          <a:latin typeface="Times New Roman" panose="02020603050405020304" pitchFamily="18" charset="0"/>
                          <a:ea typeface="Times New Roman" panose="02020603050405020304" pitchFamily="18" charset="0"/>
                          <a:cs typeface="AL-Mohanad" pitchFamily="2" charset="-78"/>
                        </a:rPr>
                        <a:t> 90 دقيقة</a:t>
                      </a:r>
                      <a:endParaRPr lang="en-US" sz="2000" u="none" strike="noStrike" kern="1200" dirty="0">
                        <a:solidFill>
                          <a:schemeClr val="dk1"/>
                        </a:solidFill>
                        <a:effectLst/>
                        <a:latin typeface="Times New Roman" panose="02020603050405020304" pitchFamily="18" charset="0"/>
                        <a:ea typeface="Times New Roman" panose="02020603050405020304" pitchFamily="18" charset="0"/>
                        <a:cs typeface="AL-Mohanad" pitchFamily="2" charset="-78"/>
                      </a:endParaRPr>
                    </a:p>
                  </a:txBody>
                  <a:tcPr marL="47478" marR="47478" marT="0"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noFill/>
                  </a:tcPr>
                </a:tc>
              </a:tr>
            </a:tbl>
          </a:graphicData>
        </a:graphic>
      </p:graphicFrame>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b="17752"/>
          <a:stretch/>
        </p:blipFill>
        <p:spPr>
          <a:xfrm rot="5400000">
            <a:off x="6030903" y="-766207"/>
            <a:ext cx="1592645" cy="4366435"/>
          </a:xfrm>
          <a:prstGeom prst="rect">
            <a:avLst/>
          </a:prstGeom>
        </p:spPr>
      </p:pic>
      <p:sp>
        <p:nvSpPr>
          <p:cNvPr id="4" name="عنوان 1"/>
          <p:cNvSpPr txBox="1">
            <a:spLocks/>
          </p:cNvSpPr>
          <p:nvPr/>
        </p:nvSpPr>
        <p:spPr>
          <a:xfrm>
            <a:off x="4644008" y="908720"/>
            <a:ext cx="3149446" cy="1054647"/>
          </a:xfrm>
          <a:prstGeom prst="rect">
            <a:avLst/>
          </a:prstGeom>
        </p:spPr>
        <p:txBody>
          <a:bodyPr vert="horz" lIns="63305" tIns="31652" rIns="63305" bIns="31652"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000" dirty="0">
                <a:solidFill>
                  <a:schemeClr val="bg1"/>
                </a:solidFill>
                <a:cs typeface="AdvertisingExtraBold" pitchFamily="2" charset="-78"/>
              </a:rPr>
              <a:t>البرنامج</a:t>
            </a:r>
          </a:p>
        </p:txBody>
      </p:sp>
    </p:spTree>
    <p:extLst>
      <p:ext uri="{BB962C8B-B14F-4D97-AF65-F5344CB8AC3E}">
        <p14:creationId xmlns:p14="http://schemas.microsoft.com/office/powerpoint/2010/main" val="90004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2705360968"/>
              </p:ext>
            </p:extLst>
          </p:nvPr>
        </p:nvGraphicFramePr>
        <p:xfrm>
          <a:off x="1043608" y="324453"/>
          <a:ext cx="6912768" cy="2080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مجموعة 12"/>
          <p:cNvGrpSpPr/>
          <p:nvPr/>
        </p:nvGrpSpPr>
        <p:grpSpPr>
          <a:xfrm>
            <a:off x="1907704" y="2060848"/>
            <a:ext cx="5185153" cy="3779839"/>
            <a:chOff x="620688" y="5025008"/>
            <a:chExt cx="4036365" cy="2545861"/>
          </a:xfrm>
        </p:grpSpPr>
        <p:pic>
          <p:nvPicPr>
            <p:cNvPr id="9" name="صورة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688" y="5025008"/>
              <a:ext cx="4036365" cy="2545861"/>
            </a:xfrm>
            <a:prstGeom prst="rect">
              <a:avLst/>
            </a:prstGeom>
          </p:spPr>
        </p:pic>
        <p:sp>
          <p:nvSpPr>
            <p:cNvPr id="10" name="مستطيل 9"/>
            <p:cNvSpPr/>
            <p:nvPr/>
          </p:nvSpPr>
          <p:spPr>
            <a:xfrm>
              <a:off x="1340768" y="5673080"/>
              <a:ext cx="504056" cy="266952"/>
            </a:xfrm>
            <a:prstGeom prst="rect">
              <a:avLst/>
            </a:prstGeom>
            <a:noFill/>
          </p:spPr>
          <p:txBody>
            <a:bodyPr wrap="square" lIns="63305" tIns="31652" rIns="63305" bIns="31652">
              <a:spAutoFit/>
            </a:bodyPr>
            <a:lstStyle/>
            <a:p>
              <a:pPr algn="ctr"/>
              <a:r>
                <a:rPr lang="ar-SA" sz="2000" dirty="0">
                  <a:ln w="0"/>
                  <a:effectLst>
                    <a:outerShdw blurRad="38100" dist="25400" dir="5400000" algn="ctr" rotWithShape="0">
                      <a:srgbClr val="6E747A">
                        <a:alpha val="43000"/>
                      </a:srgbClr>
                    </a:outerShdw>
                  </a:effectLst>
                </a:rPr>
                <a:t>1</a:t>
              </a:r>
            </a:p>
          </p:txBody>
        </p:sp>
        <p:sp>
          <p:nvSpPr>
            <p:cNvPr id="11" name="مستطيل 10"/>
            <p:cNvSpPr/>
            <p:nvPr/>
          </p:nvSpPr>
          <p:spPr>
            <a:xfrm>
              <a:off x="3427305" y="5406534"/>
              <a:ext cx="298480" cy="266952"/>
            </a:xfrm>
            <a:prstGeom prst="rect">
              <a:avLst/>
            </a:prstGeom>
            <a:noFill/>
          </p:spPr>
          <p:txBody>
            <a:bodyPr wrap="square" lIns="63305" tIns="31652" rIns="63305" bIns="31652">
              <a:spAutoFit/>
            </a:bodyPr>
            <a:lstStyle/>
            <a:p>
              <a:pPr algn="ctr"/>
              <a:r>
                <a:rPr lang="ar-SA" sz="2000" dirty="0" smtClean="0">
                  <a:ln w="0"/>
                  <a:effectLst>
                    <a:outerShdw blurRad="38100" dist="25400" dir="5400000" algn="ctr" rotWithShape="0">
                      <a:srgbClr val="6E747A">
                        <a:alpha val="43000"/>
                      </a:srgbClr>
                    </a:outerShdw>
                  </a:effectLst>
                </a:rPr>
                <a:t>2</a:t>
              </a:r>
              <a:endParaRPr lang="ar-SA" sz="2000" dirty="0">
                <a:ln w="0"/>
                <a:effectLst>
                  <a:outerShdw blurRad="38100" dist="25400" dir="5400000" algn="ctr" rotWithShape="0">
                    <a:srgbClr val="6E747A">
                      <a:alpha val="43000"/>
                    </a:srgbClr>
                  </a:outerShdw>
                </a:effectLst>
              </a:endParaRPr>
            </a:p>
          </p:txBody>
        </p:sp>
        <p:sp>
          <p:nvSpPr>
            <p:cNvPr id="12" name="مستطيل 11"/>
            <p:cNvSpPr/>
            <p:nvPr/>
          </p:nvSpPr>
          <p:spPr>
            <a:xfrm>
              <a:off x="2985057" y="5959384"/>
              <a:ext cx="233285" cy="266952"/>
            </a:xfrm>
            <a:prstGeom prst="rect">
              <a:avLst/>
            </a:prstGeom>
            <a:noFill/>
          </p:spPr>
          <p:txBody>
            <a:bodyPr wrap="none" lIns="63305" tIns="31652" rIns="63305" bIns="31652">
              <a:spAutoFit/>
            </a:bodyPr>
            <a:lstStyle/>
            <a:p>
              <a:pPr algn="ctr"/>
              <a:r>
                <a:rPr lang="ar-SA" sz="2000" dirty="0">
                  <a:ln w="0"/>
                  <a:effectLst>
                    <a:outerShdw blurRad="38100" dist="25400" dir="5400000" algn="ctr" rotWithShape="0">
                      <a:srgbClr val="6E747A">
                        <a:alpha val="43000"/>
                      </a:srgbClr>
                    </a:outerShdw>
                  </a:effectLst>
                </a:rPr>
                <a:t>3</a:t>
              </a:r>
            </a:p>
          </p:txBody>
        </p:sp>
      </p:grpSp>
      <p:sp>
        <p:nvSpPr>
          <p:cNvPr id="8" name="مستطيل 7"/>
          <p:cNvSpPr/>
          <p:nvPr/>
        </p:nvSpPr>
        <p:spPr>
          <a:xfrm>
            <a:off x="2638022" y="5609854"/>
            <a:ext cx="4017418" cy="461665"/>
          </a:xfrm>
          <a:prstGeom prst="rect">
            <a:avLst/>
          </a:prstGeom>
        </p:spPr>
        <p:txBody>
          <a:bodyPr wrap="square">
            <a:spAutoFit/>
          </a:bodyPr>
          <a:lstStyle/>
          <a:p>
            <a:pPr algn="ctr" defTabSz="237390"/>
            <a:r>
              <a:rPr lang="ar-SA" sz="2400" dirty="0">
                <a:latin typeface="Simplified Arabic" panose="02020603050405020304" pitchFamily="18" charset="-78"/>
                <a:cs typeface="AdvertisingBold" pitchFamily="2" charset="-78"/>
              </a:rPr>
              <a:t>كيف تنظم مكان العمل </a:t>
            </a:r>
          </a:p>
        </p:txBody>
      </p:sp>
    </p:spTree>
    <p:extLst>
      <p:ext uri="{BB962C8B-B14F-4D97-AF65-F5344CB8AC3E}">
        <p14:creationId xmlns:p14="http://schemas.microsoft.com/office/powerpoint/2010/main" val="1256259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090" y="2276872"/>
            <a:ext cx="4042019" cy="2898752"/>
          </a:xfrm>
          <a:prstGeom prst="rect">
            <a:avLst/>
          </a:prstGeom>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09" t="37761" r="48462" b="17969"/>
          <a:stretch/>
        </p:blipFill>
        <p:spPr bwMode="auto">
          <a:xfrm>
            <a:off x="3448" y="2268612"/>
            <a:ext cx="446195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3303590" y="836712"/>
            <a:ext cx="2646999" cy="646331"/>
          </a:xfrm>
          <a:prstGeom prst="rect">
            <a:avLst/>
          </a:prstGeom>
        </p:spPr>
        <p:txBody>
          <a:bodyPr wrap="square">
            <a:spAutoFit/>
          </a:bodyPr>
          <a:lstStyle/>
          <a:p>
            <a:pPr algn="ctr" defTabSz="237390">
              <a:lnSpc>
                <a:spcPct val="150000"/>
              </a:lnSpc>
            </a:pPr>
            <a:r>
              <a:rPr lang="ar-SA" sz="2400" dirty="0">
                <a:latin typeface="Simplified Arabic" panose="02020603050405020304" pitchFamily="18" charset="-78"/>
                <a:cs typeface="AdvertisingBold" pitchFamily="2" charset="-78"/>
              </a:rPr>
              <a:t>نظم مكتبك </a:t>
            </a:r>
            <a:endParaRPr lang="en-US" sz="2400" dirty="0">
              <a:latin typeface="Simplified Arabic" panose="02020603050405020304" pitchFamily="18" charset="-78"/>
              <a:cs typeface="AdvertisingBold" pitchFamily="2" charset="-78"/>
            </a:endParaRPr>
          </a:p>
        </p:txBody>
      </p:sp>
    </p:spTree>
    <p:extLst>
      <p:ext uri="{BB962C8B-B14F-4D97-AF65-F5344CB8AC3E}">
        <p14:creationId xmlns:p14="http://schemas.microsoft.com/office/powerpoint/2010/main" val="2803530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رسم تخطيطي 9"/>
          <p:cNvGraphicFramePr/>
          <p:nvPr>
            <p:extLst>
              <p:ext uri="{D42A27DB-BD31-4B8C-83A1-F6EECF244321}">
                <p14:modId xmlns:p14="http://schemas.microsoft.com/office/powerpoint/2010/main" val="2991524775"/>
              </p:ext>
            </p:extLst>
          </p:nvPr>
        </p:nvGraphicFramePr>
        <p:xfrm>
          <a:off x="467544" y="836712"/>
          <a:ext cx="78843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3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D8B2E178-DBB9-4325-9A1C-E0229E66AD27}"/>
                                            </p:graphicEl>
                                          </p:spTgt>
                                        </p:tgtEl>
                                        <p:attrNameLst>
                                          <p:attrName>style.visibility</p:attrName>
                                        </p:attrNameLst>
                                      </p:cBhvr>
                                      <p:to>
                                        <p:strVal val="visible"/>
                                      </p:to>
                                    </p:set>
                                    <p:animEffect transition="in" filter="barn(inVertical)">
                                      <p:cBhvr>
                                        <p:cTn id="7" dur="500"/>
                                        <p:tgtEl>
                                          <p:spTgt spid="10">
                                            <p:graphicEl>
                                              <a:dgm id="{D8B2E178-DBB9-4325-9A1C-E0229E66AD27}"/>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graphicEl>
                                              <a:dgm id="{4C283DBA-2C5B-482D-94ED-43B2BD4AEB41}"/>
                                            </p:graphicEl>
                                          </p:spTgt>
                                        </p:tgtEl>
                                        <p:attrNameLst>
                                          <p:attrName>style.visibility</p:attrName>
                                        </p:attrNameLst>
                                      </p:cBhvr>
                                      <p:to>
                                        <p:strVal val="visible"/>
                                      </p:to>
                                    </p:set>
                                    <p:animEffect transition="in" filter="barn(inVertical)">
                                      <p:cBhvr>
                                        <p:cTn id="10" dur="500"/>
                                        <p:tgtEl>
                                          <p:spTgt spid="10">
                                            <p:graphicEl>
                                              <a:dgm id="{4C283DBA-2C5B-482D-94ED-43B2BD4AEB4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graphicEl>
                                              <a:dgm id="{F6E331E0-7505-40F4-9AD4-F620875DFB4C}"/>
                                            </p:graphicEl>
                                          </p:spTgt>
                                        </p:tgtEl>
                                        <p:attrNameLst>
                                          <p:attrName>style.visibility</p:attrName>
                                        </p:attrNameLst>
                                      </p:cBhvr>
                                      <p:to>
                                        <p:strVal val="visible"/>
                                      </p:to>
                                    </p:set>
                                    <p:animEffect transition="in" filter="barn(inVertical)">
                                      <p:cBhvr>
                                        <p:cTn id="15" dur="500"/>
                                        <p:tgtEl>
                                          <p:spTgt spid="10">
                                            <p:graphicEl>
                                              <a:dgm id="{F6E331E0-7505-40F4-9AD4-F620875DFB4C}"/>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graphicEl>
                                              <a:dgm id="{3635E2D5-0A71-457B-A00B-1D25991E90C2}"/>
                                            </p:graphicEl>
                                          </p:spTgt>
                                        </p:tgtEl>
                                        <p:attrNameLst>
                                          <p:attrName>style.visibility</p:attrName>
                                        </p:attrNameLst>
                                      </p:cBhvr>
                                      <p:to>
                                        <p:strVal val="visible"/>
                                      </p:to>
                                    </p:set>
                                    <p:animEffect transition="in" filter="barn(inVertical)">
                                      <p:cBhvr>
                                        <p:cTn id="18" dur="500"/>
                                        <p:tgtEl>
                                          <p:spTgt spid="10">
                                            <p:graphicEl>
                                              <a:dgm id="{3635E2D5-0A71-457B-A00B-1D25991E90C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graphicEl>
                                              <a:dgm id="{B93EE307-CA96-4EAC-A30D-E0206BF32B29}"/>
                                            </p:graphicEl>
                                          </p:spTgt>
                                        </p:tgtEl>
                                        <p:attrNameLst>
                                          <p:attrName>style.visibility</p:attrName>
                                        </p:attrNameLst>
                                      </p:cBhvr>
                                      <p:to>
                                        <p:strVal val="visible"/>
                                      </p:to>
                                    </p:set>
                                    <p:animEffect transition="in" filter="barn(inVertical)">
                                      <p:cBhvr>
                                        <p:cTn id="23" dur="500"/>
                                        <p:tgtEl>
                                          <p:spTgt spid="10">
                                            <p:graphicEl>
                                              <a:dgm id="{B93EE307-CA96-4EAC-A30D-E0206BF32B29}"/>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graphicEl>
                                              <a:dgm id="{83F73AA9-1263-4025-8B4C-34660503D27E}"/>
                                            </p:graphicEl>
                                          </p:spTgt>
                                        </p:tgtEl>
                                        <p:attrNameLst>
                                          <p:attrName>style.visibility</p:attrName>
                                        </p:attrNameLst>
                                      </p:cBhvr>
                                      <p:to>
                                        <p:strVal val="visible"/>
                                      </p:to>
                                    </p:set>
                                    <p:animEffect transition="in" filter="barn(inVertical)">
                                      <p:cBhvr>
                                        <p:cTn id="26" dur="500"/>
                                        <p:tgtEl>
                                          <p:spTgt spid="10">
                                            <p:graphicEl>
                                              <a:dgm id="{83F73AA9-1263-4025-8B4C-34660503D27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graphicEl>
                                              <a:dgm id="{982E0537-CC28-422F-9F43-AA5391F7018D}"/>
                                            </p:graphicEl>
                                          </p:spTgt>
                                        </p:tgtEl>
                                        <p:attrNameLst>
                                          <p:attrName>style.visibility</p:attrName>
                                        </p:attrNameLst>
                                      </p:cBhvr>
                                      <p:to>
                                        <p:strVal val="visible"/>
                                      </p:to>
                                    </p:set>
                                    <p:animEffect transition="in" filter="barn(inVertical)">
                                      <p:cBhvr>
                                        <p:cTn id="31" dur="500"/>
                                        <p:tgtEl>
                                          <p:spTgt spid="10">
                                            <p:graphicEl>
                                              <a:dgm id="{982E0537-CC28-422F-9F43-AA5391F7018D}"/>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graphicEl>
                                              <a:dgm id="{C55BB233-E93B-4FF5-A739-2DB6275B460E}"/>
                                            </p:graphicEl>
                                          </p:spTgt>
                                        </p:tgtEl>
                                        <p:attrNameLst>
                                          <p:attrName>style.visibility</p:attrName>
                                        </p:attrNameLst>
                                      </p:cBhvr>
                                      <p:to>
                                        <p:strVal val="visible"/>
                                      </p:to>
                                    </p:set>
                                    <p:animEffect transition="in" filter="barn(inVertical)">
                                      <p:cBhvr>
                                        <p:cTn id="34" dur="500"/>
                                        <p:tgtEl>
                                          <p:spTgt spid="10">
                                            <p:graphicEl>
                                              <a:dgm id="{C55BB233-E93B-4FF5-A739-2DB6275B46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رسم تخطيطي 9"/>
          <p:cNvGraphicFramePr/>
          <p:nvPr>
            <p:extLst>
              <p:ext uri="{D42A27DB-BD31-4B8C-83A1-F6EECF244321}">
                <p14:modId xmlns:p14="http://schemas.microsoft.com/office/powerpoint/2010/main" val="2013499528"/>
              </p:ext>
            </p:extLst>
          </p:nvPr>
        </p:nvGraphicFramePr>
        <p:xfrm>
          <a:off x="323528" y="980728"/>
          <a:ext cx="88204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1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F603955B-FE8D-4566-AA8C-037EEA7B4227}"/>
                                            </p:graphicEl>
                                          </p:spTgt>
                                        </p:tgtEl>
                                        <p:attrNameLst>
                                          <p:attrName>style.visibility</p:attrName>
                                        </p:attrNameLst>
                                      </p:cBhvr>
                                      <p:to>
                                        <p:strVal val="visible"/>
                                      </p:to>
                                    </p:set>
                                    <p:animEffect transition="in" filter="barn(inVertical)">
                                      <p:cBhvr>
                                        <p:cTn id="7" dur="500"/>
                                        <p:tgtEl>
                                          <p:spTgt spid="10">
                                            <p:graphicEl>
                                              <a:dgm id="{F603955B-FE8D-4566-AA8C-037EEA7B4227}"/>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graphicEl>
                                              <a:dgm id="{A05B72BD-69A9-43B9-B80A-3D359717D124}"/>
                                            </p:graphicEl>
                                          </p:spTgt>
                                        </p:tgtEl>
                                        <p:attrNameLst>
                                          <p:attrName>style.visibility</p:attrName>
                                        </p:attrNameLst>
                                      </p:cBhvr>
                                      <p:to>
                                        <p:strVal val="visible"/>
                                      </p:to>
                                    </p:set>
                                    <p:animEffect transition="in" filter="barn(inVertical)">
                                      <p:cBhvr>
                                        <p:cTn id="10" dur="500"/>
                                        <p:tgtEl>
                                          <p:spTgt spid="10">
                                            <p:graphicEl>
                                              <a:dgm id="{A05B72BD-69A9-43B9-B80A-3D359717D12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graphicEl>
                                              <a:dgm id="{11257C1B-12F7-4C5A-930B-4D6DF56B71AB}"/>
                                            </p:graphicEl>
                                          </p:spTgt>
                                        </p:tgtEl>
                                        <p:attrNameLst>
                                          <p:attrName>style.visibility</p:attrName>
                                        </p:attrNameLst>
                                      </p:cBhvr>
                                      <p:to>
                                        <p:strVal val="visible"/>
                                      </p:to>
                                    </p:set>
                                    <p:animEffect transition="in" filter="barn(inVertical)">
                                      <p:cBhvr>
                                        <p:cTn id="15" dur="500"/>
                                        <p:tgtEl>
                                          <p:spTgt spid="10">
                                            <p:graphicEl>
                                              <a:dgm id="{11257C1B-12F7-4C5A-930B-4D6DF56B71AB}"/>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graphicEl>
                                              <a:dgm id="{504040C5-4DD5-46F6-913A-112624C62DDD}"/>
                                            </p:graphicEl>
                                          </p:spTgt>
                                        </p:tgtEl>
                                        <p:attrNameLst>
                                          <p:attrName>style.visibility</p:attrName>
                                        </p:attrNameLst>
                                      </p:cBhvr>
                                      <p:to>
                                        <p:strVal val="visible"/>
                                      </p:to>
                                    </p:set>
                                    <p:animEffect transition="in" filter="barn(inVertical)">
                                      <p:cBhvr>
                                        <p:cTn id="18" dur="500"/>
                                        <p:tgtEl>
                                          <p:spTgt spid="10">
                                            <p:graphicEl>
                                              <a:dgm id="{504040C5-4DD5-46F6-913A-112624C62DD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graphicEl>
                                              <a:dgm id="{58CC025C-D69B-4E19-B3E8-E758C666B7C6}"/>
                                            </p:graphicEl>
                                          </p:spTgt>
                                        </p:tgtEl>
                                        <p:attrNameLst>
                                          <p:attrName>style.visibility</p:attrName>
                                        </p:attrNameLst>
                                      </p:cBhvr>
                                      <p:to>
                                        <p:strVal val="visible"/>
                                      </p:to>
                                    </p:set>
                                    <p:animEffect transition="in" filter="barn(inVertical)">
                                      <p:cBhvr>
                                        <p:cTn id="23" dur="500"/>
                                        <p:tgtEl>
                                          <p:spTgt spid="10">
                                            <p:graphicEl>
                                              <a:dgm id="{58CC025C-D69B-4E19-B3E8-E758C666B7C6}"/>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graphicEl>
                                              <a:dgm id="{613A815A-5548-4882-B25C-7D59D57AF2C1}"/>
                                            </p:graphicEl>
                                          </p:spTgt>
                                        </p:tgtEl>
                                        <p:attrNameLst>
                                          <p:attrName>style.visibility</p:attrName>
                                        </p:attrNameLst>
                                      </p:cBhvr>
                                      <p:to>
                                        <p:strVal val="visible"/>
                                      </p:to>
                                    </p:set>
                                    <p:animEffect transition="in" filter="barn(inVertical)">
                                      <p:cBhvr>
                                        <p:cTn id="26" dur="500"/>
                                        <p:tgtEl>
                                          <p:spTgt spid="10">
                                            <p:graphicEl>
                                              <a:dgm id="{613A815A-5548-4882-B25C-7D59D57AF2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132856"/>
            <a:ext cx="182046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62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844824"/>
            <a:ext cx="2016224" cy="2016224"/>
          </a:xfrm>
          <a:prstGeom prst="rect">
            <a:avLst/>
          </a:prstGeom>
        </p:spPr>
      </p:pic>
    </p:spTree>
    <p:extLst>
      <p:ext uri="{BB962C8B-B14F-4D97-AF65-F5344CB8AC3E}">
        <p14:creationId xmlns:p14="http://schemas.microsoft.com/office/powerpoint/2010/main" val="1597339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661826934"/>
              </p:ext>
            </p:extLst>
          </p:nvPr>
        </p:nvGraphicFramePr>
        <p:xfrm>
          <a:off x="1259632" y="1124744"/>
          <a:ext cx="6336703" cy="430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343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259632" y="2636912"/>
            <a:ext cx="5114639" cy="1169551"/>
          </a:xfrm>
          <a:prstGeom prst="rect">
            <a:avLst/>
          </a:prstGeom>
          <a:extLst/>
        </p:spPr>
        <p:txBody>
          <a:bodyPr wrap="square">
            <a:spAutoFit/>
          </a:bodyPr>
          <a:lstStyle/>
          <a:p>
            <a:pPr algn="just" defTabSz="237390"/>
            <a:r>
              <a:rPr lang="ar-SA" altLang="en-US" sz="3500" dirty="0">
                <a:latin typeface="Simplified Arabic" panose="02020603050405020304" pitchFamily="18" charset="-78"/>
                <a:cs typeface="Al-Kharashi Diwani 1" pitchFamily="2" charset="-78"/>
              </a:rPr>
              <a:t> أثبت البحث العلمي أن 80% من الأوراق التي نقوم بتجميعها لا تستخدم مرة أخرى </a:t>
            </a:r>
            <a:endParaRPr lang="en-US" altLang="ar-SA" sz="3500" dirty="0">
              <a:latin typeface="Simplified Arabic" panose="02020603050405020304" pitchFamily="18" charset="-78"/>
              <a:cs typeface="Al-Kharashi Diwani 1" pitchFamily="2" charset="-78"/>
            </a:endParaRPr>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b="3507"/>
          <a:stretch/>
        </p:blipFill>
        <p:spPr>
          <a:xfrm flipH="1">
            <a:off x="6804248" y="2016477"/>
            <a:ext cx="1470648" cy="2143622"/>
          </a:xfrm>
          <a:prstGeom prst="rect">
            <a:avLst/>
          </a:prstGeom>
        </p:spPr>
      </p:pic>
    </p:spTree>
    <p:extLst>
      <p:ext uri="{BB962C8B-B14F-4D97-AF65-F5344CB8AC3E}">
        <p14:creationId xmlns:p14="http://schemas.microsoft.com/office/powerpoint/2010/main" val="33945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019293" y="487750"/>
            <a:ext cx="2976082" cy="4287246"/>
            <a:chOff x="5778192" y="51532"/>
            <a:chExt cx="2419498" cy="3395714"/>
          </a:xfrm>
        </p:grpSpPr>
        <p:grpSp>
          <p:nvGrpSpPr>
            <p:cNvPr id="3" name="Group 13"/>
            <p:cNvGrpSpPr/>
            <p:nvPr/>
          </p:nvGrpSpPr>
          <p:grpSpPr>
            <a:xfrm>
              <a:off x="5778192" y="919496"/>
              <a:ext cx="2419498" cy="2527750"/>
              <a:chOff x="5778192" y="747529"/>
              <a:chExt cx="2419498" cy="2527750"/>
            </a:xfrm>
          </p:grpSpPr>
          <p:sp>
            <p:nvSpPr>
              <p:cNvPr id="8" name="Rectangle 1"/>
              <p:cNvSpPr/>
              <p:nvPr/>
            </p:nvSpPr>
            <p:spPr>
              <a:xfrm>
                <a:off x="5778192" y="747529"/>
                <a:ext cx="2419498" cy="252775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1246" dirty="0">
                  <a:solidFill>
                    <a:schemeClr val="tx1"/>
                  </a:solidFill>
                </a:endParaRPr>
              </a:p>
            </p:txBody>
          </p:sp>
          <p:sp>
            <p:nvSpPr>
              <p:cNvPr id="9" name="TextBox 108"/>
              <p:cNvSpPr txBox="1"/>
              <p:nvPr/>
            </p:nvSpPr>
            <p:spPr>
              <a:xfrm>
                <a:off x="6440908" y="1102660"/>
                <a:ext cx="1134055" cy="224983"/>
              </a:xfrm>
              <a:prstGeom prst="rect">
                <a:avLst/>
              </a:prstGeom>
              <a:noFill/>
            </p:spPr>
            <p:txBody>
              <a:bodyPr wrap="none" rtlCol="0">
                <a:spAutoFit/>
              </a:bodyPr>
              <a:lstStyle/>
              <a:p>
                <a:pPr algn="ctr"/>
                <a:r>
                  <a:rPr lang="ar-SA" sz="1246" dirty="0">
                    <a:latin typeface="Bebas Neue" pitchFamily="34" charset="0"/>
                    <a:cs typeface="AL-Mohanad Bold" pitchFamily="2" charset="-78"/>
                  </a:rPr>
                  <a:t>أهداف الوحدة التدريبية </a:t>
                </a:r>
                <a:endParaRPr lang="en-US" sz="1246" dirty="0">
                  <a:latin typeface="Bebas Neue" pitchFamily="34" charset="0"/>
                  <a:cs typeface="AL-Mohanad Bold" pitchFamily="2" charset="-78"/>
                </a:endParaRPr>
              </a:p>
            </p:txBody>
          </p:sp>
          <p:sp>
            <p:nvSpPr>
              <p:cNvPr id="10" name="Freeform 6"/>
              <p:cNvSpPr>
                <a:spLocks/>
              </p:cNvSpPr>
              <p:nvPr/>
            </p:nvSpPr>
            <p:spPr bwMode="auto">
              <a:xfrm>
                <a:off x="6024812" y="1488350"/>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1" name="Freeform 6"/>
              <p:cNvSpPr>
                <a:spLocks/>
              </p:cNvSpPr>
              <p:nvPr/>
            </p:nvSpPr>
            <p:spPr bwMode="auto">
              <a:xfrm>
                <a:off x="6007209" y="2169092"/>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2"/>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2" name="Freeform 6"/>
              <p:cNvSpPr>
                <a:spLocks/>
              </p:cNvSpPr>
              <p:nvPr/>
            </p:nvSpPr>
            <p:spPr bwMode="auto">
              <a:xfrm>
                <a:off x="6024812" y="2821731"/>
                <a:ext cx="237794" cy="155379"/>
              </a:xfrm>
              <a:custGeom>
                <a:avLst/>
                <a:gdLst>
                  <a:gd name="T0" fmla="*/ 0 w 1257"/>
                  <a:gd name="T1" fmla="*/ 370 h 821"/>
                  <a:gd name="T2" fmla="*/ 201 w 1257"/>
                  <a:gd name="T3" fmla="*/ 245 h 821"/>
                  <a:gd name="T4" fmla="*/ 342 w 1257"/>
                  <a:gd name="T5" fmla="*/ 579 h 821"/>
                  <a:gd name="T6" fmla="*/ 1257 w 1257"/>
                  <a:gd name="T7" fmla="*/ 0 h 821"/>
                  <a:gd name="T8" fmla="*/ 319 w 1257"/>
                  <a:gd name="T9" fmla="*/ 821 h 821"/>
                  <a:gd name="T10" fmla="*/ 0 w 1257"/>
                  <a:gd name="T11" fmla="*/ 370 h 821"/>
                </a:gdLst>
                <a:ahLst/>
                <a:cxnLst>
                  <a:cxn ang="0">
                    <a:pos x="T0" y="T1"/>
                  </a:cxn>
                  <a:cxn ang="0">
                    <a:pos x="T2" y="T3"/>
                  </a:cxn>
                  <a:cxn ang="0">
                    <a:pos x="T4" y="T5"/>
                  </a:cxn>
                  <a:cxn ang="0">
                    <a:pos x="T6" y="T7"/>
                  </a:cxn>
                  <a:cxn ang="0">
                    <a:pos x="T8" y="T9"/>
                  </a:cxn>
                  <a:cxn ang="0">
                    <a:pos x="T10" y="T11"/>
                  </a:cxn>
                </a:cxnLst>
                <a:rect l="0" t="0" r="r" b="b"/>
                <a:pathLst>
                  <a:path w="1257" h="821">
                    <a:moveTo>
                      <a:pt x="0" y="370"/>
                    </a:moveTo>
                    <a:cubicBezTo>
                      <a:pt x="201" y="245"/>
                      <a:pt x="201" y="245"/>
                      <a:pt x="201" y="245"/>
                    </a:cubicBezTo>
                    <a:cubicBezTo>
                      <a:pt x="201" y="245"/>
                      <a:pt x="276" y="332"/>
                      <a:pt x="342" y="579"/>
                    </a:cubicBezTo>
                    <a:cubicBezTo>
                      <a:pt x="342" y="579"/>
                      <a:pt x="748" y="134"/>
                      <a:pt x="1257" y="0"/>
                    </a:cubicBezTo>
                    <a:cubicBezTo>
                      <a:pt x="1257" y="0"/>
                      <a:pt x="560" y="431"/>
                      <a:pt x="319" y="821"/>
                    </a:cubicBezTo>
                    <a:cubicBezTo>
                      <a:pt x="319" y="821"/>
                      <a:pt x="215" y="516"/>
                      <a:pt x="0" y="370"/>
                    </a:cubicBezTo>
                    <a:close/>
                  </a:path>
                </a:pathLst>
              </a:custGeom>
              <a:solidFill>
                <a:schemeClr val="accent3"/>
              </a:solidFill>
              <a:ln>
                <a:noFill/>
              </a:ln>
            </p:spPr>
            <p:txBody>
              <a:bodyPr vert="horz" wrap="square" lIns="63305" tIns="31652" rIns="63305" bIns="31652" numCol="1" anchor="t" anchorCtr="0" compatLnSpc="1">
                <a:prstTxWarp prst="textNoShape">
                  <a:avLst/>
                </a:prstTxWarp>
              </a:bodyPr>
              <a:lstStyle/>
              <a:p>
                <a:endParaRPr lang="en-US" sz="1246"/>
              </a:p>
            </p:txBody>
          </p:sp>
          <p:sp>
            <p:nvSpPr>
              <p:cNvPr id="13" name="Rectangle 3"/>
              <p:cNvSpPr/>
              <p:nvPr/>
            </p:nvSpPr>
            <p:spPr>
              <a:xfrm>
                <a:off x="6278489" y="1406447"/>
                <a:ext cx="1818359" cy="389430"/>
              </a:xfrm>
              <a:prstGeom prst="rect">
                <a:avLst/>
              </a:prstGeom>
            </p:spPr>
            <p:txBody>
              <a:bodyPr wrap="square">
                <a:spAutoFit/>
              </a:bodyPr>
              <a:lstStyle/>
              <a:p>
                <a:pPr algn="just">
                  <a:lnSpc>
                    <a:spcPct val="125000"/>
                  </a:lnSpc>
                </a:pPr>
                <a:r>
                  <a:rPr lang="ar-SA" sz="1038" dirty="0">
                    <a:latin typeface="Lato" pitchFamily="34" charset="0"/>
                    <a:cs typeface="AL-Mohanad" pitchFamily="2" charset="-78"/>
                  </a:rPr>
                  <a:t>أن تعرف المشاركة نموذج </a:t>
                </a:r>
                <a:r>
                  <a:rPr lang="ar-SA" sz="1038" dirty="0" err="1">
                    <a:latin typeface="Lato" pitchFamily="34" charset="0"/>
                    <a:cs typeface="AL-Mohanad" pitchFamily="2" charset="-78"/>
                  </a:rPr>
                  <a:t>التاءات</a:t>
                </a:r>
                <a:r>
                  <a:rPr lang="ar-SA" sz="1038" dirty="0">
                    <a:latin typeface="Lato" pitchFamily="34" charset="0"/>
                    <a:cs typeface="AL-Mohanad" pitchFamily="2" charset="-78"/>
                  </a:rPr>
                  <a:t> الخمس لتنظيم مكان العمل </a:t>
                </a:r>
                <a:endParaRPr lang="en-US" sz="1038" dirty="0">
                  <a:latin typeface="Lato" pitchFamily="34" charset="0"/>
                  <a:cs typeface="AL-Mohanad" pitchFamily="2" charset="-78"/>
                </a:endParaRPr>
              </a:p>
            </p:txBody>
          </p:sp>
          <p:sp>
            <p:nvSpPr>
              <p:cNvPr id="14" name="Rectangle 49"/>
              <p:cNvSpPr/>
              <p:nvPr/>
            </p:nvSpPr>
            <p:spPr>
              <a:xfrm>
                <a:off x="6278489" y="2039250"/>
                <a:ext cx="1818359" cy="389430"/>
              </a:xfrm>
              <a:prstGeom prst="rect">
                <a:avLst/>
              </a:prstGeom>
            </p:spPr>
            <p:txBody>
              <a:bodyPr wrap="square">
                <a:spAutoFit/>
              </a:bodyPr>
              <a:lstStyle/>
              <a:p>
                <a:pPr algn="just">
                  <a:lnSpc>
                    <a:spcPct val="125000"/>
                  </a:lnSpc>
                </a:pPr>
                <a:r>
                  <a:rPr lang="ar-SA" sz="1038" dirty="0">
                    <a:latin typeface="Lato" pitchFamily="34" charset="0"/>
                    <a:cs typeface="AL-Mohanad" pitchFamily="2" charset="-78"/>
                  </a:rPr>
                  <a:t>أن تخطط المشاركة لتنظيم مكان عملها وفقاً لنموذج </a:t>
                </a:r>
                <a:r>
                  <a:rPr lang="ar-SA" sz="1038" dirty="0" err="1">
                    <a:latin typeface="Lato" pitchFamily="34" charset="0"/>
                    <a:cs typeface="AL-Mohanad" pitchFamily="2" charset="-78"/>
                  </a:rPr>
                  <a:t>التاءات</a:t>
                </a:r>
                <a:r>
                  <a:rPr lang="ar-SA" sz="1038" dirty="0">
                    <a:latin typeface="Lato" pitchFamily="34" charset="0"/>
                    <a:cs typeface="AL-Mohanad" pitchFamily="2" charset="-78"/>
                  </a:rPr>
                  <a:t> الخمس</a:t>
                </a:r>
                <a:endParaRPr lang="en-US" sz="1038" dirty="0">
                  <a:latin typeface="Lato" pitchFamily="34" charset="0"/>
                  <a:cs typeface="AL-Mohanad" pitchFamily="2" charset="-78"/>
                </a:endParaRPr>
              </a:p>
            </p:txBody>
          </p:sp>
          <p:sp>
            <p:nvSpPr>
              <p:cNvPr id="15" name="Rectangle 50"/>
              <p:cNvSpPr/>
              <p:nvPr/>
            </p:nvSpPr>
            <p:spPr>
              <a:xfrm>
                <a:off x="6278489" y="2693420"/>
                <a:ext cx="1818359" cy="389430"/>
              </a:xfrm>
              <a:prstGeom prst="rect">
                <a:avLst/>
              </a:prstGeom>
            </p:spPr>
            <p:txBody>
              <a:bodyPr wrap="square">
                <a:spAutoFit/>
              </a:bodyPr>
              <a:lstStyle/>
              <a:p>
                <a:pPr algn="just">
                  <a:lnSpc>
                    <a:spcPct val="125000"/>
                  </a:lnSpc>
                </a:pPr>
                <a:r>
                  <a:rPr lang="ar-SA" sz="1038" dirty="0">
                    <a:latin typeface="Lato" pitchFamily="34" charset="0"/>
                    <a:cs typeface="AL-Mohanad" pitchFamily="2" charset="-78"/>
                  </a:rPr>
                  <a:t>أن تحدد المشاركة خطوات الانتقال من العمل الورقي إلى العمل الإلكتروني </a:t>
                </a:r>
                <a:endParaRPr lang="en-US" sz="1038" dirty="0">
                  <a:latin typeface="Lato" pitchFamily="34" charset="0"/>
                  <a:cs typeface="AL-Mohanad" pitchFamily="2" charset="-78"/>
                </a:endParaRPr>
              </a:p>
            </p:txBody>
          </p:sp>
        </p:grpSp>
        <p:grpSp>
          <p:nvGrpSpPr>
            <p:cNvPr id="4" name="Group 12"/>
            <p:cNvGrpSpPr/>
            <p:nvPr/>
          </p:nvGrpSpPr>
          <p:grpSpPr>
            <a:xfrm>
              <a:off x="6332871" y="51532"/>
              <a:ext cx="1328908" cy="1156902"/>
              <a:chOff x="6332871" y="51532"/>
              <a:chExt cx="1328908" cy="1156902"/>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574" y="51532"/>
                <a:ext cx="1130204" cy="1156902"/>
              </a:xfrm>
              <a:prstGeom prst="rect">
                <a:avLst/>
              </a:prstGeom>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871" y="390418"/>
                <a:ext cx="1328908" cy="664454"/>
              </a:xfrm>
              <a:prstGeom prst="rect">
                <a:avLst/>
              </a:prstGeom>
            </p:spPr>
          </p:pic>
          <p:pic>
            <p:nvPicPr>
              <p:cNvPr id="7"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88" y="399562"/>
                <a:ext cx="340860" cy="348912"/>
              </a:xfrm>
              <a:prstGeom prst="rect">
                <a:avLst/>
              </a:prstGeom>
            </p:spPr>
          </p:pic>
        </p:grpSp>
      </p:grpSp>
    </p:spTree>
    <p:extLst>
      <p:ext uri="{BB962C8B-B14F-4D97-AF65-F5344CB8AC3E}">
        <p14:creationId xmlns:p14="http://schemas.microsoft.com/office/powerpoint/2010/main" val="160249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1880" y="836712"/>
            <a:ext cx="2582317" cy="1844513"/>
          </a:xfrm>
          <a:prstGeom prst="rect">
            <a:avLst/>
          </a:prstGeom>
        </p:spPr>
      </p:pic>
      <p:pic>
        <p:nvPicPr>
          <p:cNvPr id="4" name="صورة 3">
            <a:hlinkClick r:id="rId3"/>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576" y="3429000"/>
            <a:ext cx="1471196" cy="1440160"/>
          </a:xfrm>
          <a:prstGeom prst="rect">
            <a:avLst/>
          </a:prstGeom>
        </p:spPr>
      </p:pic>
      <p:pic>
        <p:nvPicPr>
          <p:cNvPr id="2050" name="Picture 2" descr="D:\مركز إياس\عروض ووثائق مشاريع\مركز معاهد\الارشفة\snapshot201507021318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2924944"/>
            <a:ext cx="4785762" cy="269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69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b="17752"/>
          <a:stretch/>
        </p:blipFill>
        <p:spPr>
          <a:xfrm rot="5400000">
            <a:off x="3461291" y="-500850"/>
            <a:ext cx="2592288" cy="6995605"/>
          </a:xfrm>
          <a:prstGeom prst="rect">
            <a:avLst/>
          </a:prstGeom>
        </p:spPr>
      </p:pic>
      <p:sp>
        <p:nvSpPr>
          <p:cNvPr id="4" name="عنوان 1"/>
          <p:cNvSpPr txBox="1">
            <a:spLocks/>
          </p:cNvSpPr>
          <p:nvPr/>
        </p:nvSpPr>
        <p:spPr>
          <a:xfrm>
            <a:off x="5652120" y="2448591"/>
            <a:ext cx="2088232" cy="1096722"/>
          </a:xfrm>
          <a:prstGeom prst="rect">
            <a:avLst/>
          </a:prstGeom>
        </p:spPr>
        <p:txBody>
          <a:bodyPr vert="horz" lIns="63305" tIns="31652" rIns="63305" bIns="31652"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500" dirty="0" smtClean="0">
                <a:solidFill>
                  <a:schemeClr val="bg1"/>
                </a:solidFill>
                <a:cs typeface="AdvertisingExtraBold" pitchFamily="2" charset="-78"/>
              </a:rPr>
              <a:t>تعليمات    </a:t>
            </a:r>
          </a:p>
        </p:txBody>
      </p:sp>
      <p:sp>
        <p:nvSpPr>
          <p:cNvPr id="2" name="مستطيل 1"/>
          <p:cNvSpPr/>
          <p:nvPr/>
        </p:nvSpPr>
        <p:spPr>
          <a:xfrm>
            <a:off x="2699792" y="2673786"/>
            <a:ext cx="2287807" cy="646331"/>
          </a:xfrm>
          <a:prstGeom prst="rect">
            <a:avLst/>
          </a:prstGeom>
        </p:spPr>
        <p:txBody>
          <a:bodyPr wrap="none">
            <a:spAutoFit/>
          </a:bodyPr>
          <a:lstStyle/>
          <a:p>
            <a:r>
              <a:rPr lang="ar-SA" sz="3600" dirty="0">
                <a:solidFill>
                  <a:schemeClr val="bg1"/>
                </a:solidFill>
                <a:cs typeface="AdvertisingExtraBold" pitchFamily="2" charset="-78"/>
              </a:rPr>
              <a:t>المشاركات</a:t>
            </a:r>
            <a:endParaRPr lang="ar-SA" sz="3600" dirty="0"/>
          </a:p>
        </p:txBody>
      </p:sp>
    </p:spTree>
    <p:extLst>
      <p:ext uri="{BB962C8B-B14F-4D97-AF65-F5344CB8AC3E}">
        <p14:creationId xmlns:p14="http://schemas.microsoft.com/office/powerpoint/2010/main" val="2398814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rot="10800000" flipV="1">
            <a:off x="1943707" y="2564904"/>
            <a:ext cx="5112567" cy="44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ar-SA" sz="2500" dirty="0" smtClean="0">
                <a:latin typeface="Simplified Arabic" panose="02020603050405020304" pitchFamily="18" charset="-78"/>
                <a:cs typeface="AL-Mohanad" pitchFamily="2" charset="-78"/>
              </a:rPr>
              <a:t>  “</a:t>
            </a:r>
            <a:r>
              <a:rPr lang="ar-SA" altLang="ar-SA" sz="2500" dirty="0" err="1">
                <a:latin typeface="Simplified Arabic" panose="02020603050405020304" pitchFamily="18" charset="-78"/>
                <a:cs typeface="AL-Mohanad" pitchFamily="2" charset="-78"/>
              </a:rPr>
              <a:t>هيروكى</a:t>
            </a:r>
            <a:r>
              <a:rPr lang="ar-SA" altLang="ar-SA" sz="2500" dirty="0">
                <a:latin typeface="Simplified Arabic" panose="02020603050405020304" pitchFamily="18" charset="-78"/>
                <a:cs typeface="AL-Mohanad" pitchFamily="2" charset="-78"/>
              </a:rPr>
              <a:t> </a:t>
            </a:r>
            <a:r>
              <a:rPr lang="ar-SA" altLang="ar-SA" sz="2500" dirty="0" err="1">
                <a:latin typeface="Simplified Arabic" panose="02020603050405020304" pitchFamily="18" charset="-78"/>
                <a:cs typeface="AL-Mohanad" pitchFamily="2" charset="-78"/>
              </a:rPr>
              <a:t>هيرانو</a:t>
            </a:r>
            <a:r>
              <a:rPr lang="ar-SA" altLang="ar-SA" sz="2500" dirty="0">
                <a:latin typeface="Simplified Arabic" panose="02020603050405020304" pitchFamily="18" charset="-78"/>
                <a:cs typeface="AL-Mohanad" pitchFamily="2" charset="-78"/>
              </a:rPr>
              <a:t> </a:t>
            </a:r>
            <a:r>
              <a:rPr lang="en-US" altLang="ar-SA" sz="2500" dirty="0">
                <a:latin typeface="Arial" panose="020B0604020202020204" pitchFamily="34" charset="0"/>
                <a:cs typeface="AL-Mohanad" pitchFamily="2" charset="-78"/>
              </a:rPr>
              <a:t>Hiroyuki Hirano</a:t>
            </a:r>
            <a:r>
              <a:rPr lang="ar-SA" altLang="ar-SA" sz="2500" dirty="0">
                <a:latin typeface="Simplified Arabic" panose="02020603050405020304" pitchFamily="18" charset="-78"/>
                <a:cs typeface="AL-Mohanad" pitchFamily="2" charset="-78"/>
              </a:rPr>
              <a:t>” </a:t>
            </a:r>
            <a:endParaRPr lang="en-US" altLang="ar-SA" sz="2500" dirty="0">
              <a:cs typeface="AL-Mohanad" pitchFamily="2" charset="-78"/>
            </a:endParaRPr>
          </a:p>
        </p:txBody>
      </p:sp>
      <p:graphicFrame>
        <p:nvGraphicFramePr>
          <p:cNvPr id="5" name="رسم تخطيطي 4"/>
          <p:cNvGraphicFramePr/>
          <p:nvPr>
            <p:extLst>
              <p:ext uri="{D42A27DB-BD31-4B8C-83A1-F6EECF244321}">
                <p14:modId xmlns:p14="http://schemas.microsoft.com/office/powerpoint/2010/main" val="1163008241"/>
              </p:ext>
            </p:extLst>
          </p:nvPr>
        </p:nvGraphicFramePr>
        <p:xfrm>
          <a:off x="1620842" y="283576"/>
          <a:ext cx="6120680" cy="1865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968494697"/>
              </p:ext>
            </p:extLst>
          </p:nvPr>
        </p:nvGraphicFramePr>
        <p:xfrm>
          <a:off x="1547664" y="3284984"/>
          <a:ext cx="6048671" cy="2221520"/>
        </p:xfrm>
        <a:graphic>
          <a:graphicData uri="http://schemas.openxmlformats.org/drawingml/2006/table">
            <a:tbl>
              <a:tblPr/>
              <a:tblGrid>
                <a:gridCol w="4509009"/>
                <a:gridCol w="1539662"/>
              </a:tblGrid>
              <a:tr h="415568">
                <a:tc>
                  <a:txBody>
                    <a:bodyPr/>
                    <a:lstStyle/>
                    <a:p>
                      <a:pPr algn="just"/>
                      <a:r>
                        <a:rPr lang="en-US" sz="2500" b="0" dirty="0">
                          <a:solidFill>
                            <a:schemeClr val="tx1"/>
                          </a:solidFill>
                          <a:effectLst/>
                          <a:latin typeface="Arial" panose="020B0604020202020204" pitchFamily="34" charset="0"/>
                          <a:cs typeface="AL-Mohanad" pitchFamily="2" charset="-78"/>
                        </a:rPr>
                        <a:t>Sort </a:t>
                      </a:r>
                      <a:r>
                        <a:rPr lang="en-US" sz="2500" b="0" dirty="0" smtClean="0">
                          <a:solidFill>
                            <a:schemeClr val="tx1"/>
                          </a:solidFill>
                          <a:effectLst/>
                          <a:latin typeface="Arial" panose="020B0604020202020204" pitchFamily="34" charset="0"/>
                          <a:cs typeface="AL-Mohanad" pitchFamily="2" charset="-78"/>
                        </a:rPr>
                        <a:t>: </a:t>
                      </a:r>
                      <a:r>
                        <a:rPr lang="en-US" sz="2500" b="0" dirty="0">
                          <a:solidFill>
                            <a:schemeClr val="tx1"/>
                          </a:solidFill>
                          <a:effectLst/>
                          <a:latin typeface="Arial" panose="020B0604020202020204" pitchFamily="34" charset="0"/>
                          <a:cs typeface="AL-Mohanad" pitchFamily="2" charset="-78"/>
                        </a:rPr>
                        <a:t>Clearing the work area</a:t>
                      </a:r>
                      <a:endParaRPr lang="en-US" sz="2500" b="0" dirty="0">
                        <a:solidFill>
                          <a:schemeClr val="tx1"/>
                        </a:solidFill>
                        <a:effectLst/>
                        <a:cs typeface="AL-Mohanad" pitchFamily="2" charset="-78"/>
                      </a:endParaRPr>
                    </a:p>
                  </a:txBody>
                  <a:tcPr marL="63305" marR="63305" marT="31652" marB="31652" anchor="ctr">
                    <a:lnL>
                      <a:noFill/>
                    </a:lnL>
                    <a:lnR>
                      <a:noFill/>
                    </a:lnR>
                    <a:lnT>
                      <a:noFill/>
                    </a:lnT>
                    <a:lnB>
                      <a:noFill/>
                    </a:lnB>
                  </a:tcPr>
                </a:tc>
                <a:tc>
                  <a:txBody>
                    <a:bodyPr/>
                    <a:lstStyle/>
                    <a:p>
                      <a:pPr algn="just" rtl="1"/>
                      <a:r>
                        <a:rPr lang="ar-SA" sz="2500" b="0" dirty="0">
                          <a:solidFill>
                            <a:schemeClr val="tx1"/>
                          </a:solidFill>
                          <a:effectLst/>
                          <a:latin typeface="Simplified Arabic" panose="02020603050405020304" pitchFamily="18" charset="-78"/>
                          <a:cs typeface="AL-Mohanad" pitchFamily="2" charset="-78"/>
                        </a:rPr>
                        <a:t>1. تصنيف</a:t>
                      </a:r>
                      <a:endParaRPr lang="ar-SA" sz="2500" b="0" dirty="0">
                        <a:solidFill>
                          <a:schemeClr val="tx1"/>
                        </a:solidFill>
                        <a:effectLst/>
                        <a:cs typeface="AL-Mohanad" pitchFamily="2" charset="-78"/>
                      </a:endParaRPr>
                    </a:p>
                  </a:txBody>
                  <a:tcPr marL="63305" marR="63305" marT="31652" marB="31652" anchor="ctr">
                    <a:lnL>
                      <a:noFill/>
                    </a:lnL>
                    <a:lnR>
                      <a:noFill/>
                    </a:lnR>
                    <a:lnT>
                      <a:noFill/>
                    </a:lnT>
                    <a:lnB>
                      <a:noFill/>
                    </a:lnB>
                  </a:tcPr>
                </a:tc>
              </a:tr>
              <a:tr h="415568">
                <a:tc>
                  <a:txBody>
                    <a:bodyPr/>
                    <a:lstStyle/>
                    <a:p>
                      <a:pPr algn="just"/>
                      <a:r>
                        <a:rPr lang="en-US" sz="2500" b="0" dirty="0">
                          <a:solidFill>
                            <a:schemeClr val="tx1"/>
                          </a:solidFill>
                          <a:effectLst/>
                          <a:latin typeface="Arial" panose="020B0604020202020204" pitchFamily="34" charset="0"/>
                          <a:cs typeface="AL-Mohanad" pitchFamily="2" charset="-78"/>
                        </a:rPr>
                        <a:t>Set </a:t>
                      </a:r>
                      <a:r>
                        <a:rPr lang="en-US" sz="2500" b="0" dirty="0" smtClean="0">
                          <a:solidFill>
                            <a:schemeClr val="tx1"/>
                          </a:solidFill>
                          <a:effectLst/>
                          <a:latin typeface="Arial" panose="020B0604020202020204" pitchFamily="34" charset="0"/>
                          <a:cs typeface="AL-Mohanad" pitchFamily="2" charset="-78"/>
                        </a:rPr>
                        <a:t>in Order</a:t>
                      </a:r>
                      <a:endParaRPr lang="en-US" sz="2500" b="0" dirty="0">
                        <a:solidFill>
                          <a:schemeClr val="tx1"/>
                        </a:solidFill>
                        <a:effectLst/>
                        <a:cs typeface="AL-Mohanad" pitchFamily="2" charset="-78"/>
                      </a:endParaRPr>
                    </a:p>
                  </a:txBody>
                  <a:tcPr marL="63305" marR="63305" marT="31652" marB="31652" anchor="ctr">
                    <a:lnL>
                      <a:noFill/>
                    </a:lnL>
                    <a:lnR>
                      <a:noFill/>
                    </a:lnR>
                    <a:lnT>
                      <a:noFill/>
                    </a:lnT>
                    <a:lnB>
                      <a:noFill/>
                    </a:lnB>
                  </a:tcPr>
                </a:tc>
                <a:tc>
                  <a:txBody>
                    <a:bodyPr/>
                    <a:lstStyle/>
                    <a:p>
                      <a:pPr algn="just" rtl="1"/>
                      <a:r>
                        <a:rPr lang="ar-SA" sz="2500" b="0" dirty="0">
                          <a:solidFill>
                            <a:schemeClr val="tx1"/>
                          </a:solidFill>
                          <a:effectLst/>
                          <a:latin typeface="Simplified Arabic" panose="02020603050405020304" pitchFamily="18" charset="-78"/>
                          <a:cs typeface="AL-Mohanad" pitchFamily="2" charset="-78"/>
                        </a:rPr>
                        <a:t>2. ترتيب</a:t>
                      </a:r>
                      <a:endParaRPr lang="ar-SA" sz="2500" b="0" dirty="0">
                        <a:solidFill>
                          <a:schemeClr val="tx1"/>
                        </a:solidFill>
                        <a:effectLst/>
                        <a:cs typeface="AL-Mohanad" pitchFamily="2" charset="-78"/>
                      </a:endParaRPr>
                    </a:p>
                  </a:txBody>
                  <a:tcPr marL="63305" marR="63305" marT="31652" marB="31652" anchor="ctr">
                    <a:lnL>
                      <a:noFill/>
                    </a:lnL>
                    <a:lnR>
                      <a:noFill/>
                    </a:lnR>
                    <a:lnT>
                      <a:noFill/>
                    </a:lnT>
                    <a:lnB>
                      <a:noFill/>
                    </a:lnB>
                  </a:tcPr>
                </a:tc>
              </a:tr>
              <a:tr h="415568">
                <a:tc>
                  <a:txBody>
                    <a:bodyPr/>
                    <a:lstStyle/>
                    <a:p>
                      <a:pPr algn="just"/>
                      <a:r>
                        <a:rPr lang="en-US" sz="2500" b="0" dirty="0" smtClean="0">
                          <a:solidFill>
                            <a:schemeClr val="tx1"/>
                          </a:solidFill>
                          <a:effectLst/>
                          <a:latin typeface="Arial" panose="020B0604020202020204" pitchFamily="34" charset="0"/>
                          <a:cs typeface="AL-Mohanad" pitchFamily="2" charset="-78"/>
                        </a:rPr>
                        <a:t>Shine</a:t>
                      </a:r>
                      <a:endParaRPr lang="en-US" sz="2500" b="0" dirty="0">
                        <a:solidFill>
                          <a:schemeClr val="tx1"/>
                        </a:solidFill>
                        <a:effectLst/>
                        <a:cs typeface="AL-Mohanad" pitchFamily="2" charset="-78"/>
                      </a:endParaRPr>
                    </a:p>
                  </a:txBody>
                  <a:tcPr marL="63305" marR="63305" marT="31652" marB="31652" anchor="ctr">
                    <a:lnL>
                      <a:noFill/>
                    </a:lnL>
                    <a:lnR>
                      <a:noFill/>
                    </a:lnR>
                    <a:lnT>
                      <a:noFill/>
                    </a:lnT>
                    <a:lnB>
                      <a:noFill/>
                    </a:lnB>
                  </a:tcPr>
                </a:tc>
                <a:tc>
                  <a:txBody>
                    <a:bodyPr/>
                    <a:lstStyle/>
                    <a:p>
                      <a:pPr algn="just" rtl="1"/>
                      <a:r>
                        <a:rPr lang="ar-SA" sz="2500" b="0" dirty="0">
                          <a:solidFill>
                            <a:schemeClr val="tx1"/>
                          </a:solidFill>
                          <a:effectLst/>
                          <a:latin typeface="Simplified Arabic" panose="02020603050405020304" pitchFamily="18" charset="-78"/>
                          <a:cs typeface="AL-Mohanad" pitchFamily="2" charset="-78"/>
                        </a:rPr>
                        <a:t>3. تلميع</a:t>
                      </a:r>
                      <a:endParaRPr lang="ar-SA" sz="2500" b="0" dirty="0">
                        <a:solidFill>
                          <a:schemeClr val="tx1"/>
                        </a:solidFill>
                        <a:effectLst/>
                        <a:cs typeface="AL-Mohanad" pitchFamily="2" charset="-78"/>
                      </a:endParaRPr>
                    </a:p>
                  </a:txBody>
                  <a:tcPr marL="63305" marR="63305" marT="31652" marB="31652" anchor="ctr">
                    <a:lnL>
                      <a:noFill/>
                    </a:lnL>
                    <a:lnR>
                      <a:noFill/>
                    </a:lnR>
                    <a:lnT>
                      <a:noFill/>
                    </a:lnT>
                    <a:lnB>
                      <a:noFill/>
                    </a:lnB>
                  </a:tcPr>
                </a:tc>
              </a:tr>
              <a:tr h="415568">
                <a:tc>
                  <a:txBody>
                    <a:bodyPr/>
                    <a:lstStyle/>
                    <a:p>
                      <a:pPr algn="just"/>
                      <a:r>
                        <a:rPr lang="en-US" sz="2500" b="0" dirty="0" smtClean="0">
                          <a:solidFill>
                            <a:schemeClr val="tx1"/>
                          </a:solidFill>
                          <a:effectLst/>
                          <a:latin typeface="Arial" panose="020B0604020202020204" pitchFamily="34" charset="0"/>
                          <a:cs typeface="AL-Mohanad" pitchFamily="2" charset="-78"/>
                        </a:rPr>
                        <a:t>Standardize</a:t>
                      </a:r>
                      <a:endParaRPr lang="en-US" sz="2500" b="0" dirty="0">
                        <a:solidFill>
                          <a:schemeClr val="tx1"/>
                        </a:solidFill>
                        <a:effectLst/>
                        <a:cs typeface="AL-Mohanad" pitchFamily="2" charset="-78"/>
                      </a:endParaRPr>
                    </a:p>
                  </a:txBody>
                  <a:tcPr marL="63305" marR="63305" marT="31652" marB="31652" anchor="ctr">
                    <a:lnL>
                      <a:noFill/>
                    </a:lnL>
                    <a:lnR>
                      <a:noFill/>
                    </a:lnR>
                    <a:lnT>
                      <a:noFill/>
                    </a:lnT>
                    <a:lnB>
                      <a:noFill/>
                    </a:lnB>
                  </a:tcPr>
                </a:tc>
                <a:tc>
                  <a:txBody>
                    <a:bodyPr/>
                    <a:lstStyle/>
                    <a:p>
                      <a:pPr algn="just" rtl="1"/>
                      <a:r>
                        <a:rPr lang="ar-SA" sz="2500" b="0" dirty="0">
                          <a:solidFill>
                            <a:schemeClr val="tx1"/>
                          </a:solidFill>
                          <a:effectLst/>
                          <a:latin typeface="Simplified Arabic" panose="02020603050405020304" pitchFamily="18" charset="-78"/>
                          <a:cs typeface="AL-Mohanad" pitchFamily="2" charset="-78"/>
                        </a:rPr>
                        <a:t>4. تنميط</a:t>
                      </a:r>
                      <a:endParaRPr lang="ar-SA" sz="2500" b="0" dirty="0">
                        <a:solidFill>
                          <a:schemeClr val="tx1"/>
                        </a:solidFill>
                        <a:effectLst/>
                        <a:cs typeface="AL-Mohanad" pitchFamily="2" charset="-78"/>
                      </a:endParaRPr>
                    </a:p>
                  </a:txBody>
                  <a:tcPr marL="63305" marR="63305" marT="31652" marB="31652" anchor="ctr">
                    <a:lnL>
                      <a:noFill/>
                    </a:lnL>
                    <a:lnR>
                      <a:noFill/>
                    </a:lnR>
                    <a:lnT>
                      <a:noFill/>
                    </a:lnT>
                    <a:lnB>
                      <a:noFill/>
                    </a:lnB>
                  </a:tcPr>
                </a:tc>
              </a:tr>
              <a:tr h="415568">
                <a:tc>
                  <a:txBody>
                    <a:bodyPr/>
                    <a:lstStyle/>
                    <a:p>
                      <a:pPr algn="just"/>
                      <a:r>
                        <a:rPr lang="en-US" sz="2500" b="0" dirty="0">
                          <a:solidFill>
                            <a:schemeClr val="tx1"/>
                          </a:solidFill>
                          <a:effectLst/>
                          <a:latin typeface="Arial" panose="020B0604020202020204" pitchFamily="34" charset="0"/>
                          <a:cs typeface="AL-Mohanad" pitchFamily="2" charset="-78"/>
                        </a:rPr>
                        <a:t>Sustain </a:t>
                      </a:r>
                      <a:endParaRPr lang="en-US" sz="2500" b="0" dirty="0">
                        <a:solidFill>
                          <a:schemeClr val="tx1"/>
                        </a:solidFill>
                        <a:effectLst/>
                        <a:cs typeface="AL-Mohanad" pitchFamily="2" charset="-78"/>
                      </a:endParaRPr>
                    </a:p>
                  </a:txBody>
                  <a:tcPr marL="63305" marR="63305" marT="31652" marB="31652" anchor="ctr">
                    <a:lnL>
                      <a:noFill/>
                    </a:lnL>
                    <a:lnR>
                      <a:noFill/>
                    </a:lnR>
                    <a:lnT>
                      <a:noFill/>
                    </a:lnT>
                    <a:lnB>
                      <a:noFill/>
                    </a:lnB>
                  </a:tcPr>
                </a:tc>
                <a:tc>
                  <a:txBody>
                    <a:bodyPr/>
                    <a:lstStyle/>
                    <a:p>
                      <a:pPr algn="just" rtl="1"/>
                      <a:r>
                        <a:rPr lang="ar-SA" sz="2500" b="0" dirty="0">
                          <a:solidFill>
                            <a:schemeClr val="tx1"/>
                          </a:solidFill>
                          <a:effectLst/>
                          <a:latin typeface="Simplified Arabic" panose="02020603050405020304" pitchFamily="18" charset="-78"/>
                          <a:cs typeface="AL-Mohanad" pitchFamily="2" charset="-78"/>
                        </a:rPr>
                        <a:t>5. تثبيت</a:t>
                      </a:r>
                      <a:endParaRPr lang="ar-SA" sz="2500" b="0" dirty="0">
                        <a:solidFill>
                          <a:schemeClr val="tx1"/>
                        </a:solidFill>
                        <a:effectLst/>
                        <a:cs typeface="AL-Mohanad" pitchFamily="2" charset="-78"/>
                      </a:endParaRPr>
                    </a:p>
                  </a:txBody>
                  <a:tcPr marL="63305" marR="63305" marT="31652" marB="31652" anchor="ctr">
                    <a:lnL>
                      <a:noFill/>
                    </a:lnL>
                    <a:lnR>
                      <a:noFill/>
                    </a:lnR>
                    <a:lnT>
                      <a:noFill/>
                    </a:lnT>
                    <a:lnB>
                      <a:noFill/>
                    </a:lnB>
                  </a:tcPr>
                </a:tc>
              </a:tr>
            </a:tbl>
          </a:graphicData>
        </a:graphic>
      </p:graphicFrame>
    </p:spTree>
    <p:extLst>
      <p:ext uri="{BB962C8B-B14F-4D97-AF65-F5344CB8AC3E}">
        <p14:creationId xmlns:p14="http://schemas.microsoft.com/office/powerpoint/2010/main" val="36387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43608" y="2541240"/>
            <a:ext cx="7128792" cy="19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just" defTabSz="633039" rtl="1"/>
            <a:r>
              <a:rPr lang="ar-SA" altLang="ar-SA" sz="2500" dirty="0">
                <a:latin typeface="Simplified Arabic" panose="02020603050405020304" pitchFamily="18" charset="-78"/>
                <a:cs typeface="AL-Mohanad" pitchFamily="2" charset="-78"/>
              </a:rPr>
              <a:t>تتلخص فكرة التصنيف في/ لا يجب أن يبقى في مكان العمل سوى الأشياء اللازمة لتنفيذ العمل، لذا تصنف الأشياء في مكان العمل لتخليصه من الأشياء غير الضرورية، وهنا تطبق قاعدة (48) ساعة.</a:t>
            </a:r>
            <a:endParaRPr lang="ar-SA" altLang="ar-SA" sz="2500" dirty="0">
              <a:latin typeface="Times New Roman" panose="02020603050405020304" pitchFamily="18" charset="0"/>
              <a:cs typeface="AL-Mohanad" pitchFamily="2" charset="-78"/>
            </a:endParaRPr>
          </a:p>
          <a:p>
            <a:pPr algn="just" defTabSz="633039" rtl="1"/>
            <a:r>
              <a:rPr lang="ar-SA" altLang="ar-SA" sz="2500" dirty="0">
                <a:latin typeface="Simplified Arabic" panose="02020603050405020304" pitchFamily="18" charset="-78"/>
                <a:cs typeface="AL-Mohanad" pitchFamily="2" charset="-78"/>
              </a:rPr>
              <a:t>يقصد بقاعدة </a:t>
            </a:r>
            <a:r>
              <a:rPr lang="ar-SA" altLang="ar-SA" sz="2500" dirty="0">
                <a:cs typeface="AL-Mohanad" pitchFamily="2" charset="-78"/>
              </a:rPr>
              <a:t>48 </a:t>
            </a:r>
            <a:r>
              <a:rPr lang="ar-SA" altLang="ar-SA" sz="2500" dirty="0">
                <a:latin typeface="Simplified Arabic" panose="02020603050405020304" pitchFamily="18" charset="-78"/>
                <a:cs typeface="AL-Mohanad" pitchFamily="2" charset="-78"/>
              </a:rPr>
              <a:t>ساعة أي شيء لا يحتاجه العمل خلال </a:t>
            </a:r>
            <a:r>
              <a:rPr lang="ar-SA" altLang="ar-SA" sz="2500" dirty="0">
                <a:cs typeface="AL-Mohanad" pitchFamily="2" charset="-78"/>
              </a:rPr>
              <a:t>48</a:t>
            </a:r>
            <a:r>
              <a:rPr lang="ar-SA" altLang="ar-SA" sz="2500" dirty="0">
                <a:latin typeface="Simplified Arabic" panose="02020603050405020304" pitchFamily="18" charset="-78"/>
                <a:cs typeface="AL-Mohanad" pitchFamily="2" charset="-78"/>
              </a:rPr>
              <a:t> ساعة يتم نقله بعيداً عن مكان العمل. </a:t>
            </a:r>
            <a:endParaRPr lang="ar-SA" altLang="ar-SA" sz="2500" dirty="0">
              <a:latin typeface="Times New Roman" panose="02020603050405020304" pitchFamily="18" charset="0"/>
              <a:cs typeface="AL-Mohanad" pitchFamily="2" charset="-78"/>
            </a:endParaRPr>
          </a:p>
        </p:txBody>
      </p:sp>
      <p:sp>
        <p:nvSpPr>
          <p:cNvPr id="13" name="مستطيل 12"/>
          <p:cNvSpPr/>
          <p:nvPr/>
        </p:nvSpPr>
        <p:spPr>
          <a:xfrm>
            <a:off x="6444208" y="1556792"/>
            <a:ext cx="1858406" cy="44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2500" dirty="0" smtClean="0">
                <a:latin typeface="Simplified Arabic" panose="02020603050405020304" pitchFamily="18" charset="-78"/>
                <a:cs typeface="AL-Mohanad" pitchFamily="2" charset="-78"/>
              </a:rPr>
              <a:t>1/ التصنيف</a:t>
            </a:r>
            <a:endParaRPr lang="en-US" sz="2500" dirty="0">
              <a:latin typeface="Simplified Arabic" panose="02020603050405020304" pitchFamily="18" charset="-78"/>
              <a:cs typeface="AL-Mohanad" pitchFamily="2" charset="-78"/>
            </a:endParaRPr>
          </a:p>
        </p:txBody>
      </p:sp>
      <p:sp>
        <p:nvSpPr>
          <p:cNvPr id="17" name="مستطيل 16"/>
          <p:cNvSpPr/>
          <p:nvPr/>
        </p:nvSpPr>
        <p:spPr>
          <a:xfrm>
            <a:off x="3131840" y="764704"/>
            <a:ext cx="3384376" cy="646331"/>
          </a:xfrm>
          <a:prstGeom prst="rect">
            <a:avLst/>
          </a:prstGeom>
        </p:spPr>
        <p:txBody>
          <a:bodyPr wrap="square">
            <a:spAutoFit/>
          </a:bodyPr>
          <a:lstStyle/>
          <a:p>
            <a:pPr algn="ctr" defTabSz="237390">
              <a:lnSpc>
                <a:spcPct val="150000"/>
              </a:lnSpc>
            </a:pPr>
            <a:r>
              <a:rPr lang="ar-SA" sz="2400" dirty="0">
                <a:latin typeface="Simplified Arabic" panose="02020603050405020304" pitchFamily="18" charset="-78"/>
                <a:cs typeface="AdvertisingBold" pitchFamily="2" charset="-78"/>
              </a:rPr>
              <a:t>عناصر </a:t>
            </a:r>
            <a:r>
              <a:rPr lang="ar-SA" sz="2400" dirty="0" err="1">
                <a:latin typeface="Simplified Arabic" panose="02020603050405020304" pitchFamily="18" charset="-78"/>
                <a:cs typeface="AdvertisingBold" pitchFamily="2" charset="-78"/>
              </a:rPr>
              <a:t>التاءات</a:t>
            </a:r>
            <a:r>
              <a:rPr lang="ar-SA" sz="2400" dirty="0">
                <a:latin typeface="Simplified Arabic" panose="02020603050405020304" pitchFamily="18" charset="-78"/>
                <a:cs typeface="AdvertisingBold" pitchFamily="2" charset="-78"/>
              </a:rPr>
              <a:t> الخمس </a:t>
            </a:r>
          </a:p>
        </p:txBody>
      </p:sp>
    </p:spTree>
    <p:extLst>
      <p:ext uri="{BB962C8B-B14F-4D97-AF65-F5344CB8AC3E}">
        <p14:creationId xmlns:p14="http://schemas.microsoft.com/office/powerpoint/2010/main" val="38951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رسم تخطيطي 9"/>
          <p:cNvGraphicFramePr/>
          <p:nvPr>
            <p:extLst>
              <p:ext uri="{D42A27DB-BD31-4B8C-83A1-F6EECF244321}">
                <p14:modId xmlns:p14="http://schemas.microsoft.com/office/powerpoint/2010/main" val="3871379835"/>
              </p:ext>
            </p:extLst>
          </p:nvPr>
        </p:nvGraphicFramePr>
        <p:xfrm>
          <a:off x="6300192" y="692696"/>
          <a:ext cx="2258283"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رسم تخطيطي 10"/>
          <p:cNvGraphicFramePr/>
          <p:nvPr>
            <p:extLst>
              <p:ext uri="{D42A27DB-BD31-4B8C-83A1-F6EECF244321}">
                <p14:modId xmlns:p14="http://schemas.microsoft.com/office/powerpoint/2010/main" val="1319062834"/>
              </p:ext>
            </p:extLst>
          </p:nvPr>
        </p:nvGraphicFramePr>
        <p:xfrm>
          <a:off x="1043608" y="1185746"/>
          <a:ext cx="7200800" cy="4907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775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graphicEl>
                                              <a:dgm id="{EA946E91-8AB5-4833-8603-406992B58A62}"/>
                                            </p:graphicEl>
                                          </p:spTgt>
                                        </p:tgtEl>
                                        <p:attrNameLst>
                                          <p:attrName>style.visibility</p:attrName>
                                        </p:attrNameLst>
                                      </p:cBhvr>
                                      <p:to>
                                        <p:strVal val="visible"/>
                                      </p:to>
                                    </p:set>
                                    <p:animEffect transition="in" filter="wipe(up)">
                                      <p:cBhvr>
                                        <p:cTn id="7" dur="500"/>
                                        <p:tgtEl>
                                          <p:spTgt spid="11">
                                            <p:graphicEl>
                                              <a:dgm id="{EA946E91-8AB5-4833-8603-406992B58A62}"/>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graphicEl>
                                              <a:dgm id="{A2397A68-496E-4690-B4BE-D9E208517021}"/>
                                            </p:graphicEl>
                                          </p:spTgt>
                                        </p:tgtEl>
                                        <p:attrNameLst>
                                          <p:attrName>style.visibility</p:attrName>
                                        </p:attrNameLst>
                                      </p:cBhvr>
                                      <p:to>
                                        <p:strVal val="visible"/>
                                      </p:to>
                                    </p:set>
                                    <p:animEffect transition="in" filter="wipe(up)">
                                      <p:cBhvr>
                                        <p:cTn id="10" dur="500"/>
                                        <p:tgtEl>
                                          <p:spTgt spid="11">
                                            <p:graphicEl>
                                              <a:dgm id="{A2397A68-496E-4690-B4BE-D9E208517021}"/>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graphicEl>
                                              <a:dgm id="{0259D9A4-E287-4A88-8831-D4682F5BDC15}"/>
                                            </p:graphicEl>
                                          </p:spTgt>
                                        </p:tgtEl>
                                        <p:attrNameLst>
                                          <p:attrName>style.visibility</p:attrName>
                                        </p:attrNameLst>
                                      </p:cBhvr>
                                      <p:to>
                                        <p:strVal val="visible"/>
                                      </p:to>
                                    </p:set>
                                    <p:animEffect transition="in" filter="wipe(up)">
                                      <p:cBhvr>
                                        <p:cTn id="13" dur="500"/>
                                        <p:tgtEl>
                                          <p:spTgt spid="11">
                                            <p:graphicEl>
                                              <a:dgm id="{0259D9A4-E287-4A88-8831-D4682F5BDC15}"/>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graphicEl>
                                              <a:dgm id="{43616DA4-B5B0-4B12-A1D8-1F9D16EA5560}"/>
                                            </p:graphicEl>
                                          </p:spTgt>
                                        </p:tgtEl>
                                        <p:attrNameLst>
                                          <p:attrName>style.visibility</p:attrName>
                                        </p:attrNameLst>
                                      </p:cBhvr>
                                      <p:to>
                                        <p:strVal val="visible"/>
                                      </p:to>
                                    </p:set>
                                    <p:animEffect transition="in" filter="wipe(up)">
                                      <p:cBhvr>
                                        <p:cTn id="16" dur="500"/>
                                        <p:tgtEl>
                                          <p:spTgt spid="11">
                                            <p:graphicEl>
                                              <a:dgm id="{43616DA4-B5B0-4B12-A1D8-1F9D16EA5560}"/>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graphicEl>
                                              <a:dgm id="{5C89BB00-2C83-4915-A424-B96BBFE22330}"/>
                                            </p:graphicEl>
                                          </p:spTgt>
                                        </p:tgtEl>
                                        <p:attrNameLst>
                                          <p:attrName>style.visibility</p:attrName>
                                        </p:attrNameLst>
                                      </p:cBhvr>
                                      <p:to>
                                        <p:strVal val="visible"/>
                                      </p:to>
                                    </p:set>
                                    <p:animEffect transition="in" filter="wipe(up)">
                                      <p:cBhvr>
                                        <p:cTn id="19" dur="500"/>
                                        <p:tgtEl>
                                          <p:spTgt spid="11">
                                            <p:graphicEl>
                                              <a:dgm id="{5C89BB00-2C83-4915-A424-B96BBFE22330}"/>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
                                            <p:graphicEl>
                                              <a:dgm id="{245AFD90-5923-4271-984A-890D2FFCF5B3}"/>
                                            </p:graphicEl>
                                          </p:spTgt>
                                        </p:tgtEl>
                                        <p:attrNameLst>
                                          <p:attrName>style.visibility</p:attrName>
                                        </p:attrNameLst>
                                      </p:cBhvr>
                                      <p:to>
                                        <p:strVal val="visible"/>
                                      </p:to>
                                    </p:set>
                                    <p:animEffect transition="in" filter="wipe(up)">
                                      <p:cBhvr>
                                        <p:cTn id="22" dur="500"/>
                                        <p:tgtEl>
                                          <p:spTgt spid="11">
                                            <p:graphicEl>
                                              <a:dgm id="{245AFD90-5923-4271-984A-890D2FFCF5B3}"/>
                                            </p:graphic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
                                            <p:graphicEl>
                                              <a:dgm id="{5E6E4941-682E-42AC-A1FF-E9CF01717181}"/>
                                            </p:graphicEl>
                                          </p:spTgt>
                                        </p:tgtEl>
                                        <p:attrNameLst>
                                          <p:attrName>style.visibility</p:attrName>
                                        </p:attrNameLst>
                                      </p:cBhvr>
                                      <p:to>
                                        <p:strVal val="visible"/>
                                      </p:to>
                                    </p:set>
                                    <p:animEffect transition="in" filter="wipe(up)">
                                      <p:cBhvr>
                                        <p:cTn id="25" dur="500"/>
                                        <p:tgtEl>
                                          <p:spTgt spid="11">
                                            <p:graphicEl>
                                              <a:dgm id="{5E6E4941-682E-42AC-A1FF-E9CF01717181}"/>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
                                            <p:graphicEl>
                                              <a:dgm id="{8655F85C-03C3-42EE-9B33-F489CDF0C5AA}"/>
                                            </p:graphicEl>
                                          </p:spTgt>
                                        </p:tgtEl>
                                        <p:attrNameLst>
                                          <p:attrName>style.visibility</p:attrName>
                                        </p:attrNameLst>
                                      </p:cBhvr>
                                      <p:to>
                                        <p:strVal val="visible"/>
                                      </p:to>
                                    </p:set>
                                    <p:animEffect transition="in" filter="wipe(up)">
                                      <p:cBhvr>
                                        <p:cTn id="28" dur="500"/>
                                        <p:tgtEl>
                                          <p:spTgt spid="11">
                                            <p:graphicEl>
                                              <a:dgm id="{8655F85C-03C3-42EE-9B33-F489CDF0C5A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graphicEl>
                                              <a:dgm id="{7FAA4073-2B7B-4ED8-93A5-4A335E622658}"/>
                                            </p:graphicEl>
                                          </p:spTgt>
                                        </p:tgtEl>
                                        <p:attrNameLst>
                                          <p:attrName>style.visibility</p:attrName>
                                        </p:attrNameLst>
                                      </p:cBhvr>
                                      <p:to>
                                        <p:strVal val="visible"/>
                                      </p:to>
                                    </p:set>
                                    <p:animEffect transition="in" filter="wipe(up)">
                                      <p:cBhvr>
                                        <p:cTn id="33" dur="500"/>
                                        <p:tgtEl>
                                          <p:spTgt spid="11">
                                            <p:graphicEl>
                                              <a:dgm id="{7FAA4073-2B7B-4ED8-93A5-4A335E62265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
                                            <p:graphicEl>
                                              <a:dgm id="{62BA4940-9CFD-4C7E-AC81-81127F25D5F5}"/>
                                            </p:graphicEl>
                                          </p:spTgt>
                                        </p:tgtEl>
                                        <p:attrNameLst>
                                          <p:attrName>style.visibility</p:attrName>
                                        </p:attrNameLst>
                                      </p:cBhvr>
                                      <p:to>
                                        <p:strVal val="visible"/>
                                      </p:to>
                                    </p:set>
                                    <p:animEffect transition="in" filter="wipe(up)">
                                      <p:cBhvr>
                                        <p:cTn id="38" dur="500"/>
                                        <p:tgtEl>
                                          <p:spTgt spid="11">
                                            <p:graphicEl>
                                              <a:dgm id="{62BA4940-9CFD-4C7E-AC81-81127F25D5F5}"/>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1">
                                            <p:graphicEl>
                                              <a:dgm id="{ECD599B9-0583-4B80-A26E-75B7A645FC89}"/>
                                            </p:graphicEl>
                                          </p:spTgt>
                                        </p:tgtEl>
                                        <p:attrNameLst>
                                          <p:attrName>style.visibility</p:attrName>
                                        </p:attrNameLst>
                                      </p:cBhvr>
                                      <p:to>
                                        <p:strVal val="visible"/>
                                      </p:to>
                                    </p:set>
                                    <p:animEffect transition="in" filter="wipe(up)">
                                      <p:cBhvr>
                                        <p:cTn id="41" dur="500"/>
                                        <p:tgtEl>
                                          <p:spTgt spid="11">
                                            <p:graphicEl>
                                              <a:dgm id="{ECD599B9-0583-4B80-A26E-75B7A645FC89}"/>
                                            </p:graphic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1">
                                            <p:graphicEl>
                                              <a:dgm id="{0E1DF2CE-0EAE-4CF1-B75C-8157DF8C5D3E}"/>
                                            </p:graphicEl>
                                          </p:spTgt>
                                        </p:tgtEl>
                                        <p:attrNameLst>
                                          <p:attrName>style.visibility</p:attrName>
                                        </p:attrNameLst>
                                      </p:cBhvr>
                                      <p:to>
                                        <p:strVal val="visible"/>
                                      </p:to>
                                    </p:set>
                                    <p:animEffect transition="in" filter="wipe(up)">
                                      <p:cBhvr>
                                        <p:cTn id="44" dur="500"/>
                                        <p:tgtEl>
                                          <p:spTgt spid="11">
                                            <p:graphicEl>
                                              <a:dgm id="{0E1DF2CE-0EAE-4CF1-B75C-8157DF8C5D3E}"/>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
                                            <p:graphicEl>
                                              <a:dgm id="{5F6F442F-1A53-4B33-9D54-3FE9DBB96D20}"/>
                                            </p:graphicEl>
                                          </p:spTgt>
                                        </p:tgtEl>
                                        <p:attrNameLst>
                                          <p:attrName>style.visibility</p:attrName>
                                        </p:attrNameLst>
                                      </p:cBhvr>
                                      <p:to>
                                        <p:strVal val="visible"/>
                                      </p:to>
                                    </p:set>
                                    <p:animEffect transition="in" filter="wipe(up)">
                                      <p:cBhvr>
                                        <p:cTn id="47" dur="500"/>
                                        <p:tgtEl>
                                          <p:spTgt spid="11">
                                            <p:graphicEl>
                                              <a:dgm id="{5F6F442F-1A53-4B33-9D54-3FE9DBB96D20}"/>
                                            </p:graphic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1">
                                            <p:graphicEl>
                                              <a:dgm id="{65BF0A6F-B51C-4EB7-9A2B-4AE9D5C0D0A6}"/>
                                            </p:graphicEl>
                                          </p:spTgt>
                                        </p:tgtEl>
                                        <p:attrNameLst>
                                          <p:attrName>style.visibility</p:attrName>
                                        </p:attrNameLst>
                                      </p:cBhvr>
                                      <p:to>
                                        <p:strVal val="visible"/>
                                      </p:to>
                                    </p:set>
                                    <p:animEffect transition="in" filter="wipe(up)">
                                      <p:cBhvr>
                                        <p:cTn id="50" dur="500"/>
                                        <p:tgtEl>
                                          <p:spTgt spid="11">
                                            <p:graphicEl>
                                              <a:dgm id="{65BF0A6F-B51C-4EB7-9A2B-4AE9D5C0D0A6}"/>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1">
                                            <p:graphicEl>
                                              <a:dgm id="{7A4DBEF0-01E1-49DB-922D-A597C528F4BA}"/>
                                            </p:graphicEl>
                                          </p:spTgt>
                                        </p:tgtEl>
                                        <p:attrNameLst>
                                          <p:attrName>style.visibility</p:attrName>
                                        </p:attrNameLst>
                                      </p:cBhvr>
                                      <p:to>
                                        <p:strVal val="visible"/>
                                      </p:to>
                                    </p:set>
                                    <p:animEffect transition="in" filter="wipe(up)">
                                      <p:cBhvr>
                                        <p:cTn id="53" dur="500"/>
                                        <p:tgtEl>
                                          <p:spTgt spid="11">
                                            <p:graphicEl>
                                              <a:dgm id="{7A4DBEF0-01E1-49DB-922D-A597C528F4BA}"/>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1">
                                            <p:graphicEl>
                                              <a:dgm id="{BD05AAA9-3BEE-451E-BAE9-B43B29264ECC}"/>
                                            </p:graphicEl>
                                          </p:spTgt>
                                        </p:tgtEl>
                                        <p:attrNameLst>
                                          <p:attrName>style.visibility</p:attrName>
                                        </p:attrNameLst>
                                      </p:cBhvr>
                                      <p:to>
                                        <p:strVal val="visible"/>
                                      </p:to>
                                    </p:set>
                                    <p:animEffect transition="in" filter="wipe(up)">
                                      <p:cBhvr>
                                        <p:cTn id="56" dur="500"/>
                                        <p:tgtEl>
                                          <p:spTgt spid="11">
                                            <p:graphicEl>
                                              <a:dgm id="{BD05AAA9-3BEE-451E-BAE9-B43B29264ECC}"/>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1">
                                            <p:graphicEl>
                                              <a:dgm id="{F049E5F1-9702-4A3E-8C4E-880E0C94C153}"/>
                                            </p:graphicEl>
                                          </p:spTgt>
                                        </p:tgtEl>
                                        <p:attrNameLst>
                                          <p:attrName>style.visibility</p:attrName>
                                        </p:attrNameLst>
                                      </p:cBhvr>
                                      <p:to>
                                        <p:strVal val="visible"/>
                                      </p:to>
                                    </p:set>
                                    <p:animEffect transition="in" filter="wipe(up)">
                                      <p:cBhvr>
                                        <p:cTn id="59" dur="500"/>
                                        <p:tgtEl>
                                          <p:spTgt spid="11">
                                            <p:graphicEl>
                                              <a:dgm id="{F049E5F1-9702-4A3E-8C4E-880E0C94C15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1">
                                            <p:graphicEl>
                                              <a:dgm id="{7A25626B-12B8-476C-8E83-831BE3AE19E7}"/>
                                            </p:graphicEl>
                                          </p:spTgt>
                                        </p:tgtEl>
                                        <p:attrNameLst>
                                          <p:attrName>style.visibility</p:attrName>
                                        </p:attrNameLst>
                                      </p:cBhvr>
                                      <p:to>
                                        <p:strVal val="visible"/>
                                      </p:to>
                                    </p:set>
                                    <p:animEffect transition="in" filter="wipe(up)">
                                      <p:cBhvr>
                                        <p:cTn id="64" dur="500"/>
                                        <p:tgtEl>
                                          <p:spTgt spid="11">
                                            <p:graphicEl>
                                              <a:dgm id="{7A25626B-12B8-476C-8E83-831BE3AE19E7}"/>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1">
                                            <p:graphicEl>
                                              <a:dgm id="{A50863A3-8FD9-4F13-BFE2-4C9A5FA7C93F}"/>
                                            </p:graphicEl>
                                          </p:spTgt>
                                        </p:tgtEl>
                                        <p:attrNameLst>
                                          <p:attrName>style.visibility</p:attrName>
                                        </p:attrNameLst>
                                      </p:cBhvr>
                                      <p:to>
                                        <p:strVal val="visible"/>
                                      </p:to>
                                    </p:set>
                                    <p:animEffect transition="in" filter="wipe(up)">
                                      <p:cBhvr>
                                        <p:cTn id="69" dur="500"/>
                                        <p:tgtEl>
                                          <p:spTgt spid="11">
                                            <p:graphicEl>
                                              <a:dgm id="{A50863A3-8FD9-4F13-BFE2-4C9A5FA7C93F}"/>
                                            </p:graphicEl>
                                          </p:spTgt>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1">
                                            <p:graphicEl>
                                              <a:dgm id="{DE024367-0A64-4A5D-9A84-69531A050B68}"/>
                                            </p:graphicEl>
                                          </p:spTgt>
                                        </p:tgtEl>
                                        <p:attrNameLst>
                                          <p:attrName>style.visibility</p:attrName>
                                        </p:attrNameLst>
                                      </p:cBhvr>
                                      <p:to>
                                        <p:strVal val="visible"/>
                                      </p:to>
                                    </p:set>
                                    <p:animEffect transition="in" filter="wipe(up)">
                                      <p:cBhvr>
                                        <p:cTn id="72" dur="500"/>
                                        <p:tgtEl>
                                          <p:spTgt spid="11">
                                            <p:graphicEl>
                                              <a:dgm id="{DE024367-0A64-4A5D-9A84-69531A050B68}"/>
                                            </p:graphicEl>
                                          </p:spTgt>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1">
                                            <p:graphicEl>
                                              <a:dgm id="{A70D083A-4506-4943-B957-1A6F733A92EE}"/>
                                            </p:graphicEl>
                                          </p:spTgt>
                                        </p:tgtEl>
                                        <p:attrNameLst>
                                          <p:attrName>style.visibility</p:attrName>
                                        </p:attrNameLst>
                                      </p:cBhvr>
                                      <p:to>
                                        <p:strVal val="visible"/>
                                      </p:to>
                                    </p:set>
                                    <p:animEffect transition="in" filter="wipe(up)">
                                      <p:cBhvr>
                                        <p:cTn id="75" dur="500"/>
                                        <p:tgtEl>
                                          <p:spTgt spid="11">
                                            <p:graphicEl>
                                              <a:dgm id="{A70D083A-4506-4943-B957-1A6F733A92EE}"/>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graphicEl>
                                              <a:dgm id="{B5BF08D4-AB98-40B9-85E8-CE479CCCF376}"/>
                                            </p:graphicEl>
                                          </p:spTgt>
                                        </p:tgtEl>
                                        <p:attrNameLst>
                                          <p:attrName>style.visibility</p:attrName>
                                        </p:attrNameLst>
                                      </p:cBhvr>
                                      <p:to>
                                        <p:strVal val="visible"/>
                                      </p:to>
                                    </p:set>
                                    <p:animEffect transition="in" filter="wipe(up)">
                                      <p:cBhvr>
                                        <p:cTn id="78" dur="500"/>
                                        <p:tgtEl>
                                          <p:spTgt spid="11">
                                            <p:graphicEl>
                                              <a:dgm id="{B5BF08D4-AB98-40B9-85E8-CE479CCCF376}"/>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1">
                                            <p:graphicEl>
                                              <a:dgm id="{58D94C35-7606-46A8-A590-B81FA46EA78C}"/>
                                            </p:graphicEl>
                                          </p:spTgt>
                                        </p:tgtEl>
                                        <p:attrNameLst>
                                          <p:attrName>style.visibility</p:attrName>
                                        </p:attrNameLst>
                                      </p:cBhvr>
                                      <p:to>
                                        <p:strVal val="visible"/>
                                      </p:to>
                                    </p:set>
                                    <p:animEffect transition="in" filter="wipe(up)">
                                      <p:cBhvr>
                                        <p:cTn id="81" dur="500"/>
                                        <p:tgtEl>
                                          <p:spTgt spid="11">
                                            <p:graphicEl>
                                              <a:dgm id="{58D94C35-7606-46A8-A590-B81FA46EA78C}"/>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1">
                                            <p:graphicEl>
                                              <a:dgm id="{93D00475-5A21-4486-9E9F-DF84AD41C5F8}"/>
                                            </p:graphicEl>
                                          </p:spTgt>
                                        </p:tgtEl>
                                        <p:attrNameLst>
                                          <p:attrName>style.visibility</p:attrName>
                                        </p:attrNameLst>
                                      </p:cBhvr>
                                      <p:to>
                                        <p:strVal val="visible"/>
                                      </p:to>
                                    </p:set>
                                    <p:animEffect transition="in" filter="wipe(up)">
                                      <p:cBhvr>
                                        <p:cTn id="84" dur="500"/>
                                        <p:tgtEl>
                                          <p:spTgt spid="11">
                                            <p:graphicEl>
                                              <a:dgm id="{93D00475-5A21-4486-9E9F-DF84AD41C5F8}"/>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1">
                                            <p:graphicEl>
                                              <a:dgm id="{CD99A3A3-951C-44A3-8761-86B5F0235A63}"/>
                                            </p:graphicEl>
                                          </p:spTgt>
                                        </p:tgtEl>
                                        <p:attrNameLst>
                                          <p:attrName>style.visibility</p:attrName>
                                        </p:attrNameLst>
                                      </p:cBhvr>
                                      <p:to>
                                        <p:strVal val="visible"/>
                                      </p:to>
                                    </p:set>
                                    <p:animEffect transition="in" filter="wipe(up)">
                                      <p:cBhvr>
                                        <p:cTn id="87" dur="500"/>
                                        <p:tgtEl>
                                          <p:spTgt spid="11">
                                            <p:graphicEl>
                                              <a:dgm id="{CD99A3A3-951C-44A3-8761-86B5F0235A63}"/>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1">
                                            <p:graphicEl>
                                              <a:dgm id="{57ABCDC4-877C-4A6A-95CB-260C6D2329ED}"/>
                                            </p:graphicEl>
                                          </p:spTgt>
                                        </p:tgtEl>
                                        <p:attrNameLst>
                                          <p:attrName>style.visibility</p:attrName>
                                        </p:attrNameLst>
                                      </p:cBhvr>
                                      <p:to>
                                        <p:strVal val="visible"/>
                                      </p:to>
                                    </p:set>
                                    <p:animEffect transition="in" filter="wipe(up)">
                                      <p:cBhvr>
                                        <p:cTn id="90" dur="500"/>
                                        <p:tgtEl>
                                          <p:spTgt spid="11">
                                            <p:graphicEl>
                                              <a:dgm id="{57ABCDC4-877C-4A6A-95CB-260C6D2329ED}"/>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1">
                                            <p:graphicEl>
                                              <a:dgm id="{17251869-16E4-46A2-8F92-D7E45904A7FC}"/>
                                            </p:graphicEl>
                                          </p:spTgt>
                                        </p:tgtEl>
                                        <p:attrNameLst>
                                          <p:attrName>style.visibility</p:attrName>
                                        </p:attrNameLst>
                                      </p:cBhvr>
                                      <p:to>
                                        <p:strVal val="visible"/>
                                      </p:to>
                                    </p:set>
                                    <p:animEffect transition="in" filter="wipe(up)">
                                      <p:cBhvr>
                                        <p:cTn id="95" dur="500"/>
                                        <p:tgtEl>
                                          <p:spTgt spid="11">
                                            <p:graphicEl>
                                              <a:dgm id="{17251869-16E4-46A2-8F92-D7E45904A7F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1">
                                            <p:graphicEl>
                                              <a:dgm id="{8C8A5907-BDCF-4B19-857E-CF72FC01DC15}"/>
                                            </p:graphicEl>
                                          </p:spTgt>
                                        </p:tgtEl>
                                        <p:attrNameLst>
                                          <p:attrName>style.visibility</p:attrName>
                                        </p:attrNameLst>
                                      </p:cBhvr>
                                      <p:to>
                                        <p:strVal val="visible"/>
                                      </p:to>
                                    </p:set>
                                    <p:animEffect transition="in" filter="wipe(up)">
                                      <p:cBhvr>
                                        <p:cTn id="100" dur="500"/>
                                        <p:tgtEl>
                                          <p:spTgt spid="11">
                                            <p:graphicEl>
                                              <a:dgm id="{8C8A5907-BDCF-4B19-857E-CF72FC01DC15}"/>
                                            </p:graphicEl>
                                          </p:spTgt>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11">
                                            <p:graphicEl>
                                              <a:dgm id="{A1569EAC-3E19-44FB-8803-2A729A13D1EB}"/>
                                            </p:graphicEl>
                                          </p:spTgt>
                                        </p:tgtEl>
                                        <p:attrNameLst>
                                          <p:attrName>style.visibility</p:attrName>
                                        </p:attrNameLst>
                                      </p:cBhvr>
                                      <p:to>
                                        <p:strVal val="visible"/>
                                      </p:to>
                                    </p:set>
                                    <p:animEffect transition="in" filter="wipe(up)">
                                      <p:cBhvr>
                                        <p:cTn id="103" dur="500"/>
                                        <p:tgtEl>
                                          <p:spTgt spid="11">
                                            <p:graphicEl>
                                              <a:dgm id="{A1569EAC-3E19-44FB-8803-2A729A13D1EB}"/>
                                            </p:graphicEl>
                                          </p:spTgt>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1">
                                            <p:graphicEl>
                                              <a:dgm id="{2538EE75-4B3D-4592-A9A5-C4A793775D3E}"/>
                                            </p:graphicEl>
                                          </p:spTgt>
                                        </p:tgtEl>
                                        <p:attrNameLst>
                                          <p:attrName>style.visibility</p:attrName>
                                        </p:attrNameLst>
                                      </p:cBhvr>
                                      <p:to>
                                        <p:strVal val="visible"/>
                                      </p:to>
                                    </p:set>
                                    <p:animEffect transition="in" filter="wipe(up)">
                                      <p:cBhvr>
                                        <p:cTn id="106" dur="500"/>
                                        <p:tgtEl>
                                          <p:spTgt spid="11">
                                            <p:graphicEl>
                                              <a:dgm id="{2538EE75-4B3D-4592-A9A5-C4A793775D3E}"/>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1">
                                            <p:graphicEl>
                                              <a:dgm id="{0D4F89B4-4A48-4719-AA2E-D10F190BDCE3}"/>
                                            </p:graphicEl>
                                          </p:spTgt>
                                        </p:tgtEl>
                                        <p:attrNameLst>
                                          <p:attrName>style.visibility</p:attrName>
                                        </p:attrNameLst>
                                      </p:cBhvr>
                                      <p:to>
                                        <p:strVal val="visible"/>
                                      </p:to>
                                    </p:set>
                                    <p:animEffect transition="in" filter="wipe(up)">
                                      <p:cBhvr>
                                        <p:cTn id="109" dur="500"/>
                                        <p:tgtEl>
                                          <p:spTgt spid="11">
                                            <p:graphicEl>
                                              <a:dgm id="{0D4F89B4-4A48-4719-AA2E-D10F190BDCE3}"/>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1">
                                            <p:graphicEl>
                                              <a:dgm id="{005BBD58-5D4C-4BA6-847D-1BC5F5C60A15}"/>
                                            </p:graphicEl>
                                          </p:spTgt>
                                        </p:tgtEl>
                                        <p:attrNameLst>
                                          <p:attrName>style.visibility</p:attrName>
                                        </p:attrNameLst>
                                      </p:cBhvr>
                                      <p:to>
                                        <p:strVal val="visible"/>
                                      </p:to>
                                    </p:set>
                                    <p:animEffect transition="in" filter="wipe(up)">
                                      <p:cBhvr>
                                        <p:cTn id="112" dur="500"/>
                                        <p:tgtEl>
                                          <p:spTgt spid="11">
                                            <p:graphicEl>
                                              <a:dgm id="{005BBD58-5D4C-4BA6-847D-1BC5F5C60A15}"/>
                                            </p:graphicEl>
                                          </p:spTgt>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1">
                                            <p:graphicEl>
                                              <a:dgm id="{D3CE71F1-7D51-435C-AE0E-3124E17E471D}"/>
                                            </p:graphicEl>
                                          </p:spTgt>
                                        </p:tgtEl>
                                        <p:attrNameLst>
                                          <p:attrName>style.visibility</p:attrName>
                                        </p:attrNameLst>
                                      </p:cBhvr>
                                      <p:to>
                                        <p:strVal val="visible"/>
                                      </p:to>
                                    </p:set>
                                    <p:animEffect transition="in" filter="wipe(up)">
                                      <p:cBhvr>
                                        <p:cTn id="115" dur="500"/>
                                        <p:tgtEl>
                                          <p:spTgt spid="11">
                                            <p:graphicEl>
                                              <a:dgm id="{D3CE71F1-7D51-435C-AE0E-3124E17E471D}"/>
                                            </p:graphicEl>
                                          </p:spTgt>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11">
                                            <p:graphicEl>
                                              <a:dgm id="{A068A043-D460-4B68-ACB4-B0E6A5DCF198}"/>
                                            </p:graphicEl>
                                          </p:spTgt>
                                        </p:tgtEl>
                                        <p:attrNameLst>
                                          <p:attrName>style.visibility</p:attrName>
                                        </p:attrNameLst>
                                      </p:cBhvr>
                                      <p:to>
                                        <p:strVal val="visible"/>
                                      </p:to>
                                    </p:set>
                                    <p:animEffect transition="in" filter="wipe(up)">
                                      <p:cBhvr>
                                        <p:cTn id="118" dur="500"/>
                                        <p:tgtEl>
                                          <p:spTgt spid="11">
                                            <p:graphicEl>
                                              <a:dgm id="{A068A043-D460-4B68-ACB4-B0E6A5DCF198}"/>
                                            </p:graphicEl>
                                          </p:spTgt>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11">
                                            <p:graphicEl>
                                              <a:dgm id="{A6A11B47-C2CB-4C79-BDAA-96F8DC5B5803}"/>
                                            </p:graphicEl>
                                          </p:spTgt>
                                        </p:tgtEl>
                                        <p:attrNameLst>
                                          <p:attrName>style.visibility</p:attrName>
                                        </p:attrNameLst>
                                      </p:cBhvr>
                                      <p:to>
                                        <p:strVal val="visible"/>
                                      </p:to>
                                    </p:set>
                                    <p:animEffect transition="in" filter="wipe(up)">
                                      <p:cBhvr>
                                        <p:cTn id="121" dur="500"/>
                                        <p:tgtEl>
                                          <p:spTgt spid="11">
                                            <p:graphicEl>
                                              <a:dgm id="{A6A11B47-C2CB-4C79-BDAA-96F8DC5B5803}"/>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1">
                                            <p:graphicEl>
                                              <a:dgm id="{05D3E24F-38CA-4D77-A8FD-E2AF8B087DE7}"/>
                                            </p:graphicEl>
                                          </p:spTgt>
                                        </p:tgtEl>
                                        <p:attrNameLst>
                                          <p:attrName>style.visibility</p:attrName>
                                        </p:attrNameLst>
                                      </p:cBhvr>
                                      <p:to>
                                        <p:strVal val="visible"/>
                                      </p:to>
                                    </p:set>
                                    <p:animEffect transition="in" filter="wipe(up)">
                                      <p:cBhvr>
                                        <p:cTn id="126" dur="500"/>
                                        <p:tgtEl>
                                          <p:spTgt spid="11">
                                            <p:graphicEl>
                                              <a:dgm id="{05D3E24F-38CA-4D77-A8FD-E2AF8B087D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952518571"/>
              </p:ext>
            </p:extLst>
          </p:nvPr>
        </p:nvGraphicFramePr>
        <p:xfrm>
          <a:off x="395536" y="1484784"/>
          <a:ext cx="5472608" cy="1770269"/>
        </p:xfrm>
        <a:graphic>
          <a:graphicData uri="http://schemas.openxmlformats.org/drawingml/2006/table">
            <a:tbl>
              <a:tblPr rtl="1">
                <a:tableStyleId>{6E25E649-3F16-4E02-A733-19D2CDBF48F0}</a:tableStyleId>
              </a:tblPr>
              <a:tblGrid>
                <a:gridCol w="1266408"/>
                <a:gridCol w="2794700"/>
                <a:gridCol w="1411500"/>
              </a:tblGrid>
              <a:tr h="273090">
                <a:tc>
                  <a:txBody>
                    <a:bodyPr/>
                    <a:lstStyle/>
                    <a:p>
                      <a:pPr algn="ctr" rtl="1" fontAlgn="ctr"/>
                      <a:r>
                        <a:rPr lang="ar-SA" sz="2000" u="none" strike="noStrike" dirty="0" smtClean="0">
                          <a:effectLst/>
                        </a:rPr>
                        <a:t>الأولوية</a:t>
                      </a:r>
                      <a:endParaRPr lang="en-US" sz="2000" b="0" i="0" u="none" strike="noStrike" dirty="0">
                        <a:solidFill>
                          <a:srgbClr val="FFFFFF"/>
                        </a:solidFill>
                        <a:effectLst/>
                        <a:latin typeface="Arial" panose="020B0604020202020204" pitchFamily="34" charset="0"/>
                        <a:cs typeface="AL-Mohanad Bol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ctr"/>
                      <a:r>
                        <a:rPr lang="ar-SA" sz="2000" u="none" strike="noStrike" dirty="0">
                          <a:effectLst/>
                        </a:rPr>
                        <a:t>تكرار </a:t>
                      </a:r>
                      <a:r>
                        <a:rPr lang="ar-SA" sz="2000" u="none" strike="noStrike" dirty="0" smtClean="0">
                          <a:effectLst/>
                        </a:rPr>
                        <a:t>الاستخدام</a:t>
                      </a:r>
                      <a:endParaRPr lang="en-US" sz="2000" b="0" i="0" u="none" strike="noStrike" dirty="0">
                        <a:solidFill>
                          <a:srgbClr val="FFFFFF"/>
                        </a:solidFill>
                        <a:effectLst/>
                        <a:latin typeface="Arial" panose="020B0604020202020204" pitchFamily="34" charset="0"/>
                        <a:cs typeface="AL-Mohanad Bol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ctr"/>
                      <a:r>
                        <a:rPr lang="ar-SA" sz="2000" u="none" strike="noStrike" dirty="0" smtClean="0">
                          <a:effectLst/>
                        </a:rPr>
                        <a:t>التصرف</a:t>
                      </a:r>
                      <a:endParaRPr lang="en-US" sz="2000" b="0" i="0" u="none" strike="noStrike" dirty="0">
                        <a:solidFill>
                          <a:srgbClr val="FFFFFF"/>
                        </a:solidFill>
                        <a:effectLst/>
                        <a:latin typeface="Arial" panose="020B0604020202020204" pitchFamily="34" charset="0"/>
                        <a:cs typeface="AL-Mohanad Bol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73090">
                <a:tc>
                  <a:txBody>
                    <a:bodyPr/>
                    <a:lstStyle/>
                    <a:p>
                      <a:pPr algn="ctr" rtl="1" fontAlgn="ctr"/>
                      <a:r>
                        <a:rPr lang="ar-SA" sz="2000" u="none" strike="noStrike" dirty="0">
                          <a:effectLst/>
                        </a:rPr>
                        <a:t>عالية </a:t>
                      </a: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a:t>
                      </a:r>
                      <a:r>
                        <a:rPr lang="ar-SA" sz="2000" u="none" strike="noStrike" dirty="0" smtClean="0">
                          <a:effectLst/>
                        </a:rPr>
                        <a:t>يومياً</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698">
                <a:tc>
                  <a:txBody>
                    <a:bodyPr/>
                    <a:lstStyle/>
                    <a:p>
                      <a:pPr algn="ctr" rtl="1" fontAlgn="ctr"/>
                      <a:r>
                        <a:rPr lang="ar-SA" sz="2000" u="none" strike="noStrike" dirty="0">
                          <a:effectLst/>
                        </a:rPr>
                        <a:t>متوسطة </a:t>
                      </a: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a:t>
                      </a:r>
                      <a:r>
                        <a:rPr lang="ar-SA" sz="2000" u="none" strike="noStrike" dirty="0" smtClean="0">
                          <a:effectLst/>
                        </a:rPr>
                        <a:t>في الأسبوع في </a:t>
                      </a:r>
                      <a:r>
                        <a:rPr lang="ar-SA" sz="2000" u="none" strike="noStrike" dirty="0">
                          <a:effectLst/>
                        </a:rPr>
                        <a:t>الشهر أو على الأقل 2-6 </a:t>
                      </a:r>
                      <a:r>
                        <a:rPr lang="ar-SA" sz="2000" u="none" strike="noStrike" dirty="0" smtClean="0">
                          <a:effectLst/>
                        </a:rPr>
                        <a:t>في </a:t>
                      </a:r>
                      <a:r>
                        <a:rPr lang="ar-SA" sz="2000" u="none" strike="noStrike" dirty="0">
                          <a:effectLst/>
                        </a:rPr>
                        <a:t>الشهر</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698">
                <a:tc>
                  <a:txBody>
                    <a:bodyPr/>
                    <a:lstStyle/>
                    <a:p>
                      <a:pPr algn="ctr" rtl="1" fontAlgn="ctr"/>
                      <a:r>
                        <a:rPr lang="ar-SA" sz="2000" u="none" strike="noStrike" dirty="0">
                          <a:effectLst/>
                        </a:rPr>
                        <a:t>ضعيفة </a:t>
                      </a: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أو أقل </a:t>
                      </a:r>
                      <a:r>
                        <a:rPr lang="ar-SA" sz="2000" u="none" strike="noStrike" dirty="0" smtClean="0">
                          <a:effectLst/>
                        </a:rPr>
                        <a:t>في </a:t>
                      </a:r>
                      <a:r>
                        <a:rPr lang="ar-SA" sz="2000" u="none" strike="noStrike" dirty="0">
                          <a:effectLst/>
                        </a:rPr>
                        <a:t>السنة</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6516216" y="4475330"/>
            <a:ext cx="2128394" cy="43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ar-SA" sz="2400" dirty="0">
                <a:latin typeface="Simplified Arabic" panose="02020603050405020304" pitchFamily="18" charset="-78"/>
                <a:cs typeface="AdvertisingBold" pitchFamily="2" charset="-78"/>
              </a:rPr>
              <a:t>الطريقة الثانية</a:t>
            </a:r>
          </a:p>
        </p:txBody>
      </p:sp>
      <p:graphicFrame>
        <p:nvGraphicFramePr>
          <p:cNvPr id="5" name="جدول 4"/>
          <p:cNvGraphicFramePr>
            <a:graphicFrameLocks noGrp="1"/>
          </p:cNvGraphicFramePr>
          <p:nvPr>
            <p:extLst>
              <p:ext uri="{D42A27DB-BD31-4B8C-83A1-F6EECF244321}">
                <p14:modId xmlns:p14="http://schemas.microsoft.com/office/powerpoint/2010/main" val="34050560"/>
              </p:ext>
            </p:extLst>
          </p:nvPr>
        </p:nvGraphicFramePr>
        <p:xfrm>
          <a:off x="349734" y="3933056"/>
          <a:ext cx="5518410" cy="1951056"/>
        </p:xfrm>
        <a:graphic>
          <a:graphicData uri="http://schemas.openxmlformats.org/drawingml/2006/table">
            <a:tbl>
              <a:tblPr rtl="1">
                <a:tableStyleId>{2A488322-F2BA-4B5B-9748-0D474271808F}</a:tableStyleId>
              </a:tblPr>
              <a:tblGrid>
                <a:gridCol w="1249206"/>
                <a:gridCol w="2581878"/>
                <a:gridCol w="1687326"/>
              </a:tblGrid>
              <a:tr h="225994">
                <a:tc>
                  <a:txBody>
                    <a:bodyPr/>
                    <a:lstStyle/>
                    <a:p>
                      <a:pPr algn="ctr" rtl="1" fontAlgn="ctr"/>
                      <a:r>
                        <a:rPr lang="ar-SA" sz="2000" u="none" strike="noStrike" dirty="0" smtClean="0">
                          <a:effectLst/>
                        </a:rPr>
                        <a:t>العلامة</a:t>
                      </a:r>
                      <a:endParaRPr lang="en-US" sz="2000" b="0" i="0" u="none" strike="noStrike" dirty="0">
                        <a:solidFill>
                          <a:srgbClr val="FFFFFF"/>
                        </a:solidFill>
                        <a:effectLst/>
                        <a:latin typeface="Arial" panose="020B0604020202020204" pitchFamily="34" charset="0"/>
                        <a:cs typeface="AL-Mohanad Bol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ctr"/>
                      <a:r>
                        <a:rPr lang="ar-SA" sz="2000" u="none" strike="noStrike" dirty="0">
                          <a:effectLst/>
                        </a:rPr>
                        <a:t>تكرار </a:t>
                      </a:r>
                      <a:r>
                        <a:rPr lang="ar-SA" sz="2000" u="none" strike="noStrike" dirty="0" smtClean="0">
                          <a:effectLst/>
                        </a:rPr>
                        <a:t>الاستخدام</a:t>
                      </a:r>
                      <a:endParaRPr lang="en-US" sz="2000" b="0" i="0" u="none" strike="noStrike" dirty="0">
                        <a:solidFill>
                          <a:srgbClr val="FFFFFF"/>
                        </a:solidFill>
                        <a:effectLst/>
                        <a:latin typeface="Arial" panose="020B0604020202020204" pitchFamily="34" charset="0"/>
                        <a:cs typeface="AL-Mohanad Bol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ctr"/>
                      <a:r>
                        <a:rPr lang="ar-SA" sz="2000" u="none" strike="noStrike" dirty="0">
                          <a:effectLst/>
                        </a:rPr>
                        <a:t>طريقة التخلص </a:t>
                      </a:r>
                      <a:r>
                        <a:rPr lang="ar-SA" sz="2000" u="none" strike="noStrike" dirty="0" smtClean="0">
                          <a:effectLst/>
                        </a:rPr>
                        <a:t>منها</a:t>
                      </a:r>
                      <a:endParaRPr lang="en-US" sz="2000" b="0" i="0" u="none" strike="noStrike" dirty="0">
                        <a:solidFill>
                          <a:srgbClr val="FFFFFF"/>
                        </a:solidFill>
                        <a:effectLst/>
                        <a:latin typeface="Arial" panose="020B0604020202020204" pitchFamily="34" charset="0"/>
                        <a:cs typeface="AL-Mohanad Bol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1296">
                <a:tc>
                  <a:txBody>
                    <a:bodyPr/>
                    <a:lstStyle/>
                    <a:p>
                      <a:pPr algn="ctr" rtl="1" fontAlgn="ctr"/>
                      <a:r>
                        <a:rPr lang="ar-SA" sz="2000" u="none" strike="noStrike" dirty="0">
                          <a:effectLst/>
                        </a:rPr>
                        <a:t>بدون </a:t>
                      </a:r>
                      <a:r>
                        <a:rPr lang="ar-SA" sz="2000" u="none" strike="noStrike" dirty="0" smtClean="0">
                          <a:effectLst/>
                        </a:rPr>
                        <a:t>علامة</a:t>
                      </a: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على الأقل خلال 48 ساعة</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082">
                <a:tc>
                  <a:txBody>
                    <a:bodyPr/>
                    <a:lstStyle/>
                    <a:p>
                      <a:pPr algn="ctr" rtl="0" fontAlgn="ctr"/>
                      <a:r>
                        <a:rPr lang="en-US" sz="2000" u="none" strike="noStrike">
                          <a:effectLst/>
                        </a:rPr>
                        <a:t>A</a:t>
                      </a:r>
                      <a:endParaRPr lang="en-US" sz="2000" b="0" i="0" u="none" strike="noStrike">
                        <a:solidFill>
                          <a:srgbClr val="FF0000"/>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a:t>
                      </a:r>
                      <a:r>
                        <a:rPr lang="ar-SA" sz="2000" u="none" strike="noStrike" dirty="0" smtClean="0">
                          <a:effectLst/>
                        </a:rPr>
                        <a:t>تقريباً في الأسبوع</a:t>
                      </a:r>
                      <a:r>
                        <a:rPr lang="ar-SA" sz="2000" u="none" strike="noStrike" dirty="0">
                          <a:effectLst/>
                        </a:rPr>
                        <a:t> </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082">
                <a:tc>
                  <a:txBody>
                    <a:bodyPr/>
                    <a:lstStyle/>
                    <a:p>
                      <a:pPr algn="ctr" rtl="0" fontAlgn="ctr"/>
                      <a:r>
                        <a:rPr lang="en-US" sz="2000" u="none" strike="noStrike">
                          <a:effectLst/>
                        </a:rPr>
                        <a:t>B</a:t>
                      </a:r>
                      <a:endParaRPr lang="en-US" sz="2000" b="0" i="0" u="none" strike="noStrike">
                        <a:solidFill>
                          <a:srgbClr val="FF0000"/>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a:t>
                      </a:r>
                      <a:r>
                        <a:rPr lang="ar-SA" sz="2000" u="none" strike="noStrike" dirty="0" smtClean="0">
                          <a:effectLst/>
                        </a:rPr>
                        <a:t>تقريباً في </a:t>
                      </a:r>
                      <a:r>
                        <a:rPr lang="ar-SA" sz="2000" u="none" strike="noStrike" dirty="0">
                          <a:effectLst/>
                        </a:rPr>
                        <a:t>الشهر </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082">
                <a:tc>
                  <a:txBody>
                    <a:bodyPr/>
                    <a:lstStyle/>
                    <a:p>
                      <a:pPr algn="ctr" rtl="0" fontAlgn="ctr"/>
                      <a:r>
                        <a:rPr lang="en-US" sz="2000" u="none" strike="noStrike">
                          <a:effectLst/>
                        </a:rPr>
                        <a:t>C</a:t>
                      </a:r>
                      <a:endParaRPr lang="en-US" sz="2000" b="0" i="0" u="none" strike="noStrike">
                        <a:solidFill>
                          <a:srgbClr val="FF0000"/>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مرة تقريبا </a:t>
                      </a:r>
                      <a:r>
                        <a:rPr lang="ar-SA" sz="2000" u="none" strike="noStrike" dirty="0" smtClean="0">
                          <a:effectLst/>
                        </a:rPr>
                        <a:t>في </a:t>
                      </a:r>
                      <a:r>
                        <a:rPr lang="ar-SA" sz="2000" u="none" strike="noStrike" dirty="0">
                          <a:effectLst/>
                        </a:rPr>
                        <a:t>السنة أو أقل </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124">
                <a:tc>
                  <a:txBody>
                    <a:bodyPr/>
                    <a:lstStyle/>
                    <a:p>
                      <a:pPr algn="ctr" rtl="0" fontAlgn="ctr"/>
                      <a:r>
                        <a:rPr lang="en-US" sz="2000" u="none" strike="noStrike">
                          <a:effectLst/>
                        </a:rPr>
                        <a:t>D</a:t>
                      </a:r>
                      <a:endParaRPr lang="en-US" sz="2000" b="0" i="0" u="none" strike="noStrike">
                        <a:solidFill>
                          <a:srgbClr val="FF0000"/>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ar-SA" sz="2000" u="none" strike="noStrike" dirty="0">
                          <a:effectLst/>
                        </a:rPr>
                        <a:t>لم نعد نحتاجها </a:t>
                      </a:r>
                      <a:endParaRPr lang="ar-SA"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endParaRPr lang="en-US" sz="2000" b="0" i="0" u="none" strike="noStrike" dirty="0">
                        <a:solidFill>
                          <a:srgbClr val="993366"/>
                        </a:solidFill>
                        <a:effectLst/>
                        <a:latin typeface="Simplified Arabic" panose="02020603050405020304" pitchFamily="18" charset="-78"/>
                        <a:cs typeface="AL-Mohanad" pitchFamily="2" charset="-78"/>
                      </a:endParaRPr>
                    </a:p>
                  </a:txBody>
                  <a:tcPr marL="3457" marR="3457" marT="345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6516216" y="2060848"/>
            <a:ext cx="2006567" cy="44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just" defTabSz="633039" rtl="1"/>
            <a:r>
              <a:rPr lang="ar-SA" altLang="ar-SA" sz="2400" dirty="0">
                <a:latin typeface="Simplified Arabic" panose="02020603050405020304" pitchFamily="18" charset="-78"/>
                <a:cs typeface="AdvertisingBold" pitchFamily="2" charset="-78"/>
              </a:rPr>
              <a:t>الطريقة الأولى</a:t>
            </a:r>
            <a:endParaRPr lang="ar-SA" altLang="ar-SA" sz="2400" dirty="0">
              <a:cs typeface="AdvertisingBold" pitchFamily="2" charset="-78"/>
            </a:endParaRPr>
          </a:p>
        </p:txBody>
      </p:sp>
      <p:sp>
        <p:nvSpPr>
          <p:cNvPr id="2" name="مستطيل 1"/>
          <p:cNvSpPr/>
          <p:nvPr/>
        </p:nvSpPr>
        <p:spPr>
          <a:xfrm>
            <a:off x="3581411" y="779899"/>
            <a:ext cx="2109158" cy="44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2500" dirty="0">
                <a:solidFill>
                  <a:srgbClr val="000080"/>
                </a:solidFill>
                <a:latin typeface="Simplified Arabic" panose="02020603050405020304" pitchFamily="18" charset="-78"/>
                <a:cs typeface="AdvertisingBold" pitchFamily="2" charset="-78"/>
              </a:rPr>
              <a:t>طرق التنصيف</a:t>
            </a:r>
          </a:p>
        </p:txBody>
      </p:sp>
    </p:spTree>
    <p:extLst>
      <p:ext uri="{BB962C8B-B14F-4D97-AF65-F5344CB8AC3E}">
        <p14:creationId xmlns:p14="http://schemas.microsoft.com/office/powerpoint/2010/main" val="112411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19"/>
          <p:cNvSpPr/>
          <p:nvPr/>
        </p:nvSpPr>
        <p:spPr>
          <a:xfrm>
            <a:off x="5694496" y="1171046"/>
            <a:ext cx="1858406" cy="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3000" dirty="0" smtClean="0">
                <a:latin typeface="Simplified Arabic" panose="02020603050405020304" pitchFamily="18" charset="-78"/>
                <a:cs typeface="AL-Mohanad" pitchFamily="2" charset="-78"/>
              </a:rPr>
              <a:t>2/ الترتيب</a:t>
            </a:r>
            <a:endParaRPr lang="en-US" sz="3000" dirty="0">
              <a:latin typeface="Simplified Arabic" panose="02020603050405020304" pitchFamily="18" charset="-78"/>
              <a:cs typeface="AL-Mohanad" pitchFamily="2" charset="-78"/>
            </a:endParaRPr>
          </a:p>
        </p:txBody>
      </p:sp>
      <p:sp>
        <p:nvSpPr>
          <p:cNvPr id="27" name="مستطيل 26"/>
          <p:cNvSpPr/>
          <p:nvPr/>
        </p:nvSpPr>
        <p:spPr>
          <a:xfrm>
            <a:off x="5724128" y="2636912"/>
            <a:ext cx="1858406" cy="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3000" dirty="0" smtClean="0">
                <a:latin typeface="Simplified Arabic" panose="02020603050405020304" pitchFamily="18" charset="-78"/>
                <a:cs typeface="AL-Mohanad" pitchFamily="2" charset="-78"/>
              </a:rPr>
              <a:t>3/ التلميع</a:t>
            </a:r>
            <a:endParaRPr lang="en-US" sz="3000" dirty="0">
              <a:latin typeface="Simplified Arabic" panose="02020603050405020304" pitchFamily="18" charset="-78"/>
              <a:cs typeface="AL-Mohanad" pitchFamily="2" charset="-78"/>
            </a:endParaRPr>
          </a:p>
        </p:txBody>
      </p:sp>
      <p:sp>
        <p:nvSpPr>
          <p:cNvPr id="28" name="مستطيل 27"/>
          <p:cNvSpPr/>
          <p:nvPr/>
        </p:nvSpPr>
        <p:spPr>
          <a:xfrm>
            <a:off x="5724128" y="4005064"/>
            <a:ext cx="1858406" cy="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3000" dirty="0" smtClean="0">
                <a:latin typeface="Simplified Arabic" panose="02020603050405020304" pitchFamily="18" charset="-78"/>
                <a:cs typeface="AL-Mohanad" pitchFamily="2" charset="-78"/>
              </a:rPr>
              <a:t>4/ التنميط</a:t>
            </a:r>
            <a:endParaRPr lang="en-US" sz="3000" dirty="0">
              <a:latin typeface="Simplified Arabic" panose="02020603050405020304" pitchFamily="18" charset="-78"/>
              <a:cs typeface="AL-Mohanad" pitchFamily="2" charset="-78"/>
            </a:endParaRPr>
          </a:p>
        </p:txBody>
      </p:sp>
      <p:sp>
        <p:nvSpPr>
          <p:cNvPr id="29" name="مستطيل 28"/>
          <p:cNvSpPr/>
          <p:nvPr/>
        </p:nvSpPr>
        <p:spPr>
          <a:xfrm>
            <a:off x="5751202" y="5168738"/>
            <a:ext cx="1858406" cy="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3000" dirty="0" smtClean="0">
                <a:latin typeface="Simplified Arabic" panose="02020603050405020304" pitchFamily="18" charset="-78"/>
                <a:cs typeface="AL-Mohanad" pitchFamily="2" charset="-78"/>
              </a:rPr>
              <a:t>5/ التثبيت</a:t>
            </a:r>
            <a:endParaRPr lang="en-US" sz="3000" dirty="0">
              <a:latin typeface="Simplified Arabic" panose="02020603050405020304" pitchFamily="18" charset="-78"/>
              <a:cs typeface="AL-Mohanad"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539" y="3325124"/>
            <a:ext cx="2556573" cy="1359879"/>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023834"/>
            <a:ext cx="1368152" cy="1314382"/>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4725144"/>
            <a:ext cx="1883701" cy="1412776"/>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756910"/>
            <a:ext cx="2854016" cy="1458719"/>
          </a:xfrm>
          <a:prstGeom prst="rect">
            <a:avLst/>
          </a:prstGeom>
        </p:spPr>
      </p:pic>
    </p:spTree>
    <p:extLst>
      <p:ext uri="{BB962C8B-B14F-4D97-AF65-F5344CB8AC3E}">
        <p14:creationId xmlns:p14="http://schemas.microsoft.com/office/powerpoint/2010/main" val="35508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p:bldP spid="2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132856"/>
            <a:ext cx="2016224" cy="183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143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961188" y="828707"/>
            <a:ext cx="1407043" cy="44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2500" dirty="0">
                <a:latin typeface="Simplified Arabic" panose="02020603050405020304" pitchFamily="18" charset="-78"/>
                <a:cs typeface="AdvertisingBold" pitchFamily="2" charset="-78"/>
              </a:rPr>
              <a:t>إدارة الورق</a:t>
            </a:r>
          </a:p>
        </p:txBody>
      </p:sp>
      <p:sp>
        <p:nvSpPr>
          <p:cNvPr id="7" name="Rectangle 5"/>
          <p:cNvSpPr>
            <a:spLocks noChangeArrowheads="1"/>
          </p:cNvSpPr>
          <p:nvPr/>
        </p:nvSpPr>
        <p:spPr bwMode="auto">
          <a:xfrm>
            <a:off x="3491880" y="1700808"/>
            <a:ext cx="4900350" cy="1800493"/>
          </a:xfrm>
          <a:prstGeom prst="rect">
            <a:avLst/>
          </a:prstGeom>
          <a:extLst/>
        </p:spPr>
        <p:txBody>
          <a:bodyPr wrap="square">
            <a:spAutoFit/>
          </a:bodyPr>
          <a:lstStyle/>
          <a:p>
            <a:pPr marL="457200" indent="-457200" algn="just">
              <a:spcBef>
                <a:spcPts val="600"/>
              </a:spcBef>
              <a:buFont typeface="+mj-lt"/>
              <a:buAutoNum type="arabicPeriod"/>
            </a:pPr>
            <a:r>
              <a:rPr lang="ar-SA" altLang="en-US" sz="2400" dirty="0" smtClean="0">
                <a:latin typeface="Simplified Arabic" panose="02020603050405020304" pitchFamily="18" charset="-78"/>
                <a:cs typeface="AL-Mohanad" pitchFamily="2" charset="-78"/>
              </a:rPr>
              <a:t>هل </a:t>
            </a:r>
            <a:r>
              <a:rPr lang="ar-SA" altLang="en-US" sz="2400" dirty="0">
                <a:latin typeface="Simplified Arabic" panose="02020603050405020304" pitchFamily="18" charset="-78"/>
                <a:cs typeface="AL-Mohanad" pitchFamily="2" charset="-78"/>
              </a:rPr>
              <a:t>يجب علي أن أحتفظ بهذه الورقة ؟ </a:t>
            </a:r>
          </a:p>
          <a:p>
            <a:pPr marL="237390" indent="-237390" algn="just">
              <a:spcBef>
                <a:spcPts val="600"/>
              </a:spcBef>
              <a:buFont typeface="+mj-lt"/>
              <a:buAutoNum type="arabicPeriod"/>
            </a:pPr>
            <a:r>
              <a:rPr lang="ar-SA" altLang="ar-SA" sz="2400" dirty="0">
                <a:latin typeface="Simplified Arabic" panose="02020603050405020304" pitchFamily="18" charset="-78"/>
                <a:cs typeface="AL-Mohanad" pitchFamily="2" charset="-78"/>
              </a:rPr>
              <a:t>أين احفظها .</a:t>
            </a:r>
          </a:p>
          <a:p>
            <a:pPr marL="237390" indent="-237390" algn="just">
              <a:spcBef>
                <a:spcPts val="600"/>
              </a:spcBef>
              <a:buFont typeface="+mj-lt"/>
              <a:buAutoNum type="arabicPeriod"/>
            </a:pPr>
            <a:r>
              <a:rPr lang="ar-SA" altLang="ar-SA" sz="2400" dirty="0">
                <a:latin typeface="Simplified Arabic" panose="02020603050405020304" pitchFamily="18" charset="-78"/>
                <a:cs typeface="AL-Mohanad" pitchFamily="2" charset="-78"/>
              </a:rPr>
              <a:t>إلى متى أحفظها .</a:t>
            </a:r>
          </a:p>
          <a:p>
            <a:pPr marL="237390" indent="-237390" algn="just">
              <a:spcBef>
                <a:spcPts val="600"/>
              </a:spcBef>
              <a:buFont typeface="+mj-lt"/>
              <a:buAutoNum type="arabicPeriod"/>
            </a:pPr>
            <a:r>
              <a:rPr lang="ar-SA" altLang="ar-SA" sz="2400" dirty="0">
                <a:latin typeface="Simplified Arabic" panose="02020603050405020304" pitchFamily="18" charset="-78"/>
                <a:cs typeface="AL-Mohanad" pitchFamily="2" charset="-78"/>
              </a:rPr>
              <a:t>كيف أعثر عليها  </a:t>
            </a:r>
            <a:r>
              <a:rPr lang="ar-SA" altLang="ar-SA" sz="2400" dirty="0" smtClean="0">
                <a:latin typeface="Simplified Arabic" panose="02020603050405020304" pitchFamily="18" charset="-78"/>
                <a:cs typeface="AL-Mohanad" pitchFamily="2" charset="-78"/>
              </a:rPr>
              <a:t>.</a:t>
            </a:r>
            <a:endParaRPr lang="en-US" altLang="ar-SA" sz="2400" dirty="0">
              <a:latin typeface="Simplified Arabic" panose="02020603050405020304" pitchFamily="18" charset="-78"/>
              <a:cs typeface="AL-Mohanad" pitchFamily="2" charset="-78"/>
            </a:endParaRPr>
          </a:p>
        </p:txBody>
      </p:sp>
      <p:sp>
        <p:nvSpPr>
          <p:cNvPr id="2" name="مستطيل 1"/>
          <p:cNvSpPr/>
          <p:nvPr/>
        </p:nvSpPr>
        <p:spPr>
          <a:xfrm>
            <a:off x="1108002" y="3730531"/>
            <a:ext cx="4375275" cy="1800493"/>
          </a:xfrm>
          <a:prstGeom prst="rect">
            <a:avLst/>
          </a:prstGeom>
        </p:spPr>
        <p:txBody>
          <a:bodyPr wrap="square">
            <a:spAutoFit/>
          </a:bodyPr>
          <a:lstStyle/>
          <a:p>
            <a:pPr marL="237390" indent="-237390" algn="just">
              <a:spcBef>
                <a:spcPts val="600"/>
              </a:spcBef>
              <a:buFont typeface="+mj-lt"/>
              <a:buAutoNum type="arabicParenR"/>
            </a:pPr>
            <a:r>
              <a:rPr lang="ar-SA" altLang="en-US" sz="2400" dirty="0">
                <a:latin typeface="Simplified Arabic" panose="02020603050405020304" pitchFamily="18" charset="-78"/>
                <a:cs typeface="AL-Mohanad" pitchFamily="2" charset="-78"/>
              </a:rPr>
              <a:t> إتلاف الأوراق غير الضرورية .</a:t>
            </a:r>
          </a:p>
          <a:p>
            <a:pPr marL="237390" indent="-237390" algn="just">
              <a:spcBef>
                <a:spcPts val="600"/>
              </a:spcBef>
              <a:buFont typeface="+mj-lt"/>
              <a:buAutoNum type="arabicParenR"/>
            </a:pPr>
            <a:r>
              <a:rPr lang="ar-SA" altLang="en-US" sz="2400" dirty="0">
                <a:latin typeface="Simplified Arabic" panose="02020603050405020304" pitchFamily="18" charset="-78"/>
                <a:cs typeface="AL-Mohanad" pitchFamily="2" charset="-78"/>
              </a:rPr>
              <a:t> تجنب إنتاج أوراق غير ضرورية.</a:t>
            </a:r>
            <a:endParaRPr lang="en-US" altLang="ar-SA" sz="2400" dirty="0">
              <a:latin typeface="Simplified Arabic" panose="02020603050405020304" pitchFamily="18" charset="-78"/>
              <a:cs typeface="AL-Mohanad" pitchFamily="2" charset="-78"/>
            </a:endParaRPr>
          </a:p>
          <a:p>
            <a:pPr marL="237390" indent="-237390" algn="just">
              <a:spcBef>
                <a:spcPts val="600"/>
              </a:spcBef>
              <a:buFont typeface="+mj-lt"/>
              <a:buAutoNum type="arabicParenR"/>
            </a:pPr>
            <a:r>
              <a:rPr lang="ar-SA" altLang="en-US" sz="2400" dirty="0">
                <a:latin typeface="Simplified Arabic" panose="02020603050405020304" pitchFamily="18" charset="-78"/>
                <a:cs typeface="AL-Mohanad" pitchFamily="2" charset="-78"/>
              </a:rPr>
              <a:t>تحديد موقع ثابت للأوراق المهمة .</a:t>
            </a:r>
            <a:endParaRPr lang="en-US" altLang="ar-SA" sz="2400" dirty="0">
              <a:latin typeface="Simplified Arabic" panose="02020603050405020304" pitchFamily="18" charset="-78"/>
              <a:cs typeface="AL-Mohanad" pitchFamily="2" charset="-78"/>
            </a:endParaRPr>
          </a:p>
          <a:p>
            <a:pPr marL="237390" indent="-237390" algn="just">
              <a:spcBef>
                <a:spcPts val="600"/>
              </a:spcBef>
              <a:buFont typeface="+mj-lt"/>
              <a:buAutoNum type="arabicParenR"/>
            </a:pPr>
            <a:r>
              <a:rPr lang="ar-SA" altLang="en-US" sz="2400" dirty="0">
                <a:latin typeface="Simplified Arabic" panose="02020603050405020304" pitchFamily="18" charset="-78"/>
                <a:cs typeface="AL-Mohanad" pitchFamily="2" charset="-78"/>
              </a:rPr>
              <a:t>انشاء نظام استرجاع ورقي سهل .</a:t>
            </a:r>
            <a:endParaRPr lang="ar-SA" sz="2400" dirty="0">
              <a:latin typeface="Simplified Arabic" panose="02020603050405020304" pitchFamily="18" charset="-78"/>
              <a:cs typeface="AL-Mohanad" pitchFamily="2" charset="-78"/>
            </a:endParaRPr>
          </a:p>
        </p:txBody>
      </p:sp>
      <p:sp>
        <p:nvSpPr>
          <p:cNvPr id="10" name="AutoShape 4"/>
          <p:cNvSpPr>
            <a:spLocks noChangeArrowheads="1"/>
          </p:cNvSpPr>
          <p:nvPr/>
        </p:nvSpPr>
        <p:spPr bwMode="auto">
          <a:xfrm>
            <a:off x="5724128" y="4801140"/>
            <a:ext cx="2556842" cy="496371"/>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en-US" sz="2500" dirty="0">
                <a:latin typeface="Simplified Arabic" panose="02020603050405020304" pitchFamily="18" charset="-78"/>
                <a:cs typeface="AdvertisingBold" pitchFamily="2" charset="-78"/>
              </a:rPr>
              <a:t> أهداف إدارة الأوراق</a:t>
            </a:r>
            <a:endParaRPr lang="en-US" altLang="ar-SA" sz="2500" dirty="0">
              <a:latin typeface="Simplified Arabic" panose="02020603050405020304" pitchFamily="18" charset="-78"/>
              <a:cs typeface="AdvertisingBold"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670174"/>
            <a:ext cx="2087867" cy="2087867"/>
          </a:xfrm>
          <a:prstGeom prst="rect">
            <a:avLst/>
          </a:prstGeom>
        </p:spPr>
      </p:pic>
    </p:spTree>
    <p:extLst>
      <p:ext uri="{BB962C8B-B14F-4D97-AF65-F5344CB8AC3E}">
        <p14:creationId xmlns:p14="http://schemas.microsoft.com/office/powerpoint/2010/main" val="33031234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546714357"/>
              </p:ext>
            </p:extLst>
          </p:nvPr>
        </p:nvGraphicFramePr>
        <p:xfrm>
          <a:off x="2195736" y="1556792"/>
          <a:ext cx="4218263" cy="3957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rotWithShape="1">
          <a:blip r:embed="rId7" cstate="print">
            <a:extLst>
              <a:ext uri="{28A0092B-C50C-407E-A947-70E740481C1C}">
                <a14:useLocalDpi xmlns:a14="http://schemas.microsoft.com/office/drawing/2010/main" val="0"/>
              </a:ext>
            </a:extLst>
          </a:blip>
          <a:srcRect b="3507"/>
          <a:stretch/>
        </p:blipFill>
        <p:spPr>
          <a:xfrm flipH="1">
            <a:off x="6804248" y="2016477"/>
            <a:ext cx="1470648" cy="2143622"/>
          </a:xfrm>
          <a:prstGeom prst="rect">
            <a:avLst/>
          </a:prstGeom>
        </p:spPr>
      </p:pic>
    </p:spTree>
    <p:extLst>
      <p:ext uri="{BB962C8B-B14F-4D97-AF65-F5344CB8AC3E}">
        <p14:creationId xmlns:p14="http://schemas.microsoft.com/office/powerpoint/2010/main" val="595122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311367" y="770985"/>
            <a:ext cx="2665281" cy="496371"/>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en-US" sz="2500" dirty="0">
                <a:latin typeface="Simplified Arabic" panose="02020603050405020304" pitchFamily="18" charset="-78"/>
                <a:cs typeface="AdvertisingBold" pitchFamily="2" charset="-78"/>
              </a:rPr>
              <a:t> أماكن وضع الأوراق</a:t>
            </a:r>
            <a:endParaRPr lang="en-US" altLang="ar-SA" sz="2500" dirty="0">
              <a:latin typeface="Simplified Arabic" panose="02020603050405020304" pitchFamily="18" charset="-78"/>
              <a:cs typeface="AdvertisingBold" pitchFamily="2" charset="-78"/>
            </a:endParaRPr>
          </a:p>
        </p:txBody>
      </p:sp>
      <p:graphicFrame>
        <p:nvGraphicFramePr>
          <p:cNvPr id="3" name="رسم تخطيطي 2"/>
          <p:cNvGraphicFramePr/>
          <p:nvPr>
            <p:extLst>
              <p:ext uri="{D42A27DB-BD31-4B8C-83A1-F6EECF244321}">
                <p14:modId xmlns:p14="http://schemas.microsoft.com/office/powerpoint/2010/main" val="2265868648"/>
              </p:ext>
            </p:extLst>
          </p:nvPr>
        </p:nvGraphicFramePr>
        <p:xfrm>
          <a:off x="4644008" y="1556792"/>
          <a:ext cx="3533931" cy="4236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صورة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7961" y="1723176"/>
            <a:ext cx="1632601" cy="1129760"/>
          </a:xfrm>
          <a:prstGeom prst="rect">
            <a:avLst/>
          </a:prstGeom>
        </p:spPr>
      </p:pic>
      <p:pic>
        <p:nvPicPr>
          <p:cNvPr id="8" name="صورة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2706358"/>
            <a:ext cx="1787435" cy="1787435"/>
          </a:xfrm>
          <a:prstGeom prst="rect">
            <a:avLst/>
          </a:prstGeom>
        </p:spPr>
      </p:pic>
      <p:pic>
        <p:nvPicPr>
          <p:cNvPr id="13" name="صورة 12"/>
          <p:cNvPicPr>
            <a:picLocks noChangeAspect="1"/>
          </p:cNvPicPr>
          <p:nvPr/>
        </p:nvPicPr>
        <p:blipFill rotWithShape="1">
          <a:blip r:embed="rId10" cstate="print">
            <a:extLst>
              <a:ext uri="{28A0092B-C50C-407E-A947-70E740481C1C}">
                <a14:useLocalDpi xmlns:a14="http://schemas.microsoft.com/office/drawing/2010/main" val="0"/>
              </a:ext>
            </a:extLst>
          </a:blip>
          <a:srcRect l="42958" r="7476" b="4640"/>
          <a:stretch/>
        </p:blipFill>
        <p:spPr>
          <a:xfrm>
            <a:off x="2483768" y="4540472"/>
            <a:ext cx="975473" cy="1230447"/>
          </a:xfrm>
          <a:prstGeom prst="rect">
            <a:avLst/>
          </a:prstGeom>
        </p:spPr>
      </p:pic>
      <p:pic>
        <p:nvPicPr>
          <p:cNvPr id="14" name="صورة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7121" y="2852936"/>
            <a:ext cx="1494280" cy="1494280"/>
          </a:xfrm>
          <a:prstGeom prst="rect">
            <a:avLst/>
          </a:prstGeom>
        </p:spPr>
      </p:pic>
    </p:spTree>
    <p:extLst>
      <p:ext uri="{BB962C8B-B14F-4D97-AF65-F5344CB8AC3E}">
        <p14:creationId xmlns:p14="http://schemas.microsoft.com/office/powerpoint/2010/main" val="41477400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graphicEl>
                                              <a:dgm id="{86B5D469-5D56-4F39-9DA1-28503628653D}"/>
                                            </p:graphicEl>
                                          </p:spTgt>
                                        </p:tgtEl>
                                        <p:attrNameLst>
                                          <p:attrName>style.visibility</p:attrName>
                                        </p:attrNameLst>
                                      </p:cBhvr>
                                      <p:to>
                                        <p:strVal val="visible"/>
                                      </p:to>
                                    </p:set>
                                    <p:animEffect transition="in" filter="fade">
                                      <p:cBhvr>
                                        <p:cTn id="16" dur="1000"/>
                                        <p:tgtEl>
                                          <p:spTgt spid="3">
                                            <p:graphicEl>
                                              <a:dgm id="{86B5D469-5D56-4F39-9DA1-28503628653D}"/>
                                            </p:graphicEl>
                                          </p:spTgt>
                                        </p:tgtEl>
                                      </p:cBhvr>
                                    </p:animEffect>
                                    <p:anim calcmode="lin" valueType="num">
                                      <p:cBhvr>
                                        <p:cTn id="17" dur="1000" fill="hold"/>
                                        <p:tgtEl>
                                          <p:spTgt spid="3">
                                            <p:graphicEl>
                                              <a:dgm id="{86B5D469-5D56-4F39-9DA1-28503628653D}"/>
                                            </p:graphicEl>
                                          </p:spTgt>
                                        </p:tgtEl>
                                        <p:attrNameLst>
                                          <p:attrName>ppt_x</p:attrName>
                                        </p:attrNameLst>
                                      </p:cBhvr>
                                      <p:tavLst>
                                        <p:tav tm="0">
                                          <p:val>
                                            <p:strVal val="#ppt_x"/>
                                          </p:val>
                                        </p:tav>
                                        <p:tav tm="100000">
                                          <p:val>
                                            <p:strVal val="#ppt_x"/>
                                          </p:val>
                                        </p:tav>
                                      </p:tavLst>
                                    </p:anim>
                                    <p:anim calcmode="lin" valueType="num">
                                      <p:cBhvr>
                                        <p:cTn id="18" dur="1000" fill="hold"/>
                                        <p:tgtEl>
                                          <p:spTgt spid="3">
                                            <p:graphicEl>
                                              <a:dgm id="{86B5D469-5D56-4F39-9DA1-28503628653D}"/>
                                            </p:graphic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graphicEl>
                                              <a:dgm id="{5C159BCC-7675-4BAE-8F3A-9D85FBB691CE}"/>
                                            </p:graphicEl>
                                          </p:spTgt>
                                        </p:tgtEl>
                                        <p:attrNameLst>
                                          <p:attrName>style.visibility</p:attrName>
                                        </p:attrNameLst>
                                      </p:cBhvr>
                                      <p:to>
                                        <p:strVal val="visible"/>
                                      </p:to>
                                    </p:set>
                                    <p:animEffect transition="in" filter="fade">
                                      <p:cBhvr>
                                        <p:cTn id="21" dur="1000"/>
                                        <p:tgtEl>
                                          <p:spTgt spid="3">
                                            <p:graphicEl>
                                              <a:dgm id="{5C159BCC-7675-4BAE-8F3A-9D85FBB691CE}"/>
                                            </p:graphicEl>
                                          </p:spTgt>
                                        </p:tgtEl>
                                      </p:cBhvr>
                                    </p:animEffect>
                                    <p:anim calcmode="lin" valueType="num">
                                      <p:cBhvr>
                                        <p:cTn id="22" dur="1000" fill="hold"/>
                                        <p:tgtEl>
                                          <p:spTgt spid="3">
                                            <p:graphicEl>
                                              <a:dgm id="{5C159BCC-7675-4BAE-8F3A-9D85FBB691CE}"/>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5C159BCC-7675-4BAE-8F3A-9D85FBB691CE}"/>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graphicEl>
                                              <a:dgm id="{D5268880-0513-4097-B452-6CDE46F780BB}"/>
                                            </p:graphicEl>
                                          </p:spTgt>
                                        </p:tgtEl>
                                        <p:attrNameLst>
                                          <p:attrName>style.visibility</p:attrName>
                                        </p:attrNameLst>
                                      </p:cBhvr>
                                      <p:to>
                                        <p:strVal val="visible"/>
                                      </p:to>
                                    </p:set>
                                    <p:animEffect transition="in" filter="fade">
                                      <p:cBhvr>
                                        <p:cTn id="26" dur="1000"/>
                                        <p:tgtEl>
                                          <p:spTgt spid="3">
                                            <p:graphicEl>
                                              <a:dgm id="{D5268880-0513-4097-B452-6CDE46F780BB}"/>
                                            </p:graphicEl>
                                          </p:spTgt>
                                        </p:tgtEl>
                                      </p:cBhvr>
                                    </p:animEffect>
                                    <p:anim calcmode="lin" valueType="num">
                                      <p:cBhvr>
                                        <p:cTn id="27" dur="1000" fill="hold"/>
                                        <p:tgtEl>
                                          <p:spTgt spid="3">
                                            <p:graphicEl>
                                              <a:dgm id="{D5268880-0513-4097-B452-6CDE46F780BB}"/>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D5268880-0513-4097-B452-6CDE46F780B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B0F58645-14D3-44A3-954F-2D9F9770796C}"/>
                                            </p:graphicEl>
                                          </p:spTgt>
                                        </p:tgtEl>
                                        <p:attrNameLst>
                                          <p:attrName>style.visibility</p:attrName>
                                        </p:attrNameLst>
                                      </p:cBhvr>
                                      <p:to>
                                        <p:strVal val="visible"/>
                                      </p:to>
                                    </p:set>
                                    <p:animEffect transition="in" filter="fade">
                                      <p:cBhvr>
                                        <p:cTn id="31" dur="1000"/>
                                        <p:tgtEl>
                                          <p:spTgt spid="3">
                                            <p:graphicEl>
                                              <a:dgm id="{B0F58645-14D3-44A3-954F-2D9F9770796C}"/>
                                            </p:graphicEl>
                                          </p:spTgt>
                                        </p:tgtEl>
                                      </p:cBhvr>
                                    </p:animEffect>
                                    <p:anim calcmode="lin" valueType="num">
                                      <p:cBhvr>
                                        <p:cTn id="32" dur="1000" fill="hold"/>
                                        <p:tgtEl>
                                          <p:spTgt spid="3">
                                            <p:graphicEl>
                                              <a:dgm id="{B0F58645-14D3-44A3-954F-2D9F9770796C}"/>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B0F58645-14D3-44A3-954F-2D9F9770796C}"/>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6CBEDB8C-5D92-4257-B34D-DA03B5A05254}"/>
                                            </p:graphicEl>
                                          </p:spTgt>
                                        </p:tgtEl>
                                        <p:attrNameLst>
                                          <p:attrName>style.visibility</p:attrName>
                                        </p:attrNameLst>
                                      </p:cBhvr>
                                      <p:to>
                                        <p:strVal val="visible"/>
                                      </p:to>
                                    </p:set>
                                    <p:animEffect transition="in" filter="fade">
                                      <p:cBhvr>
                                        <p:cTn id="36" dur="1000"/>
                                        <p:tgtEl>
                                          <p:spTgt spid="3">
                                            <p:graphicEl>
                                              <a:dgm id="{6CBEDB8C-5D92-4257-B34D-DA03B5A05254}"/>
                                            </p:graphicEl>
                                          </p:spTgt>
                                        </p:tgtEl>
                                      </p:cBhvr>
                                    </p:animEffect>
                                    <p:anim calcmode="lin" valueType="num">
                                      <p:cBhvr>
                                        <p:cTn id="37" dur="1000" fill="hold"/>
                                        <p:tgtEl>
                                          <p:spTgt spid="3">
                                            <p:graphicEl>
                                              <a:dgm id="{6CBEDB8C-5D92-4257-B34D-DA03B5A05254}"/>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6CBEDB8C-5D92-4257-B34D-DA03B5A05254}"/>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graphicEl>
                                              <a:dgm id="{5F506167-E268-41C1-A9F8-7264202A9A92}"/>
                                            </p:graphicEl>
                                          </p:spTgt>
                                        </p:tgtEl>
                                        <p:attrNameLst>
                                          <p:attrName>style.visibility</p:attrName>
                                        </p:attrNameLst>
                                      </p:cBhvr>
                                      <p:to>
                                        <p:strVal val="visible"/>
                                      </p:to>
                                    </p:set>
                                    <p:animEffect transition="in" filter="fade">
                                      <p:cBhvr>
                                        <p:cTn id="41" dur="1000"/>
                                        <p:tgtEl>
                                          <p:spTgt spid="3">
                                            <p:graphicEl>
                                              <a:dgm id="{5F506167-E268-41C1-A9F8-7264202A9A92}"/>
                                            </p:graphicEl>
                                          </p:spTgt>
                                        </p:tgtEl>
                                      </p:cBhvr>
                                    </p:animEffect>
                                    <p:anim calcmode="lin" valueType="num">
                                      <p:cBhvr>
                                        <p:cTn id="42" dur="1000" fill="hold"/>
                                        <p:tgtEl>
                                          <p:spTgt spid="3">
                                            <p:graphicEl>
                                              <a:dgm id="{5F506167-E268-41C1-A9F8-7264202A9A92}"/>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5F506167-E268-41C1-A9F8-7264202A9A92}"/>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graphicEl>
                                              <a:dgm id="{142776A7-AF5F-4EC1-8676-13E30BDF2A51}"/>
                                            </p:graphicEl>
                                          </p:spTgt>
                                        </p:tgtEl>
                                        <p:attrNameLst>
                                          <p:attrName>style.visibility</p:attrName>
                                        </p:attrNameLst>
                                      </p:cBhvr>
                                      <p:to>
                                        <p:strVal val="visible"/>
                                      </p:to>
                                    </p:set>
                                    <p:animEffect transition="in" filter="fade">
                                      <p:cBhvr>
                                        <p:cTn id="46" dur="1000"/>
                                        <p:tgtEl>
                                          <p:spTgt spid="3">
                                            <p:graphicEl>
                                              <a:dgm id="{142776A7-AF5F-4EC1-8676-13E30BDF2A51}"/>
                                            </p:graphicEl>
                                          </p:spTgt>
                                        </p:tgtEl>
                                      </p:cBhvr>
                                    </p:animEffect>
                                    <p:anim calcmode="lin" valueType="num">
                                      <p:cBhvr>
                                        <p:cTn id="47" dur="1000" fill="hold"/>
                                        <p:tgtEl>
                                          <p:spTgt spid="3">
                                            <p:graphicEl>
                                              <a:dgm id="{142776A7-AF5F-4EC1-8676-13E30BDF2A51}"/>
                                            </p:graphicEl>
                                          </p:spTgt>
                                        </p:tgtEl>
                                        <p:attrNameLst>
                                          <p:attrName>ppt_x</p:attrName>
                                        </p:attrNameLst>
                                      </p:cBhvr>
                                      <p:tavLst>
                                        <p:tav tm="0">
                                          <p:val>
                                            <p:strVal val="#ppt_x"/>
                                          </p:val>
                                        </p:tav>
                                        <p:tav tm="100000">
                                          <p:val>
                                            <p:strVal val="#ppt_x"/>
                                          </p:val>
                                        </p:tav>
                                      </p:tavLst>
                                    </p:anim>
                                    <p:anim calcmode="lin" valueType="num">
                                      <p:cBhvr>
                                        <p:cTn id="48" dur="1000" fill="hold"/>
                                        <p:tgtEl>
                                          <p:spTgt spid="3">
                                            <p:graphicEl>
                                              <a:dgm id="{142776A7-AF5F-4EC1-8676-13E30BDF2A51}"/>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graphicEl>
                                              <a:dgm id="{DD2D6294-BA3E-425E-B780-B6D5BE383354}"/>
                                            </p:graphicEl>
                                          </p:spTgt>
                                        </p:tgtEl>
                                        <p:attrNameLst>
                                          <p:attrName>style.visibility</p:attrName>
                                        </p:attrNameLst>
                                      </p:cBhvr>
                                      <p:to>
                                        <p:strVal val="visible"/>
                                      </p:to>
                                    </p:set>
                                    <p:animEffect transition="in" filter="fade">
                                      <p:cBhvr>
                                        <p:cTn id="51" dur="1000"/>
                                        <p:tgtEl>
                                          <p:spTgt spid="3">
                                            <p:graphicEl>
                                              <a:dgm id="{DD2D6294-BA3E-425E-B780-B6D5BE383354}"/>
                                            </p:graphicEl>
                                          </p:spTgt>
                                        </p:tgtEl>
                                      </p:cBhvr>
                                    </p:animEffect>
                                    <p:anim calcmode="lin" valueType="num">
                                      <p:cBhvr>
                                        <p:cTn id="52" dur="1000" fill="hold"/>
                                        <p:tgtEl>
                                          <p:spTgt spid="3">
                                            <p:graphicEl>
                                              <a:dgm id="{DD2D6294-BA3E-425E-B780-B6D5BE383354}"/>
                                            </p:graphicEl>
                                          </p:spTgt>
                                        </p:tgtEl>
                                        <p:attrNameLst>
                                          <p:attrName>ppt_x</p:attrName>
                                        </p:attrNameLst>
                                      </p:cBhvr>
                                      <p:tavLst>
                                        <p:tav tm="0">
                                          <p:val>
                                            <p:strVal val="#ppt_x"/>
                                          </p:val>
                                        </p:tav>
                                        <p:tav tm="100000">
                                          <p:val>
                                            <p:strVal val="#ppt_x"/>
                                          </p:val>
                                        </p:tav>
                                      </p:tavLst>
                                    </p:anim>
                                    <p:anim calcmode="lin" valueType="num">
                                      <p:cBhvr>
                                        <p:cTn id="53" dur="1000" fill="hold"/>
                                        <p:tgtEl>
                                          <p:spTgt spid="3">
                                            <p:graphicEl>
                                              <a:dgm id="{DD2D6294-BA3E-425E-B780-B6D5BE383354}"/>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graphicEl>
                                              <a:dgm id="{ABC92478-9028-4B24-9E4E-D81D2E64131E}"/>
                                            </p:graphicEl>
                                          </p:spTgt>
                                        </p:tgtEl>
                                        <p:attrNameLst>
                                          <p:attrName>style.visibility</p:attrName>
                                        </p:attrNameLst>
                                      </p:cBhvr>
                                      <p:to>
                                        <p:strVal val="visible"/>
                                      </p:to>
                                    </p:set>
                                    <p:animEffect transition="in" filter="fade">
                                      <p:cBhvr>
                                        <p:cTn id="56" dur="1000"/>
                                        <p:tgtEl>
                                          <p:spTgt spid="3">
                                            <p:graphicEl>
                                              <a:dgm id="{ABC92478-9028-4B24-9E4E-D81D2E64131E}"/>
                                            </p:graphicEl>
                                          </p:spTgt>
                                        </p:tgtEl>
                                      </p:cBhvr>
                                    </p:animEffect>
                                    <p:anim calcmode="lin" valueType="num">
                                      <p:cBhvr>
                                        <p:cTn id="57" dur="1000" fill="hold"/>
                                        <p:tgtEl>
                                          <p:spTgt spid="3">
                                            <p:graphicEl>
                                              <a:dgm id="{ABC92478-9028-4B24-9E4E-D81D2E64131E}"/>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ABC92478-9028-4B24-9E4E-D81D2E64131E}"/>
                                            </p:graphic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graphicEl>
                                              <a:dgm id="{A16C9033-FE5A-448A-81F5-4F0348B69C27}"/>
                                            </p:graphicEl>
                                          </p:spTgt>
                                        </p:tgtEl>
                                        <p:attrNameLst>
                                          <p:attrName>style.visibility</p:attrName>
                                        </p:attrNameLst>
                                      </p:cBhvr>
                                      <p:to>
                                        <p:strVal val="visible"/>
                                      </p:to>
                                    </p:set>
                                    <p:animEffect transition="in" filter="fade">
                                      <p:cBhvr>
                                        <p:cTn id="61" dur="1000"/>
                                        <p:tgtEl>
                                          <p:spTgt spid="3">
                                            <p:graphicEl>
                                              <a:dgm id="{A16C9033-FE5A-448A-81F5-4F0348B69C27}"/>
                                            </p:graphicEl>
                                          </p:spTgt>
                                        </p:tgtEl>
                                      </p:cBhvr>
                                    </p:animEffect>
                                    <p:anim calcmode="lin" valueType="num">
                                      <p:cBhvr>
                                        <p:cTn id="62" dur="1000" fill="hold"/>
                                        <p:tgtEl>
                                          <p:spTgt spid="3">
                                            <p:graphicEl>
                                              <a:dgm id="{A16C9033-FE5A-448A-81F5-4F0348B69C27}"/>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A16C9033-FE5A-448A-81F5-4F0348B69C27}"/>
                                            </p:graphic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graphicEl>
                                              <a:dgm id="{04D54EF2-4566-4B59-8F7D-4FFA1B0C2EF4}"/>
                                            </p:graphicEl>
                                          </p:spTgt>
                                        </p:tgtEl>
                                        <p:attrNameLst>
                                          <p:attrName>style.visibility</p:attrName>
                                        </p:attrNameLst>
                                      </p:cBhvr>
                                      <p:to>
                                        <p:strVal val="visible"/>
                                      </p:to>
                                    </p:set>
                                    <p:animEffect transition="in" filter="fade">
                                      <p:cBhvr>
                                        <p:cTn id="66" dur="1000"/>
                                        <p:tgtEl>
                                          <p:spTgt spid="3">
                                            <p:graphicEl>
                                              <a:dgm id="{04D54EF2-4566-4B59-8F7D-4FFA1B0C2EF4}"/>
                                            </p:graphicEl>
                                          </p:spTgt>
                                        </p:tgtEl>
                                      </p:cBhvr>
                                    </p:animEffect>
                                    <p:anim calcmode="lin" valueType="num">
                                      <p:cBhvr>
                                        <p:cTn id="67" dur="1000" fill="hold"/>
                                        <p:tgtEl>
                                          <p:spTgt spid="3">
                                            <p:graphicEl>
                                              <a:dgm id="{04D54EF2-4566-4B59-8F7D-4FFA1B0C2EF4}"/>
                                            </p:graphicEl>
                                          </p:spTgt>
                                        </p:tgtEl>
                                        <p:attrNameLst>
                                          <p:attrName>ppt_x</p:attrName>
                                        </p:attrNameLst>
                                      </p:cBhvr>
                                      <p:tavLst>
                                        <p:tav tm="0">
                                          <p:val>
                                            <p:strVal val="#ppt_x"/>
                                          </p:val>
                                        </p:tav>
                                        <p:tav tm="100000">
                                          <p:val>
                                            <p:strVal val="#ppt_x"/>
                                          </p:val>
                                        </p:tav>
                                      </p:tavLst>
                                    </p:anim>
                                    <p:anim calcmode="lin" valueType="num">
                                      <p:cBhvr>
                                        <p:cTn id="68" dur="1000" fill="hold"/>
                                        <p:tgtEl>
                                          <p:spTgt spid="3">
                                            <p:graphicEl>
                                              <a:dgm id="{04D54EF2-4566-4B59-8F7D-4FFA1B0C2EF4}"/>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graphicEl>
                                              <a:dgm id="{750CBF26-3C60-4B0B-9B1A-55F5561ECFC2}"/>
                                            </p:graphicEl>
                                          </p:spTgt>
                                        </p:tgtEl>
                                        <p:attrNameLst>
                                          <p:attrName>style.visibility</p:attrName>
                                        </p:attrNameLst>
                                      </p:cBhvr>
                                      <p:to>
                                        <p:strVal val="visible"/>
                                      </p:to>
                                    </p:set>
                                    <p:animEffect transition="in" filter="fade">
                                      <p:cBhvr>
                                        <p:cTn id="71" dur="1000"/>
                                        <p:tgtEl>
                                          <p:spTgt spid="3">
                                            <p:graphicEl>
                                              <a:dgm id="{750CBF26-3C60-4B0B-9B1A-55F5561ECFC2}"/>
                                            </p:graphicEl>
                                          </p:spTgt>
                                        </p:tgtEl>
                                      </p:cBhvr>
                                    </p:animEffect>
                                    <p:anim calcmode="lin" valueType="num">
                                      <p:cBhvr>
                                        <p:cTn id="72" dur="1000" fill="hold"/>
                                        <p:tgtEl>
                                          <p:spTgt spid="3">
                                            <p:graphicEl>
                                              <a:dgm id="{750CBF26-3C60-4B0B-9B1A-55F5561ECFC2}"/>
                                            </p:graphicEl>
                                          </p:spTgt>
                                        </p:tgtEl>
                                        <p:attrNameLst>
                                          <p:attrName>ppt_x</p:attrName>
                                        </p:attrNameLst>
                                      </p:cBhvr>
                                      <p:tavLst>
                                        <p:tav tm="0">
                                          <p:val>
                                            <p:strVal val="#ppt_x"/>
                                          </p:val>
                                        </p:tav>
                                        <p:tav tm="100000">
                                          <p:val>
                                            <p:strVal val="#ppt_x"/>
                                          </p:val>
                                        </p:tav>
                                      </p:tavLst>
                                    </p:anim>
                                    <p:anim calcmode="lin" valueType="num">
                                      <p:cBhvr>
                                        <p:cTn id="73" dur="1000" fill="hold"/>
                                        <p:tgtEl>
                                          <p:spTgt spid="3">
                                            <p:graphicEl>
                                              <a:dgm id="{750CBF26-3C60-4B0B-9B1A-55F5561ECFC2}"/>
                                            </p:graphic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graphicEl>
                                              <a:dgm id="{964E9DFA-1518-4E34-8000-E5C03A141989}"/>
                                            </p:graphicEl>
                                          </p:spTgt>
                                        </p:tgtEl>
                                        <p:attrNameLst>
                                          <p:attrName>style.visibility</p:attrName>
                                        </p:attrNameLst>
                                      </p:cBhvr>
                                      <p:to>
                                        <p:strVal val="visible"/>
                                      </p:to>
                                    </p:set>
                                    <p:animEffect transition="in" filter="fade">
                                      <p:cBhvr>
                                        <p:cTn id="76" dur="1000"/>
                                        <p:tgtEl>
                                          <p:spTgt spid="3">
                                            <p:graphicEl>
                                              <a:dgm id="{964E9DFA-1518-4E34-8000-E5C03A141989}"/>
                                            </p:graphicEl>
                                          </p:spTgt>
                                        </p:tgtEl>
                                      </p:cBhvr>
                                    </p:animEffect>
                                    <p:anim calcmode="lin" valueType="num">
                                      <p:cBhvr>
                                        <p:cTn id="77" dur="1000" fill="hold"/>
                                        <p:tgtEl>
                                          <p:spTgt spid="3">
                                            <p:graphicEl>
                                              <a:dgm id="{964E9DFA-1518-4E34-8000-E5C03A141989}"/>
                                            </p:graphicEl>
                                          </p:spTgt>
                                        </p:tgtEl>
                                        <p:attrNameLst>
                                          <p:attrName>ppt_x</p:attrName>
                                        </p:attrNameLst>
                                      </p:cBhvr>
                                      <p:tavLst>
                                        <p:tav tm="0">
                                          <p:val>
                                            <p:strVal val="#ppt_x"/>
                                          </p:val>
                                        </p:tav>
                                        <p:tav tm="100000">
                                          <p:val>
                                            <p:strVal val="#ppt_x"/>
                                          </p:val>
                                        </p:tav>
                                      </p:tavLst>
                                    </p:anim>
                                    <p:anim calcmode="lin" valueType="num">
                                      <p:cBhvr>
                                        <p:cTn id="78" dur="1000" fill="hold"/>
                                        <p:tgtEl>
                                          <p:spTgt spid="3">
                                            <p:graphicEl>
                                              <a:dgm id="{964E9DFA-1518-4E34-8000-E5C03A141989}"/>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graphicEl>
                                              <a:dgm id="{51A90C63-563C-4BB3-BA2A-ABF877725142}"/>
                                            </p:graphicEl>
                                          </p:spTgt>
                                        </p:tgtEl>
                                        <p:attrNameLst>
                                          <p:attrName>style.visibility</p:attrName>
                                        </p:attrNameLst>
                                      </p:cBhvr>
                                      <p:to>
                                        <p:strVal val="visible"/>
                                      </p:to>
                                    </p:set>
                                    <p:animEffect transition="in" filter="fade">
                                      <p:cBhvr>
                                        <p:cTn id="81" dur="1000"/>
                                        <p:tgtEl>
                                          <p:spTgt spid="3">
                                            <p:graphicEl>
                                              <a:dgm id="{51A90C63-563C-4BB3-BA2A-ABF877725142}"/>
                                            </p:graphicEl>
                                          </p:spTgt>
                                        </p:tgtEl>
                                      </p:cBhvr>
                                    </p:animEffect>
                                    <p:anim calcmode="lin" valueType="num">
                                      <p:cBhvr>
                                        <p:cTn id="82" dur="1000" fill="hold"/>
                                        <p:tgtEl>
                                          <p:spTgt spid="3">
                                            <p:graphicEl>
                                              <a:dgm id="{51A90C63-563C-4BB3-BA2A-ABF877725142}"/>
                                            </p:graphicEl>
                                          </p:spTgt>
                                        </p:tgtEl>
                                        <p:attrNameLst>
                                          <p:attrName>ppt_x</p:attrName>
                                        </p:attrNameLst>
                                      </p:cBhvr>
                                      <p:tavLst>
                                        <p:tav tm="0">
                                          <p:val>
                                            <p:strVal val="#ppt_x"/>
                                          </p:val>
                                        </p:tav>
                                        <p:tav tm="100000">
                                          <p:val>
                                            <p:strVal val="#ppt_x"/>
                                          </p:val>
                                        </p:tav>
                                      </p:tavLst>
                                    </p:anim>
                                    <p:anim calcmode="lin" valueType="num">
                                      <p:cBhvr>
                                        <p:cTn id="83" dur="1000" fill="hold"/>
                                        <p:tgtEl>
                                          <p:spTgt spid="3">
                                            <p:graphicEl>
                                              <a:dgm id="{51A90C63-563C-4BB3-BA2A-ABF877725142}"/>
                                            </p:graphicEl>
                                          </p:spTgt>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00"/>
                                        <p:tgtEl>
                                          <p:spTgt spid="5"/>
                                        </p:tgtEl>
                                      </p:cBhvr>
                                    </p:animEffect>
                                  </p:childTnLst>
                                </p:cTn>
                              </p:par>
                              <p:par>
                                <p:cTn id="88" presetID="22" presetClass="entr" presetSubtype="4"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00"/>
                                        <p:tgtEl>
                                          <p:spTgt spid="14"/>
                                        </p:tgtEl>
                                      </p:cBhvr>
                                    </p:animEffect>
                                  </p:childTnLst>
                                </p:cTn>
                              </p:par>
                              <p:par>
                                <p:cTn id="91" presetID="22" presetClass="entr" presetSubtype="4" fill="hold"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par>
                                <p:cTn id="94" presetID="22" presetClass="entr" presetSubtype="4"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down)">
                                      <p:cBhvr>
                                        <p:cTn id="9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3" grpId="0">
        <p:bldSub>
          <a:bldDgm/>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3203848" y="764704"/>
            <a:ext cx="2390154" cy="496371"/>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en-US" sz="2500" dirty="0">
                <a:latin typeface="Simplified Arabic" panose="02020603050405020304" pitchFamily="18" charset="-78"/>
                <a:cs typeface="AdvertisingBold" pitchFamily="2" charset="-78"/>
              </a:rPr>
              <a:t> نصائح في الفرز </a:t>
            </a:r>
            <a:endParaRPr lang="en-US" altLang="ar-SA" sz="2500" dirty="0">
              <a:latin typeface="Simplified Arabic" panose="02020603050405020304" pitchFamily="18" charset="-78"/>
              <a:cs typeface="AdvertisingBold" pitchFamily="2" charset="-78"/>
            </a:endParaRPr>
          </a:p>
        </p:txBody>
      </p:sp>
      <p:graphicFrame>
        <p:nvGraphicFramePr>
          <p:cNvPr id="4" name="رسم تخطيطي 3"/>
          <p:cNvGraphicFramePr/>
          <p:nvPr>
            <p:extLst>
              <p:ext uri="{D42A27DB-BD31-4B8C-83A1-F6EECF244321}">
                <p14:modId xmlns:p14="http://schemas.microsoft.com/office/powerpoint/2010/main" val="2032862342"/>
              </p:ext>
            </p:extLst>
          </p:nvPr>
        </p:nvGraphicFramePr>
        <p:xfrm>
          <a:off x="971600" y="1662034"/>
          <a:ext cx="7272808" cy="4503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2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graphicEl>
                                              <a:dgm id="{99814E96-A3C9-45BC-A0C0-76A974A126CA}"/>
                                            </p:graphicEl>
                                          </p:spTgt>
                                        </p:tgtEl>
                                        <p:attrNameLst>
                                          <p:attrName>style.visibility</p:attrName>
                                        </p:attrNameLst>
                                      </p:cBhvr>
                                      <p:to>
                                        <p:strVal val="visible"/>
                                      </p:to>
                                    </p:set>
                                    <p:animEffect transition="in" filter="barn(outVertical)">
                                      <p:cBhvr>
                                        <p:cTn id="16" dur="500"/>
                                        <p:tgtEl>
                                          <p:spTgt spid="4">
                                            <p:graphicEl>
                                              <a:dgm id="{99814E96-A3C9-45BC-A0C0-76A974A126CA}"/>
                                            </p:graphic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
                                            <p:graphicEl>
                                              <a:dgm id="{1EF5F604-562D-485A-A980-33C294E1A1C0}"/>
                                            </p:graphicEl>
                                          </p:spTgt>
                                        </p:tgtEl>
                                        <p:attrNameLst>
                                          <p:attrName>style.visibility</p:attrName>
                                        </p:attrNameLst>
                                      </p:cBhvr>
                                      <p:to>
                                        <p:strVal val="visible"/>
                                      </p:to>
                                    </p:set>
                                    <p:animEffect transition="in" filter="barn(outVertical)">
                                      <p:cBhvr>
                                        <p:cTn id="19" dur="500"/>
                                        <p:tgtEl>
                                          <p:spTgt spid="4">
                                            <p:graphicEl>
                                              <a:dgm id="{1EF5F604-562D-485A-A980-33C294E1A1C0}"/>
                                            </p:graphic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4">
                                            <p:graphicEl>
                                              <a:dgm id="{63FE0302-7DF9-434F-9835-E97F2A965396}"/>
                                            </p:graphicEl>
                                          </p:spTgt>
                                        </p:tgtEl>
                                        <p:attrNameLst>
                                          <p:attrName>style.visibility</p:attrName>
                                        </p:attrNameLst>
                                      </p:cBhvr>
                                      <p:to>
                                        <p:strVal val="visible"/>
                                      </p:to>
                                    </p:set>
                                    <p:animEffect transition="in" filter="barn(outVertical)">
                                      <p:cBhvr>
                                        <p:cTn id="22" dur="500"/>
                                        <p:tgtEl>
                                          <p:spTgt spid="4">
                                            <p:graphicEl>
                                              <a:dgm id="{63FE0302-7DF9-434F-9835-E97F2A96539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4">
                                            <p:graphicEl>
                                              <a:dgm id="{0AE93DBE-7288-4B48-9672-E0AC7A05E092}"/>
                                            </p:graphicEl>
                                          </p:spTgt>
                                        </p:tgtEl>
                                        <p:attrNameLst>
                                          <p:attrName>style.visibility</p:attrName>
                                        </p:attrNameLst>
                                      </p:cBhvr>
                                      <p:to>
                                        <p:strVal val="visible"/>
                                      </p:to>
                                    </p:set>
                                    <p:animEffect transition="in" filter="barn(outVertical)">
                                      <p:cBhvr>
                                        <p:cTn id="27" dur="500"/>
                                        <p:tgtEl>
                                          <p:spTgt spid="4">
                                            <p:graphicEl>
                                              <a:dgm id="{0AE93DBE-7288-4B48-9672-E0AC7A05E092}"/>
                                            </p:graphic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4">
                                            <p:graphicEl>
                                              <a:dgm id="{4D76B93A-F310-4986-9FA0-696D0920A5AB}"/>
                                            </p:graphicEl>
                                          </p:spTgt>
                                        </p:tgtEl>
                                        <p:attrNameLst>
                                          <p:attrName>style.visibility</p:attrName>
                                        </p:attrNameLst>
                                      </p:cBhvr>
                                      <p:to>
                                        <p:strVal val="visible"/>
                                      </p:to>
                                    </p:set>
                                    <p:animEffect transition="in" filter="barn(outVertical)">
                                      <p:cBhvr>
                                        <p:cTn id="30" dur="500"/>
                                        <p:tgtEl>
                                          <p:spTgt spid="4">
                                            <p:graphicEl>
                                              <a:dgm id="{4D76B93A-F310-4986-9FA0-696D0920A5AB}"/>
                                            </p:graphicEl>
                                          </p:spTgt>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4">
                                            <p:graphicEl>
                                              <a:dgm id="{6A248B2B-FF34-4BB7-BBBF-689631318508}"/>
                                            </p:graphicEl>
                                          </p:spTgt>
                                        </p:tgtEl>
                                        <p:attrNameLst>
                                          <p:attrName>style.visibility</p:attrName>
                                        </p:attrNameLst>
                                      </p:cBhvr>
                                      <p:to>
                                        <p:strVal val="visible"/>
                                      </p:to>
                                    </p:set>
                                    <p:animEffect transition="in" filter="barn(outVertical)">
                                      <p:cBhvr>
                                        <p:cTn id="33" dur="500"/>
                                        <p:tgtEl>
                                          <p:spTgt spid="4">
                                            <p:graphicEl>
                                              <a:dgm id="{6A248B2B-FF34-4BB7-BBBF-68963131850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
                                            <p:graphicEl>
                                              <a:dgm id="{5B27E527-7B48-4C71-BE4C-65715316D9F9}"/>
                                            </p:graphicEl>
                                          </p:spTgt>
                                        </p:tgtEl>
                                        <p:attrNameLst>
                                          <p:attrName>style.visibility</p:attrName>
                                        </p:attrNameLst>
                                      </p:cBhvr>
                                      <p:to>
                                        <p:strVal val="visible"/>
                                      </p:to>
                                    </p:set>
                                    <p:animEffect transition="in" filter="barn(outVertical)">
                                      <p:cBhvr>
                                        <p:cTn id="38" dur="500"/>
                                        <p:tgtEl>
                                          <p:spTgt spid="4">
                                            <p:graphicEl>
                                              <a:dgm id="{5B27E527-7B48-4C71-BE4C-65715316D9F9}"/>
                                            </p:graphicEl>
                                          </p:spTgt>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4">
                                            <p:graphicEl>
                                              <a:dgm id="{D5361AF9-E3C6-4CDA-9E29-ED29F4A50D3F}"/>
                                            </p:graphicEl>
                                          </p:spTgt>
                                        </p:tgtEl>
                                        <p:attrNameLst>
                                          <p:attrName>style.visibility</p:attrName>
                                        </p:attrNameLst>
                                      </p:cBhvr>
                                      <p:to>
                                        <p:strVal val="visible"/>
                                      </p:to>
                                    </p:set>
                                    <p:animEffect transition="in" filter="barn(outVertical)">
                                      <p:cBhvr>
                                        <p:cTn id="41" dur="500"/>
                                        <p:tgtEl>
                                          <p:spTgt spid="4">
                                            <p:graphicEl>
                                              <a:dgm id="{D5361AF9-E3C6-4CDA-9E29-ED29F4A50D3F}"/>
                                            </p:graphicEl>
                                          </p:spTgt>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4">
                                            <p:graphicEl>
                                              <a:dgm id="{8DE11F9B-960A-4AA4-8791-921CBC7D85A9}"/>
                                            </p:graphicEl>
                                          </p:spTgt>
                                        </p:tgtEl>
                                        <p:attrNameLst>
                                          <p:attrName>style.visibility</p:attrName>
                                        </p:attrNameLst>
                                      </p:cBhvr>
                                      <p:to>
                                        <p:strVal val="visible"/>
                                      </p:to>
                                    </p:set>
                                    <p:animEffect transition="in" filter="barn(outVertical)">
                                      <p:cBhvr>
                                        <p:cTn id="44" dur="500"/>
                                        <p:tgtEl>
                                          <p:spTgt spid="4">
                                            <p:graphicEl>
                                              <a:dgm id="{8DE11F9B-960A-4AA4-8791-921CBC7D85A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4">
                                            <p:graphicEl>
                                              <a:dgm id="{6AD08005-0394-4216-A280-15D1A18E1AC8}"/>
                                            </p:graphicEl>
                                          </p:spTgt>
                                        </p:tgtEl>
                                        <p:attrNameLst>
                                          <p:attrName>style.visibility</p:attrName>
                                        </p:attrNameLst>
                                      </p:cBhvr>
                                      <p:to>
                                        <p:strVal val="visible"/>
                                      </p:to>
                                    </p:set>
                                    <p:animEffect transition="in" filter="barn(outVertical)">
                                      <p:cBhvr>
                                        <p:cTn id="49" dur="500"/>
                                        <p:tgtEl>
                                          <p:spTgt spid="4">
                                            <p:graphicEl>
                                              <a:dgm id="{6AD08005-0394-4216-A280-15D1A18E1AC8}"/>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4">
                                            <p:graphicEl>
                                              <a:dgm id="{635CAF24-F5D4-44F4-BD50-69DAE05124BE}"/>
                                            </p:graphicEl>
                                          </p:spTgt>
                                        </p:tgtEl>
                                        <p:attrNameLst>
                                          <p:attrName>style.visibility</p:attrName>
                                        </p:attrNameLst>
                                      </p:cBhvr>
                                      <p:to>
                                        <p:strVal val="visible"/>
                                      </p:to>
                                    </p:set>
                                    <p:animEffect transition="in" filter="barn(outVertical)">
                                      <p:cBhvr>
                                        <p:cTn id="54" dur="500"/>
                                        <p:tgtEl>
                                          <p:spTgt spid="4">
                                            <p:graphicEl>
                                              <a:dgm id="{635CAF24-F5D4-44F4-BD50-69DAE05124B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4">
                                            <p:graphicEl>
                                              <a:dgm id="{2EB6B10E-D54A-419E-9F10-4DE2B01C8A24}"/>
                                            </p:graphicEl>
                                          </p:spTgt>
                                        </p:tgtEl>
                                        <p:attrNameLst>
                                          <p:attrName>style.visibility</p:attrName>
                                        </p:attrNameLst>
                                      </p:cBhvr>
                                      <p:to>
                                        <p:strVal val="visible"/>
                                      </p:to>
                                    </p:set>
                                    <p:animEffect transition="in" filter="barn(outVertical)">
                                      <p:cBhvr>
                                        <p:cTn id="59" dur="500"/>
                                        <p:tgtEl>
                                          <p:spTgt spid="4">
                                            <p:graphicEl>
                                              <a:dgm id="{2EB6B10E-D54A-419E-9F10-4DE2B01C8A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رسم تخطيطي 10"/>
          <p:cNvGraphicFramePr/>
          <p:nvPr>
            <p:extLst>
              <p:ext uri="{D42A27DB-BD31-4B8C-83A1-F6EECF244321}">
                <p14:modId xmlns:p14="http://schemas.microsoft.com/office/powerpoint/2010/main" val="848891346"/>
              </p:ext>
            </p:extLst>
          </p:nvPr>
        </p:nvGraphicFramePr>
        <p:xfrm>
          <a:off x="1331640" y="1052736"/>
          <a:ext cx="6336704"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2" descr="D:\مركز إياس\عروض ووثائق مشاريع\مركز معاهد\تنمية الموارد\training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601" y="3645024"/>
            <a:ext cx="2662782" cy="1773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01502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6709" y="1259418"/>
            <a:ext cx="7920880" cy="1200329"/>
          </a:xfrm>
          <a:prstGeom prst="rect">
            <a:avLst/>
          </a:prstGeom>
        </p:spPr>
        <p:txBody>
          <a:bodyPr wrap="square">
            <a:spAutoFit/>
          </a:bodyPr>
          <a:lstStyle/>
          <a:p>
            <a:pPr algn="just" eaLnBrk="0" hangingPunct="0">
              <a:lnSpc>
                <a:spcPct val="150000"/>
              </a:lnSpc>
              <a:spcBef>
                <a:spcPct val="20000"/>
              </a:spcBef>
              <a:buSzPct val="100000"/>
            </a:pPr>
            <a:r>
              <a:rPr lang="ar-SA" altLang="ar-SA" sz="2400" dirty="0">
                <a:latin typeface="Traditional Arabic" panose="02020803070505020304" pitchFamily="18" charset="-78"/>
                <a:cs typeface="AL-Mohanad" pitchFamily="2" charset="-78"/>
              </a:rPr>
              <a:t>الأرشفة الإلكترونية: </a:t>
            </a:r>
            <a:r>
              <a:rPr lang="ar-SA" altLang="ar-SA" sz="2400" dirty="0">
                <a:latin typeface="Arial Unicode MS" panose="020B0604020202020204" pitchFamily="34" charset="-128"/>
                <a:cs typeface="AL-Mohanad" pitchFamily="2" charset="-78"/>
              </a:rPr>
              <a:t>يطلق عليها كذلك الأرشفة الآلية، وهي إمكانية تصوير وفهرسة الوثائق وتحويل بياناتها إلكترونياً.</a:t>
            </a:r>
          </a:p>
        </p:txBody>
      </p:sp>
      <p:sp>
        <p:nvSpPr>
          <p:cNvPr id="5" name="مستطيل 4"/>
          <p:cNvSpPr/>
          <p:nvPr/>
        </p:nvSpPr>
        <p:spPr>
          <a:xfrm>
            <a:off x="3059832" y="794183"/>
            <a:ext cx="2788832" cy="44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sz="2500" dirty="0">
                <a:latin typeface="Simplified Arabic" panose="02020603050405020304" pitchFamily="18" charset="-78"/>
                <a:cs typeface="AdvertisingBold" pitchFamily="2" charset="-78"/>
              </a:rPr>
              <a:t>الأرشفة الإلكترونية</a:t>
            </a:r>
          </a:p>
        </p:txBody>
      </p:sp>
      <p:sp>
        <p:nvSpPr>
          <p:cNvPr id="6" name="مستطيل 5"/>
          <p:cNvSpPr/>
          <p:nvPr/>
        </p:nvSpPr>
        <p:spPr>
          <a:xfrm>
            <a:off x="614701" y="3154645"/>
            <a:ext cx="7992888" cy="2215991"/>
          </a:xfrm>
          <a:prstGeom prst="rect">
            <a:avLst/>
          </a:prstGeom>
        </p:spPr>
        <p:txBody>
          <a:bodyPr wrap="square">
            <a:spAutoFit/>
          </a:bodyPr>
          <a:lstStyle/>
          <a:p>
            <a:pPr marL="188758" algn="just">
              <a:lnSpc>
                <a:spcPct val="115000"/>
              </a:lnSpc>
              <a:buClr>
                <a:srgbClr val="FF6600"/>
              </a:buClr>
            </a:pPr>
            <a:r>
              <a:rPr lang="ar-SA" altLang="ar-SA" sz="2400" dirty="0">
                <a:cs typeface="AL-Mohanad" pitchFamily="2" charset="-78"/>
              </a:rPr>
              <a:t>للتحول من الأرشفة التقليدية إلى الأرشفة الإلكترونية هناك بعض المتطلبات مثل/</a:t>
            </a:r>
          </a:p>
          <a:p>
            <a:pPr marL="386582" indent="-197825" algn="just">
              <a:lnSpc>
                <a:spcPct val="115000"/>
              </a:lnSpc>
              <a:buClr>
                <a:srgbClr val="FF6600"/>
              </a:buClr>
              <a:buFont typeface="Wingdings" panose="05000000000000000000" pitchFamily="2" charset="2"/>
              <a:buChar char="§"/>
            </a:pPr>
            <a:r>
              <a:rPr lang="ar-SA" altLang="ar-SA" sz="2400" dirty="0">
                <a:cs typeface="AL-Mohanad" pitchFamily="2" charset="-78"/>
              </a:rPr>
              <a:t>الأجهزة </a:t>
            </a:r>
            <a:r>
              <a:rPr lang="ar-SA" altLang="ar-SA" sz="2400" dirty="0" err="1">
                <a:cs typeface="AL-Mohanad" pitchFamily="2" charset="-78"/>
              </a:rPr>
              <a:t>والالآت</a:t>
            </a:r>
            <a:r>
              <a:rPr lang="ar-SA" altLang="ar-SA" sz="2400" dirty="0">
                <a:cs typeface="AL-Mohanad" pitchFamily="2" charset="-78"/>
              </a:rPr>
              <a:t> : مثل الماسحات الضوئية، الحاسب الآلي، الطابعات والخوادم.</a:t>
            </a:r>
          </a:p>
          <a:p>
            <a:pPr marL="386582" indent="-197825" algn="just">
              <a:lnSpc>
                <a:spcPct val="115000"/>
              </a:lnSpc>
              <a:buClr>
                <a:srgbClr val="FF6600"/>
              </a:buClr>
              <a:buFont typeface="Wingdings" panose="05000000000000000000" pitchFamily="2" charset="2"/>
              <a:buChar char="§"/>
            </a:pPr>
            <a:r>
              <a:rPr lang="ar-SA" altLang="ar-SA" sz="2400" dirty="0">
                <a:cs typeface="AL-Mohanad" pitchFamily="2" charset="-78"/>
              </a:rPr>
              <a:t>البرامج التقنية: مثل نظام بايت كويست ونظام إي دوكس.</a:t>
            </a:r>
          </a:p>
          <a:p>
            <a:pPr marL="386582" indent="-197825" algn="just">
              <a:lnSpc>
                <a:spcPct val="115000"/>
              </a:lnSpc>
              <a:buClr>
                <a:srgbClr val="FF6600"/>
              </a:buClr>
              <a:buFont typeface="Wingdings" panose="05000000000000000000" pitchFamily="2" charset="2"/>
              <a:buChar char="§"/>
            </a:pPr>
            <a:r>
              <a:rPr lang="ar-SA" altLang="ar-SA" sz="2400" dirty="0">
                <a:cs typeface="AL-Mohanad" pitchFamily="2" charset="-78"/>
              </a:rPr>
              <a:t>البرامج المساعدة: مثل برنامج يستخدم لتنظيف الوثائق وبرامج عرض ومشاهدة الملفات.</a:t>
            </a:r>
          </a:p>
        </p:txBody>
      </p:sp>
      <p:sp>
        <p:nvSpPr>
          <p:cNvPr id="8" name="AutoShape 4"/>
          <p:cNvSpPr>
            <a:spLocks noChangeArrowheads="1"/>
          </p:cNvSpPr>
          <p:nvPr/>
        </p:nvSpPr>
        <p:spPr bwMode="auto">
          <a:xfrm>
            <a:off x="4559657" y="2652316"/>
            <a:ext cx="4102514" cy="496371"/>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en-US" sz="2500" dirty="0">
                <a:solidFill>
                  <a:schemeClr val="accent1"/>
                </a:solidFill>
                <a:latin typeface="Simplified Arabic" panose="02020603050405020304" pitchFamily="18" charset="-78"/>
                <a:cs typeface="AdvertisingBold" pitchFamily="2" charset="-78"/>
              </a:rPr>
              <a:t> التحول للأرشفة الإلكترونية </a:t>
            </a:r>
            <a:endParaRPr lang="en-US" altLang="ar-SA" sz="2500" dirty="0">
              <a:solidFill>
                <a:schemeClr val="accent1"/>
              </a:solidFill>
              <a:latin typeface="Simplified Arabic" panose="02020603050405020304" pitchFamily="18" charset="-78"/>
              <a:cs typeface="AdvertisingBold" pitchFamily="2" charset="-78"/>
            </a:endParaRPr>
          </a:p>
        </p:txBody>
      </p:sp>
    </p:spTree>
    <p:extLst>
      <p:ext uri="{BB962C8B-B14F-4D97-AF65-F5344CB8AC3E}">
        <p14:creationId xmlns:p14="http://schemas.microsoft.com/office/powerpoint/2010/main" val="39130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arn(inVertical)">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barn(inVertical)">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460543360"/>
              </p:ext>
            </p:extLst>
          </p:nvPr>
        </p:nvGraphicFramePr>
        <p:xfrm>
          <a:off x="1235543" y="1340768"/>
          <a:ext cx="6480720" cy="4803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4"/>
          <p:cNvSpPr>
            <a:spLocks noChangeArrowheads="1"/>
          </p:cNvSpPr>
          <p:nvPr/>
        </p:nvSpPr>
        <p:spPr bwMode="auto">
          <a:xfrm>
            <a:off x="2699792" y="620688"/>
            <a:ext cx="3552223" cy="496371"/>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pPr algn="just" defTabSz="633039" eaLnBrk="0" fontAlgn="base" hangingPunct="0">
              <a:spcBef>
                <a:spcPct val="0"/>
              </a:spcBef>
              <a:spcAft>
                <a:spcPct val="0"/>
              </a:spcAft>
            </a:pPr>
            <a:r>
              <a:rPr lang="ar-SA" altLang="en-US" sz="2500" dirty="0">
                <a:latin typeface="Simplified Arabic" panose="02020603050405020304" pitchFamily="18" charset="-78"/>
                <a:cs typeface="AdvertisingBold" pitchFamily="2" charset="-78"/>
              </a:rPr>
              <a:t> دورة الأرشفة الإلكترونية </a:t>
            </a:r>
            <a:endParaRPr lang="en-US" altLang="ar-SA" sz="2500" dirty="0">
              <a:latin typeface="Simplified Arabic" panose="02020603050405020304" pitchFamily="18" charset="-78"/>
              <a:cs typeface="AdvertisingBold" pitchFamily="2" charset="-78"/>
            </a:endParaRPr>
          </a:p>
        </p:txBody>
      </p:sp>
    </p:spTree>
    <p:extLst>
      <p:ext uri="{BB962C8B-B14F-4D97-AF65-F5344CB8AC3E}">
        <p14:creationId xmlns:p14="http://schemas.microsoft.com/office/powerpoint/2010/main" val="19187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graphicEl>
                                              <a:dgm id="{CF7E6DB4-C01A-4B42-AE71-AEC78D1D408A}"/>
                                            </p:graphicEl>
                                          </p:spTgt>
                                        </p:tgtEl>
                                        <p:attrNameLst>
                                          <p:attrName>style.visibility</p:attrName>
                                        </p:attrNameLst>
                                      </p:cBhvr>
                                      <p:to>
                                        <p:strVal val="visible"/>
                                      </p:to>
                                    </p:set>
                                    <p:animEffect transition="in" filter="wheel(1)">
                                      <p:cBhvr>
                                        <p:cTn id="16" dur="2000"/>
                                        <p:tgtEl>
                                          <p:spTgt spid="2">
                                            <p:graphicEl>
                                              <a:dgm id="{CF7E6DB4-C01A-4B42-AE71-AEC78D1D408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6DC5609F-1E5B-4826-AFAA-09F7082394CB}"/>
                                            </p:graphicEl>
                                          </p:spTgt>
                                        </p:tgtEl>
                                        <p:attrNameLst>
                                          <p:attrName>style.visibility</p:attrName>
                                        </p:attrNameLst>
                                      </p:cBhvr>
                                      <p:to>
                                        <p:strVal val="visible"/>
                                      </p:to>
                                    </p:set>
                                    <p:animEffect transition="in" filter="wheel(1)">
                                      <p:cBhvr>
                                        <p:cTn id="21" dur="2000"/>
                                        <p:tgtEl>
                                          <p:spTgt spid="2">
                                            <p:graphicEl>
                                              <a:dgm id="{6DC5609F-1E5B-4826-AFAA-09F7082394CB}"/>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
                                            <p:graphicEl>
                                              <a:dgm id="{C95BE8AD-C163-4574-958E-BBA227EDF63B}"/>
                                            </p:graphicEl>
                                          </p:spTgt>
                                        </p:tgtEl>
                                        <p:attrNameLst>
                                          <p:attrName>style.visibility</p:attrName>
                                        </p:attrNameLst>
                                      </p:cBhvr>
                                      <p:to>
                                        <p:strVal val="visible"/>
                                      </p:to>
                                    </p:set>
                                    <p:animEffect transition="in" filter="wheel(1)">
                                      <p:cBhvr>
                                        <p:cTn id="24" dur="2000"/>
                                        <p:tgtEl>
                                          <p:spTgt spid="2">
                                            <p:graphicEl>
                                              <a:dgm id="{C95BE8AD-C163-4574-958E-BBA227EDF63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
                                            <p:graphicEl>
                                              <a:dgm id="{2979BC42-E0C7-4AA7-BE59-AC2A16FA96AB}"/>
                                            </p:graphicEl>
                                          </p:spTgt>
                                        </p:tgtEl>
                                        <p:attrNameLst>
                                          <p:attrName>style.visibility</p:attrName>
                                        </p:attrNameLst>
                                      </p:cBhvr>
                                      <p:to>
                                        <p:strVal val="visible"/>
                                      </p:to>
                                    </p:set>
                                    <p:animEffect transition="in" filter="wheel(1)">
                                      <p:cBhvr>
                                        <p:cTn id="29" dur="2000"/>
                                        <p:tgtEl>
                                          <p:spTgt spid="2">
                                            <p:graphicEl>
                                              <a:dgm id="{2979BC42-E0C7-4AA7-BE59-AC2A16FA96A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graphicEl>
                                              <a:dgm id="{9F3A4BCD-14C5-462E-8EE4-7B302A234220}"/>
                                            </p:graphicEl>
                                          </p:spTgt>
                                        </p:tgtEl>
                                        <p:attrNameLst>
                                          <p:attrName>style.visibility</p:attrName>
                                        </p:attrNameLst>
                                      </p:cBhvr>
                                      <p:to>
                                        <p:strVal val="visible"/>
                                      </p:to>
                                    </p:set>
                                    <p:animEffect transition="in" filter="wheel(1)">
                                      <p:cBhvr>
                                        <p:cTn id="34" dur="2000"/>
                                        <p:tgtEl>
                                          <p:spTgt spid="2">
                                            <p:graphicEl>
                                              <a:dgm id="{9F3A4BCD-14C5-462E-8EE4-7B302A23422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
                                            <p:graphicEl>
                                              <a:dgm id="{23A737EC-C95C-4BD6-8FDC-BF1A939D28C2}"/>
                                            </p:graphicEl>
                                          </p:spTgt>
                                        </p:tgtEl>
                                        <p:attrNameLst>
                                          <p:attrName>style.visibility</p:attrName>
                                        </p:attrNameLst>
                                      </p:cBhvr>
                                      <p:to>
                                        <p:strVal val="visible"/>
                                      </p:to>
                                    </p:set>
                                    <p:animEffect transition="in" filter="wheel(1)">
                                      <p:cBhvr>
                                        <p:cTn id="39" dur="2000"/>
                                        <p:tgtEl>
                                          <p:spTgt spid="2">
                                            <p:graphicEl>
                                              <a:dgm id="{23A737EC-C95C-4BD6-8FDC-BF1A939D28C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
                                            <p:graphicEl>
                                              <a:dgm id="{533569EC-81C7-43BB-93DA-031F7BE899C1}"/>
                                            </p:graphicEl>
                                          </p:spTgt>
                                        </p:tgtEl>
                                        <p:attrNameLst>
                                          <p:attrName>style.visibility</p:attrName>
                                        </p:attrNameLst>
                                      </p:cBhvr>
                                      <p:to>
                                        <p:strVal val="visible"/>
                                      </p:to>
                                    </p:set>
                                    <p:animEffect transition="in" filter="wheel(1)">
                                      <p:cBhvr>
                                        <p:cTn id="44" dur="2000"/>
                                        <p:tgtEl>
                                          <p:spTgt spid="2">
                                            <p:graphicEl>
                                              <a:dgm id="{533569EC-81C7-43BB-93DA-031F7BE899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556792"/>
            <a:ext cx="2160240" cy="19652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رسم تخطيطي 7"/>
          <p:cNvGraphicFramePr/>
          <p:nvPr>
            <p:extLst>
              <p:ext uri="{D42A27DB-BD31-4B8C-83A1-F6EECF244321}">
                <p14:modId xmlns:p14="http://schemas.microsoft.com/office/powerpoint/2010/main" val="3037132041"/>
              </p:ext>
            </p:extLst>
          </p:nvPr>
        </p:nvGraphicFramePr>
        <p:xfrm>
          <a:off x="179512" y="2348880"/>
          <a:ext cx="914501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11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graphicEl>
                                              <a:dgm id="{C26CCE39-A9EE-4FA5-AC7F-3C6A2418FCD6}"/>
                                            </p:graphicEl>
                                          </p:spTgt>
                                        </p:tgtEl>
                                        <p:attrNameLst>
                                          <p:attrName>style.visibility</p:attrName>
                                        </p:attrNameLst>
                                      </p:cBhvr>
                                      <p:to>
                                        <p:strVal val="visible"/>
                                      </p:to>
                                    </p:set>
                                    <p:anim calcmode="lin" valueType="num">
                                      <p:cBhvr additive="base">
                                        <p:cTn id="7" dur="500" fill="hold"/>
                                        <p:tgtEl>
                                          <p:spTgt spid="8">
                                            <p:graphicEl>
                                              <a:dgm id="{C26CCE39-A9EE-4FA5-AC7F-3C6A2418FCD6}"/>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graphicEl>
                                              <a:dgm id="{C26CCE39-A9EE-4FA5-AC7F-3C6A2418FCD6}"/>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graphicEl>
                                              <a:dgm id="{B2CEA3DA-E94D-4872-A7D4-1356B0E876B3}"/>
                                            </p:graphicEl>
                                          </p:spTgt>
                                        </p:tgtEl>
                                        <p:attrNameLst>
                                          <p:attrName>style.visibility</p:attrName>
                                        </p:attrNameLst>
                                      </p:cBhvr>
                                      <p:to>
                                        <p:strVal val="visible"/>
                                      </p:to>
                                    </p:set>
                                    <p:anim calcmode="lin" valueType="num">
                                      <p:cBhvr additive="base">
                                        <p:cTn id="11" dur="500" fill="hold"/>
                                        <p:tgtEl>
                                          <p:spTgt spid="8">
                                            <p:graphicEl>
                                              <a:dgm id="{B2CEA3DA-E94D-4872-A7D4-1356B0E876B3}"/>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graphicEl>
                                              <a:dgm id="{B2CEA3DA-E94D-4872-A7D4-1356B0E876B3}"/>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graphicEl>
                                              <a:dgm id="{79FD655A-9603-4AB8-9F6C-102A63A308A2}"/>
                                            </p:graphicEl>
                                          </p:spTgt>
                                        </p:tgtEl>
                                        <p:attrNameLst>
                                          <p:attrName>style.visibility</p:attrName>
                                        </p:attrNameLst>
                                      </p:cBhvr>
                                      <p:to>
                                        <p:strVal val="visible"/>
                                      </p:to>
                                    </p:set>
                                    <p:anim calcmode="lin" valueType="num">
                                      <p:cBhvr additive="base">
                                        <p:cTn id="17" dur="500" fill="hold"/>
                                        <p:tgtEl>
                                          <p:spTgt spid="8">
                                            <p:graphicEl>
                                              <a:dgm id="{79FD655A-9603-4AB8-9F6C-102A63A308A2}"/>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graphicEl>
                                              <a:dgm id="{79FD655A-9603-4AB8-9F6C-102A63A308A2}"/>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graphicEl>
                                              <a:dgm id="{E34B9E25-FA84-4199-80AD-8BE12559D849}"/>
                                            </p:graphicEl>
                                          </p:spTgt>
                                        </p:tgtEl>
                                        <p:attrNameLst>
                                          <p:attrName>style.visibility</p:attrName>
                                        </p:attrNameLst>
                                      </p:cBhvr>
                                      <p:to>
                                        <p:strVal val="visible"/>
                                      </p:to>
                                    </p:set>
                                    <p:anim calcmode="lin" valueType="num">
                                      <p:cBhvr additive="base">
                                        <p:cTn id="21" dur="500" fill="hold"/>
                                        <p:tgtEl>
                                          <p:spTgt spid="8">
                                            <p:graphicEl>
                                              <a:dgm id="{E34B9E25-FA84-4199-80AD-8BE12559D849}"/>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graphicEl>
                                              <a:dgm id="{E34B9E25-FA84-4199-80AD-8BE12559D849}"/>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graphicEl>
                                              <a:dgm id="{C3D72BC6-3798-4370-8FB3-104DF948B0DD}"/>
                                            </p:graphicEl>
                                          </p:spTgt>
                                        </p:tgtEl>
                                        <p:attrNameLst>
                                          <p:attrName>style.visibility</p:attrName>
                                        </p:attrNameLst>
                                      </p:cBhvr>
                                      <p:to>
                                        <p:strVal val="visible"/>
                                      </p:to>
                                    </p:set>
                                    <p:anim calcmode="lin" valueType="num">
                                      <p:cBhvr additive="base">
                                        <p:cTn id="27" dur="500" fill="hold"/>
                                        <p:tgtEl>
                                          <p:spTgt spid="8">
                                            <p:graphicEl>
                                              <a:dgm id="{C3D72BC6-3798-4370-8FB3-104DF948B0DD}"/>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graphicEl>
                                              <a:dgm id="{C3D72BC6-3798-4370-8FB3-104DF948B0DD}"/>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graphicEl>
                                              <a:dgm id="{5ACC8D8C-16C0-4F5B-A36D-47FF5D2C85B6}"/>
                                            </p:graphicEl>
                                          </p:spTgt>
                                        </p:tgtEl>
                                        <p:attrNameLst>
                                          <p:attrName>style.visibility</p:attrName>
                                        </p:attrNameLst>
                                      </p:cBhvr>
                                      <p:to>
                                        <p:strVal val="visible"/>
                                      </p:to>
                                    </p:set>
                                    <p:anim calcmode="lin" valueType="num">
                                      <p:cBhvr additive="base">
                                        <p:cTn id="31" dur="500" fill="hold"/>
                                        <p:tgtEl>
                                          <p:spTgt spid="8">
                                            <p:graphicEl>
                                              <a:dgm id="{5ACC8D8C-16C0-4F5B-A36D-47FF5D2C85B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graphicEl>
                                              <a:dgm id="{5ACC8D8C-16C0-4F5B-A36D-47FF5D2C85B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graphicEl>
                                              <a:dgm id="{8FA8648F-9B79-43B5-A39C-F0A161F618E8}"/>
                                            </p:graphicEl>
                                          </p:spTgt>
                                        </p:tgtEl>
                                        <p:attrNameLst>
                                          <p:attrName>style.visibility</p:attrName>
                                        </p:attrNameLst>
                                      </p:cBhvr>
                                      <p:to>
                                        <p:strVal val="visible"/>
                                      </p:to>
                                    </p:set>
                                    <p:anim calcmode="lin" valueType="num">
                                      <p:cBhvr additive="base">
                                        <p:cTn id="37" dur="500" fill="hold"/>
                                        <p:tgtEl>
                                          <p:spTgt spid="8">
                                            <p:graphicEl>
                                              <a:dgm id="{8FA8648F-9B79-43B5-A39C-F0A161F618E8}"/>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graphicEl>
                                              <a:dgm id="{8FA8648F-9B79-43B5-A39C-F0A161F618E8}"/>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graphicEl>
                                              <a:dgm id="{56F610AB-7896-4E30-9F18-638275ADEA3B}"/>
                                            </p:graphicEl>
                                          </p:spTgt>
                                        </p:tgtEl>
                                        <p:attrNameLst>
                                          <p:attrName>style.visibility</p:attrName>
                                        </p:attrNameLst>
                                      </p:cBhvr>
                                      <p:to>
                                        <p:strVal val="visible"/>
                                      </p:to>
                                    </p:set>
                                    <p:anim calcmode="lin" valueType="num">
                                      <p:cBhvr additive="base">
                                        <p:cTn id="41" dur="500" fill="hold"/>
                                        <p:tgtEl>
                                          <p:spTgt spid="8">
                                            <p:graphicEl>
                                              <a:dgm id="{56F610AB-7896-4E30-9F18-638275ADEA3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graphicEl>
                                              <a:dgm id="{56F610AB-7896-4E30-9F18-638275ADEA3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8">
                                            <p:graphicEl>
                                              <a:dgm id="{58FBDA1B-A3BC-4EDF-A8FC-4F12674ECC75}"/>
                                            </p:graphicEl>
                                          </p:spTgt>
                                        </p:tgtEl>
                                        <p:attrNameLst>
                                          <p:attrName>style.visibility</p:attrName>
                                        </p:attrNameLst>
                                      </p:cBhvr>
                                      <p:to>
                                        <p:strVal val="visible"/>
                                      </p:to>
                                    </p:set>
                                    <p:anim calcmode="lin" valueType="num">
                                      <p:cBhvr additive="base">
                                        <p:cTn id="47" dur="500" fill="hold"/>
                                        <p:tgtEl>
                                          <p:spTgt spid="8">
                                            <p:graphicEl>
                                              <a:dgm id="{58FBDA1B-A3BC-4EDF-A8FC-4F12674ECC75}"/>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graphicEl>
                                              <a:dgm id="{58FBDA1B-A3BC-4EDF-A8FC-4F12674ECC75}"/>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
                                            <p:graphicEl>
                                              <a:dgm id="{82345221-AA64-41AA-8439-271717CBB0E9}"/>
                                            </p:graphicEl>
                                          </p:spTgt>
                                        </p:tgtEl>
                                        <p:attrNameLst>
                                          <p:attrName>style.visibility</p:attrName>
                                        </p:attrNameLst>
                                      </p:cBhvr>
                                      <p:to>
                                        <p:strVal val="visible"/>
                                      </p:to>
                                    </p:set>
                                    <p:anim calcmode="lin" valueType="num">
                                      <p:cBhvr additive="base">
                                        <p:cTn id="51" dur="500" fill="hold"/>
                                        <p:tgtEl>
                                          <p:spTgt spid="8">
                                            <p:graphicEl>
                                              <a:dgm id="{82345221-AA64-41AA-8439-271717CBB0E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graphicEl>
                                              <a:dgm id="{82345221-AA64-41AA-8439-271717CBB0E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844824"/>
            <a:ext cx="2016224" cy="2016224"/>
          </a:xfrm>
          <a:prstGeom prst="rect">
            <a:avLst/>
          </a:prstGeom>
        </p:spPr>
      </p:pic>
    </p:spTree>
    <p:extLst>
      <p:ext uri="{BB962C8B-B14F-4D97-AF65-F5344CB8AC3E}">
        <p14:creationId xmlns:p14="http://schemas.microsoft.com/office/powerpoint/2010/main" val="1316476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rotWithShape="1">
          <a:blip r:embed="rId2" cstate="print">
            <a:extLst>
              <a:ext uri="{28A0092B-C50C-407E-A947-70E740481C1C}">
                <a14:useLocalDpi xmlns:a14="http://schemas.microsoft.com/office/drawing/2010/main" val="0"/>
              </a:ext>
            </a:extLst>
          </a:blip>
          <a:srcRect b="17752"/>
          <a:stretch/>
        </p:blipFill>
        <p:spPr>
          <a:xfrm rot="5400000">
            <a:off x="4267616" y="-542855"/>
            <a:ext cx="1656185" cy="4255976"/>
          </a:xfrm>
          <a:prstGeom prst="rect">
            <a:avLst/>
          </a:prstGeom>
        </p:spPr>
      </p:pic>
      <p:sp>
        <p:nvSpPr>
          <p:cNvPr id="2" name="مستطيل 1"/>
          <p:cNvSpPr/>
          <p:nvPr/>
        </p:nvSpPr>
        <p:spPr>
          <a:xfrm>
            <a:off x="251520" y="2564904"/>
            <a:ext cx="7976494" cy="3416320"/>
          </a:xfrm>
          <a:prstGeom prst="rect">
            <a:avLst/>
          </a:prstGeom>
        </p:spPr>
        <p:txBody>
          <a:bodyPr wrap="square">
            <a:spAutoFit/>
          </a:bodyPr>
          <a:lstStyle/>
          <a:p>
            <a:pPr marL="237390" indent="-237390" algn="just">
              <a:lnSpc>
                <a:spcPct val="150000"/>
              </a:lnSpc>
              <a:buFont typeface="+mj-lt"/>
              <a:buAutoNum type="arabicPeriod"/>
            </a:pPr>
            <a:r>
              <a:rPr lang="ar-SA" sz="2400" dirty="0">
                <a:solidFill>
                  <a:srgbClr val="333333"/>
                </a:solidFill>
                <a:latin typeface="Segoe UI" panose="020B0502040204020203" pitchFamily="34" charset="0"/>
                <a:cs typeface="AL-Mohanad" pitchFamily="2" charset="-78"/>
              </a:rPr>
              <a:t>التلاؤم أثناء العمل، </a:t>
            </a:r>
            <a:r>
              <a:rPr lang="ar-SA" sz="2400" dirty="0">
                <a:cs typeface="AL-Mohanad" pitchFamily="2" charset="-78"/>
              </a:rPr>
              <a:t>بسام أبو الذهب وميساء ناجي، وزارة الصحة السورية.</a:t>
            </a:r>
          </a:p>
          <a:p>
            <a:pPr marL="237390" indent="-237390" algn="just">
              <a:lnSpc>
                <a:spcPct val="150000"/>
              </a:lnSpc>
              <a:buFont typeface="+mj-lt"/>
              <a:buAutoNum type="arabicPeriod"/>
            </a:pPr>
            <a:r>
              <a:rPr lang="ar-SA" sz="2400" dirty="0">
                <a:cs typeface="AL-Mohanad" pitchFamily="2" charset="-78"/>
              </a:rPr>
              <a:t>www.mdcegypt.com</a:t>
            </a:r>
          </a:p>
          <a:p>
            <a:pPr marL="237390" indent="-237390" algn="just">
              <a:lnSpc>
                <a:spcPct val="150000"/>
              </a:lnSpc>
              <a:buFont typeface="+mj-lt"/>
              <a:buAutoNum type="arabicPeriod"/>
            </a:pPr>
            <a:r>
              <a:rPr lang="ar-SA" sz="2400" dirty="0">
                <a:cs typeface="AL-Mohanad" pitchFamily="2" charset="-78"/>
              </a:rPr>
              <a:t>الخطوات الذكية لمسؤولين، سام ديب ولايل </a:t>
            </a:r>
            <a:r>
              <a:rPr lang="ar-SA" sz="2400" dirty="0" err="1">
                <a:cs typeface="AL-Mohanad" pitchFamily="2" charset="-78"/>
              </a:rPr>
              <a:t>سوسمان</a:t>
            </a:r>
            <a:r>
              <a:rPr lang="ar-SA" sz="2400" dirty="0">
                <a:cs typeface="AL-Mohanad" pitchFamily="2" charset="-78"/>
              </a:rPr>
              <a:t>، مكتبة جرير.</a:t>
            </a:r>
          </a:p>
          <a:p>
            <a:pPr marL="237390" indent="-237390" algn="just">
              <a:lnSpc>
                <a:spcPct val="150000"/>
              </a:lnSpc>
              <a:buFont typeface="+mj-lt"/>
              <a:buAutoNum type="arabicPeriod"/>
            </a:pPr>
            <a:r>
              <a:rPr lang="ar-SA" sz="2400" dirty="0">
                <a:cs typeface="AL-Mohanad" pitchFamily="2" charset="-78"/>
              </a:rPr>
              <a:t> أسرار التألق في السكرتارية العصرية، عبد الخالق حجيرة، دار ابن حزم.</a:t>
            </a:r>
            <a:endParaRPr lang="ar-SA" sz="2400" b="1" dirty="0">
              <a:solidFill>
                <a:srgbClr val="333333"/>
              </a:solidFill>
              <a:latin typeface="Segoe UI" panose="020B0502040204020203" pitchFamily="34" charset="0"/>
              <a:cs typeface="AL-Mohanad" pitchFamily="2" charset="-78"/>
            </a:endParaRPr>
          </a:p>
        </p:txBody>
      </p:sp>
      <p:sp>
        <p:nvSpPr>
          <p:cNvPr id="5" name="مستطيل 4"/>
          <p:cNvSpPr/>
          <p:nvPr/>
        </p:nvSpPr>
        <p:spPr>
          <a:xfrm>
            <a:off x="3004286" y="1340768"/>
            <a:ext cx="2975017" cy="477054"/>
          </a:xfrm>
          <a:prstGeom prst="rect">
            <a:avLst/>
          </a:prstGeom>
        </p:spPr>
        <p:txBody>
          <a:bodyPr wrap="square">
            <a:spAutoFit/>
          </a:bodyPr>
          <a:lstStyle/>
          <a:p>
            <a:pPr algn="ctr" defTabSz="237390"/>
            <a:r>
              <a:rPr lang="ar-SA" sz="2500" dirty="0">
                <a:solidFill>
                  <a:schemeClr val="bg1"/>
                </a:solidFill>
                <a:latin typeface="Simplified Arabic" panose="02020603050405020304" pitchFamily="18" charset="-78"/>
                <a:cs typeface="AdvertisingBold" pitchFamily="2" charset="-78"/>
              </a:rPr>
              <a:t>المراجع</a:t>
            </a:r>
            <a:endParaRPr lang="ar-SA" sz="2500" dirty="0">
              <a:solidFill>
                <a:schemeClr val="bg1"/>
              </a:solidFill>
              <a:cs typeface="AdvertisingBold" pitchFamily="2" charset="-78"/>
            </a:endParaRPr>
          </a:p>
        </p:txBody>
      </p:sp>
    </p:spTree>
    <p:extLst>
      <p:ext uri="{BB962C8B-B14F-4D97-AF65-F5344CB8AC3E}">
        <p14:creationId xmlns:p14="http://schemas.microsoft.com/office/powerpoint/2010/main" val="59659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انا\Pictures\مجلد جديد ‫(2)‬\11954347431400191597nebu_work_svg_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420888"/>
            <a:ext cx="1284675" cy="116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1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2777152"/>
            <a:ext cx="5234428" cy="1200329"/>
          </a:xfrm>
          <a:prstGeom prst="rect">
            <a:avLst/>
          </a:prstGeom>
        </p:spPr>
        <p:txBody>
          <a:bodyPr wrap="square">
            <a:spAutoFit/>
          </a:bodyPr>
          <a:lstStyle/>
          <a:p>
            <a:pPr algn="just" defTabSz="237390"/>
            <a:r>
              <a:rPr lang="ar-SA" sz="3600" dirty="0">
                <a:latin typeface="Simplified Arabic" panose="02020603050405020304" pitchFamily="18" charset="-78"/>
                <a:cs typeface="Al-Kharashi Diwani 1" pitchFamily="2" charset="-78"/>
              </a:rPr>
              <a:t>الناس لم يولدوا منظمين لكنهم على استعداد لتعلم مهارة التنظيم والترتيب</a:t>
            </a:r>
            <a:endParaRPr lang="ar-SA" sz="3600" dirty="0">
              <a:cs typeface="Al-Kharashi Diwani 1" pitchFamily="2" charset="-78"/>
            </a:endParaRPr>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b="3507"/>
          <a:stretch/>
        </p:blipFill>
        <p:spPr>
          <a:xfrm flipH="1">
            <a:off x="6660232" y="2276872"/>
            <a:ext cx="1383246" cy="2016224"/>
          </a:xfrm>
          <a:prstGeom prst="rect">
            <a:avLst/>
          </a:prstGeom>
        </p:spPr>
      </p:pic>
    </p:spTree>
    <p:extLst>
      <p:ext uri="{BB962C8B-B14F-4D97-AF65-F5344CB8AC3E}">
        <p14:creationId xmlns:p14="http://schemas.microsoft.com/office/powerpoint/2010/main" val="2792496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13683781"/>
              </p:ext>
            </p:extLst>
          </p:nvPr>
        </p:nvGraphicFramePr>
        <p:xfrm>
          <a:off x="1835696" y="1052736"/>
          <a:ext cx="4963013" cy="4182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133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مجلس إدارة أيون">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مجلس إدارة 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جلس إدارة 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4894</TotalTime>
  <Words>1662</Words>
  <Application>Microsoft Office PowerPoint</Application>
  <PresentationFormat>عرض على الشاشة (3:4)‏</PresentationFormat>
  <Paragraphs>470</Paragraphs>
  <Slides>64</Slides>
  <Notes>2</Notes>
  <HiddenSlides>0</HiddenSlides>
  <MMClips>0</MMClips>
  <ScaleCrop>false</ScaleCrop>
  <HeadingPairs>
    <vt:vector size="4" baseType="variant">
      <vt:variant>
        <vt:lpstr>نسق</vt:lpstr>
      </vt:variant>
      <vt:variant>
        <vt:i4>1</vt:i4>
      </vt:variant>
      <vt:variant>
        <vt:lpstr>عناوين الشرائح</vt:lpstr>
      </vt:variant>
      <vt:variant>
        <vt:i4>64</vt:i4>
      </vt:variant>
    </vt:vector>
  </HeadingPairs>
  <TitlesOfParts>
    <vt:vector size="65" baseType="lpstr">
      <vt:lpstr>مجلس إدارة 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انا</dc:creator>
  <cp:lastModifiedBy>fadel</cp:lastModifiedBy>
  <cp:revision>1103</cp:revision>
  <dcterms:created xsi:type="dcterms:W3CDTF">2015-03-04T12:09:52Z</dcterms:created>
  <dcterms:modified xsi:type="dcterms:W3CDTF">2016-01-04T19:58:57Z</dcterms:modified>
</cp:coreProperties>
</file>