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9" r:id="rId1"/>
  </p:sldMasterIdLst>
  <p:notesMasterIdLst>
    <p:notesMasterId r:id="rId58"/>
  </p:notesMasterIdLst>
  <p:handoutMasterIdLst>
    <p:handoutMasterId r:id="rId59"/>
  </p:handoutMasterIdLst>
  <p:sldIdLst>
    <p:sldId id="259" r:id="rId2"/>
    <p:sldId id="357" r:id="rId3"/>
    <p:sldId id="261" r:id="rId4"/>
    <p:sldId id="264" r:id="rId5"/>
    <p:sldId id="265" r:id="rId6"/>
    <p:sldId id="266" r:id="rId7"/>
    <p:sldId id="267" r:id="rId8"/>
    <p:sldId id="335" r:id="rId9"/>
    <p:sldId id="367" r:id="rId10"/>
    <p:sldId id="277" r:id="rId11"/>
    <p:sldId id="278" r:id="rId12"/>
    <p:sldId id="359" r:id="rId13"/>
    <p:sldId id="280" r:id="rId14"/>
    <p:sldId id="282" r:id="rId15"/>
    <p:sldId id="356" r:id="rId16"/>
    <p:sldId id="257" r:id="rId17"/>
    <p:sldId id="360" r:id="rId18"/>
    <p:sldId id="343" r:id="rId19"/>
    <p:sldId id="336" r:id="rId20"/>
    <p:sldId id="368" r:id="rId21"/>
    <p:sldId id="345" r:id="rId22"/>
    <p:sldId id="285" r:id="rId23"/>
    <p:sldId id="309" r:id="rId24"/>
    <p:sldId id="342" r:id="rId25"/>
    <p:sldId id="341" r:id="rId26"/>
    <p:sldId id="304" r:id="rId27"/>
    <p:sldId id="284" r:id="rId28"/>
    <p:sldId id="361" r:id="rId29"/>
    <p:sldId id="337" r:id="rId30"/>
    <p:sldId id="347" r:id="rId31"/>
    <p:sldId id="349" r:id="rId32"/>
    <p:sldId id="365" r:id="rId33"/>
    <p:sldId id="326" r:id="rId34"/>
    <p:sldId id="310" r:id="rId35"/>
    <p:sldId id="313" r:id="rId36"/>
    <p:sldId id="318" r:id="rId37"/>
    <p:sldId id="362" r:id="rId38"/>
    <p:sldId id="363" r:id="rId39"/>
    <p:sldId id="348" r:id="rId40"/>
    <p:sldId id="338" r:id="rId41"/>
    <p:sldId id="320" r:id="rId42"/>
    <p:sldId id="364" r:id="rId43"/>
    <p:sldId id="332" r:id="rId44"/>
    <p:sldId id="339" r:id="rId45"/>
    <p:sldId id="366" r:id="rId46"/>
    <p:sldId id="334" r:id="rId47"/>
    <p:sldId id="352" r:id="rId48"/>
    <p:sldId id="353" r:id="rId49"/>
    <p:sldId id="351" r:id="rId50"/>
    <p:sldId id="350" r:id="rId51"/>
    <p:sldId id="344" r:id="rId52"/>
    <p:sldId id="340" r:id="rId53"/>
    <p:sldId id="369" r:id="rId54"/>
    <p:sldId id="292" r:id="rId55"/>
    <p:sldId id="279" r:id="rId56"/>
    <p:sldId id="358" r:id="rId57"/>
  </p:sldIdLst>
  <p:sldSz cx="9144000" cy="6858000" type="screen4x3"/>
  <p:notesSz cx="9144000" cy="6858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658" autoAdjust="0"/>
    <p:restoredTop sz="94660"/>
  </p:normalViewPr>
  <p:slideViewPr>
    <p:cSldViewPr snapToGrid="0">
      <p:cViewPr varScale="1">
        <p:scale>
          <a:sx n="74" d="100"/>
          <a:sy n="74" d="100"/>
        </p:scale>
        <p:origin x="-164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6.jpeg"/></Relationships>
</file>

<file path=ppt/diagrams/_rels/data10.xml.rels><?xml version="1.0" encoding="UTF-8" standalone="yes"?>
<Relationships xmlns="http://schemas.openxmlformats.org/package/2006/relationships"><Relationship Id="rId1" Type="http://schemas.openxmlformats.org/officeDocument/2006/relationships/image" Target="../media/image20.jpeg"/></Relationships>
</file>

<file path=ppt/diagrams/_rels/data11.xml.rels><?xml version="1.0" encoding="UTF-8" standalone="yes"?>
<Relationships xmlns="http://schemas.openxmlformats.org/package/2006/relationships"><Relationship Id="rId1" Type="http://schemas.openxmlformats.org/officeDocument/2006/relationships/image" Target="../media/image20.jpeg"/></Relationships>
</file>

<file path=ppt/diagrams/_rels/data12.xml.rels><?xml version="1.0" encoding="UTF-8" standalone="yes"?>
<Relationships xmlns="http://schemas.openxmlformats.org/package/2006/relationships"><Relationship Id="rId1" Type="http://schemas.openxmlformats.org/officeDocument/2006/relationships/image" Target="../media/image20.jpeg"/></Relationships>
</file>

<file path=ppt/diagrams/_rels/data14.xml.rels><?xml version="1.0" encoding="UTF-8" standalone="yes"?>
<Relationships xmlns="http://schemas.openxmlformats.org/package/2006/relationships"><Relationship Id="rId1" Type="http://schemas.openxmlformats.org/officeDocument/2006/relationships/image" Target="../media/image19.jpg"/></Relationships>
</file>

<file path=ppt/diagrams/_rels/data15.xml.rels><?xml version="1.0" encoding="UTF-8" standalone="yes"?>
<Relationships xmlns="http://schemas.openxmlformats.org/package/2006/relationships"><Relationship Id="rId1" Type="http://schemas.openxmlformats.org/officeDocument/2006/relationships/image" Target="../media/image20.jpeg"/></Relationships>
</file>

<file path=ppt/diagrams/_rels/data16.xml.rels><?xml version="1.0" encoding="UTF-8" standalone="yes"?>
<Relationships xmlns="http://schemas.openxmlformats.org/package/2006/relationships"><Relationship Id="rId1" Type="http://schemas.openxmlformats.org/officeDocument/2006/relationships/image" Target="../media/image20.jpeg"/></Relationships>
</file>

<file path=ppt/diagrams/_rels/data17.xml.rels><?xml version="1.0" encoding="UTF-8" standalone="yes"?>
<Relationships xmlns="http://schemas.openxmlformats.org/package/2006/relationships"><Relationship Id="rId1" Type="http://schemas.openxmlformats.org/officeDocument/2006/relationships/image" Target="../media/image21.jpeg"/></Relationships>
</file>

<file path=ppt/diagrams/_rels/data18.xml.rels><?xml version="1.0" encoding="UTF-8" standalone="yes"?>
<Relationships xmlns="http://schemas.openxmlformats.org/package/2006/relationships"><Relationship Id="rId1" Type="http://schemas.openxmlformats.org/officeDocument/2006/relationships/image" Target="../media/image21.jpeg"/></Relationships>
</file>

<file path=ppt/diagrams/_rels/data19.xml.rels><?xml version="1.0" encoding="UTF-8" standalone="yes"?>
<Relationships xmlns="http://schemas.openxmlformats.org/package/2006/relationships"><Relationship Id="rId1" Type="http://schemas.openxmlformats.org/officeDocument/2006/relationships/image" Target="../media/image19.jpg"/></Relationships>
</file>

<file path=ppt/diagrams/_rels/data20.xml.rels><?xml version="1.0" encoding="UTF-8" standalone="yes"?>
<Relationships xmlns="http://schemas.openxmlformats.org/package/2006/relationships"><Relationship Id="rId1" Type="http://schemas.openxmlformats.org/officeDocument/2006/relationships/image" Target="../media/image22.jpeg"/></Relationships>
</file>

<file path=ppt/diagrams/_rels/data21.xml.rels><?xml version="1.0" encoding="UTF-8" standalone="yes"?>
<Relationships xmlns="http://schemas.openxmlformats.org/package/2006/relationships"><Relationship Id="rId1" Type="http://schemas.openxmlformats.org/officeDocument/2006/relationships/image" Target="../media/image19.jpg"/></Relationships>
</file>

<file path=ppt/diagrams/_rels/data22.xml.rels><?xml version="1.0" encoding="UTF-8" standalone="yes"?>
<Relationships xmlns="http://schemas.openxmlformats.org/package/2006/relationships"><Relationship Id="rId1" Type="http://schemas.openxmlformats.org/officeDocument/2006/relationships/image" Target="../media/image20.jpeg"/></Relationships>
</file>

<file path=ppt/diagrams/_rels/data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9.jpg"/><Relationship Id="rId1" Type="http://schemas.openxmlformats.org/officeDocument/2006/relationships/image" Target="../media/image23.jpeg"/><Relationship Id="rId4" Type="http://schemas.openxmlformats.org/officeDocument/2006/relationships/image" Target="../media/image25.jpeg"/></Relationships>
</file>

<file path=ppt/diagrams/_rels/data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image" Target="../media/image9.jpeg"/></Relationships>
</file>

<file path=ppt/diagrams/_rels/data25.xml.rels><?xml version="1.0" encoding="UTF-8" standalone="yes"?>
<Relationships xmlns="http://schemas.openxmlformats.org/package/2006/relationships"><Relationship Id="rId1" Type="http://schemas.openxmlformats.org/officeDocument/2006/relationships/image" Target="../media/image19.jpg"/></Relationships>
</file>

<file path=ppt/diagrams/_rels/data26.xml.rels><?xml version="1.0" encoding="UTF-8" standalone="yes"?>
<Relationships xmlns="http://schemas.openxmlformats.org/package/2006/relationships"><Relationship Id="rId1" Type="http://schemas.openxmlformats.org/officeDocument/2006/relationships/image" Target="../media/image26.jpeg"/></Relationships>
</file>

<file path=ppt/diagrams/_rels/data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image" Target="../media/image9.jpeg"/></Relationships>
</file>

<file path=ppt/diagrams/_rels/data4.xml.rels><?xml version="1.0" encoding="UTF-8" standalone="yes"?>
<Relationships xmlns="http://schemas.openxmlformats.org/package/2006/relationships"><Relationship Id="rId1" Type="http://schemas.openxmlformats.org/officeDocument/2006/relationships/image" Target="../media/image16.jpeg"/></Relationships>
</file>

<file path=ppt/diagrams/_rels/data6.xml.rels><?xml version="1.0" encoding="UTF-8" standalone="yes"?>
<Relationships xmlns="http://schemas.openxmlformats.org/package/2006/relationships"><Relationship Id="rId1" Type="http://schemas.openxmlformats.org/officeDocument/2006/relationships/image" Target="../media/image16.jpeg"/></Relationships>
</file>

<file path=ppt/diagrams/_rels/data7.xml.rels><?xml version="1.0" encoding="UTF-8" standalone="yes"?>
<Relationships xmlns="http://schemas.openxmlformats.org/package/2006/relationships"><Relationship Id="rId1" Type="http://schemas.openxmlformats.org/officeDocument/2006/relationships/image" Target="../media/image16.jpeg"/></Relationships>
</file>

<file path=ppt/diagrams/_rels/data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image" Target="../media/image9.jpeg"/></Relationships>
</file>

<file path=ppt/diagrams/_rels/data9.xml.rels><?xml version="1.0" encoding="UTF-8" standalone="yes"?>
<Relationships xmlns="http://schemas.openxmlformats.org/package/2006/relationships"><Relationship Id="rId1" Type="http://schemas.openxmlformats.org/officeDocument/2006/relationships/image" Target="../media/image19.jpg"/></Relationships>
</file>

<file path=ppt/diagrams/_rels/drawing1.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10.xml.rels><?xml version="1.0" encoding="UTF-8" standalone="yes"?>
<Relationships xmlns="http://schemas.openxmlformats.org/package/2006/relationships"><Relationship Id="rId1" Type="http://schemas.openxmlformats.org/officeDocument/2006/relationships/image" Target="../media/image20.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20.jpeg"/></Relationships>
</file>

<file path=ppt/diagrams/_rels/drawing12.xml.rels><?xml version="1.0" encoding="UTF-8" standalone="yes"?>
<Relationships xmlns="http://schemas.openxmlformats.org/package/2006/relationships"><Relationship Id="rId1" Type="http://schemas.openxmlformats.org/officeDocument/2006/relationships/image" Target="../media/image20.jpeg"/></Relationships>
</file>

<file path=ppt/diagrams/_rels/drawing14.xml.rels><?xml version="1.0" encoding="UTF-8" standalone="yes"?>
<Relationships xmlns="http://schemas.openxmlformats.org/package/2006/relationships"><Relationship Id="rId1" Type="http://schemas.openxmlformats.org/officeDocument/2006/relationships/image" Target="../media/image19.jpg"/></Relationships>
</file>

<file path=ppt/diagrams/_rels/drawing15.xml.rels><?xml version="1.0" encoding="UTF-8" standalone="yes"?>
<Relationships xmlns="http://schemas.openxmlformats.org/package/2006/relationships"><Relationship Id="rId1" Type="http://schemas.openxmlformats.org/officeDocument/2006/relationships/image" Target="../media/image20.jpeg"/></Relationships>
</file>

<file path=ppt/diagrams/_rels/drawing16.xml.rels><?xml version="1.0" encoding="UTF-8" standalone="yes"?>
<Relationships xmlns="http://schemas.openxmlformats.org/package/2006/relationships"><Relationship Id="rId1" Type="http://schemas.openxmlformats.org/officeDocument/2006/relationships/image" Target="../media/image20.jpeg"/></Relationships>
</file>

<file path=ppt/diagrams/_rels/drawing17.xml.rels><?xml version="1.0" encoding="UTF-8" standalone="yes"?>
<Relationships xmlns="http://schemas.openxmlformats.org/package/2006/relationships"><Relationship Id="rId1" Type="http://schemas.openxmlformats.org/officeDocument/2006/relationships/image" Target="../media/image21.jpeg"/></Relationships>
</file>

<file path=ppt/diagrams/_rels/drawing18.xml.rels><?xml version="1.0" encoding="UTF-8" standalone="yes"?>
<Relationships xmlns="http://schemas.openxmlformats.org/package/2006/relationships"><Relationship Id="rId1" Type="http://schemas.openxmlformats.org/officeDocument/2006/relationships/image" Target="../media/image21.jpeg"/></Relationships>
</file>

<file path=ppt/diagrams/_rels/drawing19.xml.rels><?xml version="1.0" encoding="UTF-8" standalone="yes"?>
<Relationships xmlns="http://schemas.openxmlformats.org/package/2006/relationships"><Relationship Id="rId1" Type="http://schemas.openxmlformats.org/officeDocument/2006/relationships/image" Target="../media/image19.jpg"/></Relationships>
</file>

<file path=ppt/diagrams/_rels/drawing20.xml.rels><?xml version="1.0" encoding="UTF-8" standalone="yes"?>
<Relationships xmlns="http://schemas.openxmlformats.org/package/2006/relationships"><Relationship Id="rId1" Type="http://schemas.openxmlformats.org/officeDocument/2006/relationships/image" Target="../media/image22.jpeg"/></Relationships>
</file>

<file path=ppt/diagrams/_rels/drawing21.xml.rels><?xml version="1.0" encoding="UTF-8" standalone="yes"?>
<Relationships xmlns="http://schemas.openxmlformats.org/package/2006/relationships"><Relationship Id="rId1" Type="http://schemas.openxmlformats.org/officeDocument/2006/relationships/image" Target="../media/image19.jpg"/></Relationships>
</file>

<file path=ppt/diagrams/_rels/drawing22.xml.rels><?xml version="1.0" encoding="UTF-8" standalone="yes"?>
<Relationships xmlns="http://schemas.openxmlformats.org/package/2006/relationships"><Relationship Id="rId1" Type="http://schemas.openxmlformats.org/officeDocument/2006/relationships/image" Target="../media/image20.jpeg"/></Relationships>
</file>

<file path=ppt/diagrams/_rels/drawing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9.jpg"/><Relationship Id="rId1" Type="http://schemas.openxmlformats.org/officeDocument/2006/relationships/image" Target="../media/image23.jpeg"/><Relationship Id="rId4" Type="http://schemas.openxmlformats.org/officeDocument/2006/relationships/image" Target="../media/image25.jpeg"/></Relationships>
</file>

<file path=ppt/diagrams/_rels/drawing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image" Target="../media/image9.jpeg"/></Relationships>
</file>

<file path=ppt/diagrams/_rels/drawing25.xml.rels><?xml version="1.0" encoding="UTF-8" standalone="yes"?>
<Relationships xmlns="http://schemas.openxmlformats.org/package/2006/relationships"><Relationship Id="rId1" Type="http://schemas.openxmlformats.org/officeDocument/2006/relationships/image" Target="../media/image19.jpg"/></Relationships>
</file>

<file path=ppt/diagrams/_rels/drawing26.xml.rels><?xml version="1.0" encoding="UTF-8" standalone="yes"?>
<Relationships xmlns="http://schemas.openxmlformats.org/package/2006/relationships"><Relationship Id="rId1" Type="http://schemas.openxmlformats.org/officeDocument/2006/relationships/image" Target="../media/image26.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image" Target="../media/image9.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6.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6.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16.jpeg"/></Relationships>
</file>

<file path=ppt/diagrams/_rels/drawing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image" Target="../media/image9.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19.jp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DC5899-E042-4ABD-99E4-0AC2A9790B95}" type="doc">
      <dgm:prSet loTypeId="urn:microsoft.com/office/officeart/2005/8/layout/bList2" loCatId="list" qsTypeId="urn:microsoft.com/office/officeart/2005/8/quickstyle/simple1" qsCatId="simple" csTypeId="urn:microsoft.com/office/officeart/2005/8/colors/accent1_1" csCatId="accent1" phldr="1"/>
      <dgm:spPr/>
    </dgm:pt>
    <dgm:pt modelId="{E3852395-248E-4483-8F9A-924B38D5D3EF}">
      <dgm:prSet phldrT="[نص]"/>
      <dgm:spPr/>
      <dgm:t>
        <a:bodyPr/>
        <a:lstStyle/>
        <a:p>
          <a:pPr rtl="1"/>
          <a:r>
            <a:rPr lang="ar-SA" dirty="0" smtClean="0"/>
            <a:t> </a:t>
          </a:r>
          <a:endParaRPr lang="ar-SA" dirty="0"/>
        </a:p>
      </dgm:t>
    </dgm:pt>
    <dgm:pt modelId="{D53D6B5C-B6C6-4A69-82F1-8C1CE21B79DB}" type="parTrans" cxnId="{BF325386-4E22-47ED-92FA-324DA14F0BFF}">
      <dgm:prSet/>
      <dgm:spPr/>
      <dgm:t>
        <a:bodyPr/>
        <a:lstStyle/>
        <a:p>
          <a:pPr rtl="1"/>
          <a:endParaRPr lang="ar-SA"/>
        </a:p>
      </dgm:t>
    </dgm:pt>
    <dgm:pt modelId="{AEFB2E68-C749-472C-9CA6-BAC82B48F149}" type="sibTrans" cxnId="{BF325386-4E22-47ED-92FA-324DA14F0BFF}">
      <dgm:prSet/>
      <dgm:spPr/>
      <dgm:t>
        <a:bodyPr/>
        <a:lstStyle/>
        <a:p>
          <a:pPr rtl="1"/>
          <a:endParaRPr lang="ar-SA"/>
        </a:p>
      </dgm:t>
    </dgm:pt>
    <dgm:pt modelId="{1EEA9804-C170-483A-B467-D4B613E34D72}" type="pres">
      <dgm:prSet presAssocID="{00DC5899-E042-4ABD-99E4-0AC2A9790B95}" presName="diagram" presStyleCnt="0">
        <dgm:presLayoutVars>
          <dgm:dir/>
          <dgm:animLvl val="lvl"/>
          <dgm:resizeHandles val="exact"/>
        </dgm:presLayoutVars>
      </dgm:prSet>
      <dgm:spPr/>
    </dgm:pt>
    <dgm:pt modelId="{E7530DCD-552F-4FDF-B9CB-C0DC21DE41E6}" type="pres">
      <dgm:prSet presAssocID="{E3852395-248E-4483-8F9A-924B38D5D3EF}" presName="compNode" presStyleCnt="0"/>
      <dgm:spPr/>
    </dgm:pt>
    <dgm:pt modelId="{22AD30C7-1C03-48F8-BF26-288CC11EB8D7}" type="pres">
      <dgm:prSet presAssocID="{E3852395-248E-4483-8F9A-924B38D5D3EF}" presName="childRect" presStyleLbl="bgAcc1" presStyleIdx="0" presStyleCnt="1">
        <dgm:presLayoutVars>
          <dgm:bulletEnabled val="1"/>
        </dgm:presLayoutVars>
      </dgm:prSet>
      <dgm:spPr/>
    </dgm:pt>
    <dgm:pt modelId="{201175F6-42E6-4292-A139-1A568326B5A9}" type="pres">
      <dgm:prSet presAssocID="{E3852395-248E-4483-8F9A-924B38D5D3EF}" presName="parentText" presStyleLbl="node1" presStyleIdx="0" presStyleCnt="0">
        <dgm:presLayoutVars>
          <dgm:chMax val="0"/>
          <dgm:bulletEnabled val="1"/>
        </dgm:presLayoutVars>
      </dgm:prSet>
      <dgm:spPr/>
      <dgm:t>
        <a:bodyPr/>
        <a:lstStyle/>
        <a:p>
          <a:pPr rtl="1"/>
          <a:endParaRPr lang="ar-SA"/>
        </a:p>
      </dgm:t>
    </dgm:pt>
    <dgm:pt modelId="{CA0634B5-B7F9-4107-A510-5091D4457B41}" type="pres">
      <dgm:prSet presAssocID="{E3852395-248E-4483-8F9A-924B38D5D3EF}" presName="parentRect" presStyleLbl="alignNode1" presStyleIdx="0" presStyleCnt="1"/>
      <dgm:spPr/>
      <dgm:t>
        <a:bodyPr/>
        <a:lstStyle/>
        <a:p>
          <a:pPr rtl="1"/>
          <a:endParaRPr lang="ar-SA"/>
        </a:p>
      </dgm:t>
    </dgm:pt>
    <dgm:pt modelId="{7E2D784E-3816-422D-A5C8-BEF096230C8A}" type="pres">
      <dgm:prSet presAssocID="{E3852395-248E-4483-8F9A-924B38D5D3EF}" presName="adorn" presStyleLbl="fgAccFollowNode1" presStyleIdx="0" presStyleCnt="1" custLinFactNeighborX="2779"/>
      <dgm:spPr>
        <a:prstGeom prst="ellipse">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8538" t="-12311" r="-15044" b="-21551"/>
          </a:stretch>
        </a:blipFill>
      </dgm:spPr>
    </dgm:pt>
  </dgm:ptLst>
  <dgm:cxnLst>
    <dgm:cxn modelId="{BF325386-4E22-47ED-92FA-324DA14F0BFF}" srcId="{00DC5899-E042-4ABD-99E4-0AC2A9790B95}" destId="{E3852395-248E-4483-8F9A-924B38D5D3EF}" srcOrd="0" destOrd="0" parTransId="{D53D6B5C-B6C6-4A69-82F1-8C1CE21B79DB}" sibTransId="{AEFB2E68-C749-472C-9CA6-BAC82B48F149}"/>
    <dgm:cxn modelId="{E2F4EFB3-50FE-41B7-93BB-04CD2354DA9B}" type="presOf" srcId="{E3852395-248E-4483-8F9A-924B38D5D3EF}" destId="{201175F6-42E6-4292-A139-1A568326B5A9}" srcOrd="0" destOrd="0" presId="urn:microsoft.com/office/officeart/2005/8/layout/bList2"/>
    <dgm:cxn modelId="{C24DC557-1030-4640-99B9-071BE73847FE}" type="presOf" srcId="{00DC5899-E042-4ABD-99E4-0AC2A9790B95}" destId="{1EEA9804-C170-483A-B467-D4B613E34D72}" srcOrd="0" destOrd="0" presId="urn:microsoft.com/office/officeart/2005/8/layout/bList2"/>
    <dgm:cxn modelId="{52AF3981-5A09-44BE-AD59-7394DEF3FF32}" type="presOf" srcId="{E3852395-248E-4483-8F9A-924B38D5D3EF}" destId="{CA0634B5-B7F9-4107-A510-5091D4457B41}" srcOrd="1" destOrd="0" presId="urn:microsoft.com/office/officeart/2005/8/layout/bList2"/>
    <dgm:cxn modelId="{DD11CE42-5B82-46DC-9231-6665EA1AF03B}" type="presParOf" srcId="{1EEA9804-C170-483A-B467-D4B613E34D72}" destId="{E7530DCD-552F-4FDF-B9CB-C0DC21DE41E6}" srcOrd="0" destOrd="0" presId="urn:microsoft.com/office/officeart/2005/8/layout/bList2"/>
    <dgm:cxn modelId="{1851C428-48A9-466E-A60C-B567E7D0851D}" type="presParOf" srcId="{E7530DCD-552F-4FDF-B9CB-C0DC21DE41E6}" destId="{22AD30C7-1C03-48F8-BF26-288CC11EB8D7}" srcOrd="0" destOrd="0" presId="urn:microsoft.com/office/officeart/2005/8/layout/bList2"/>
    <dgm:cxn modelId="{76F366CC-137B-487E-8699-A74377C5A956}" type="presParOf" srcId="{E7530DCD-552F-4FDF-B9CB-C0DC21DE41E6}" destId="{201175F6-42E6-4292-A139-1A568326B5A9}" srcOrd="1" destOrd="0" presId="urn:microsoft.com/office/officeart/2005/8/layout/bList2"/>
    <dgm:cxn modelId="{14F5389F-5359-41A3-9F14-081C574B8D99}" type="presParOf" srcId="{E7530DCD-552F-4FDF-B9CB-C0DC21DE41E6}" destId="{CA0634B5-B7F9-4107-A510-5091D4457B41}" srcOrd="2" destOrd="0" presId="urn:microsoft.com/office/officeart/2005/8/layout/bList2"/>
    <dgm:cxn modelId="{7310F749-505F-4D13-B910-37CC2CB01809}" type="presParOf" srcId="{E7530DCD-552F-4FDF-B9CB-C0DC21DE41E6}" destId="{7E2D784E-3816-422D-A5C8-BEF096230C8A}"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869B7D7-45FB-4B5E-9544-7F5F92EE3E2C}" type="doc">
      <dgm:prSet loTypeId="urn:microsoft.com/office/officeart/2005/8/layout/vList3" loCatId="picture" qsTypeId="urn:microsoft.com/office/officeart/2005/8/quickstyle/simple1" qsCatId="simple" csTypeId="urn:microsoft.com/office/officeart/2005/8/colors/accent1_1" csCatId="accent1" phldr="1"/>
      <dgm:spPr/>
    </dgm:pt>
    <dgm:pt modelId="{B7A8B4EF-5E8C-4AF0-89C2-1347A87E0E22}">
      <dgm:prSet phldrT="[نص]" custT="1"/>
      <dgm:spPr/>
      <dgm:t>
        <a:bodyPr/>
        <a:lstStyle/>
        <a:p>
          <a:pPr rtl="1"/>
          <a:r>
            <a:rPr lang="ar-SA" sz="2200" dirty="0" smtClean="0">
              <a:cs typeface="AdvertisingBold" pitchFamily="2" charset="-78"/>
            </a:rPr>
            <a:t>المستندات المحاسبية</a:t>
          </a:r>
          <a:endParaRPr lang="ar-SA" sz="2200" dirty="0">
            <a:cs typeface="AdvertisingBold" pitchFamily="2" charset="-78"/>
          </a:endParaRPr>
        </a:p>
      </dgm:t>
    </dgm:pt>
    <dgm:pt modelId="{A3EF981B-A1A5-456A-B2A1-9AA583C59552}" type="parTrans" cxnId="{B5E9C8BC-FF9B-42C5-89CB-FBC99C21E307}">
      <dgm:prSet/>
      <dgm:spPr/>
      <dgm:t>
        <a:bodyPr/>
        <a:lstStyle/>
        <a:p>
          <a:pPr rtl="1"/>
          <a:endParaRPr lang="ar-SA" sz="2200">
            <a:cs typeface="AdvertisingBold" pitchFamily="2" charset="-78"/>
          </a:endParaRPr>
        </a:p>
      </dgm:t>
    </dgm:pt>
    <dgm:pt modelId="{7687DBDB-7F6E-486E-B3F3-686F06835217}" type="sibTrans" cxnId="{B5E9C8BC-FF9B-42C5-89CB-FBC99C21E307}">
      <dgm:prSet/>
      <dgm:spPr/>
      <dgm:t>
        <a:bodyPr/>
        <a:lstStyle/>
        <a:p>
          <a:pPr rtl="1"/>
          <a:endParaRPr lang="ar-SA" sz="2200">
            <a:cs typeface="AdvertisingBold" pitchFamily="2" charset="-78"/>
          </a:endParaRPr>
        </a:p>
      </dgm:t>
    </dgm:pt>
    <dgm:pt modelId="{4CF7F0DD-456C-4216-BB97-8473805CB73C}" type="pres">
      <dgm:prSet presAssocID="{F869B7D7-45FB-4B5E-9544-7F5F92EE3E2C}" presName="linearFlow" presStyleCnt="0">
        <dgm:presLayoutVars>
          <dgm:dir val="rev"/>
          <dgm:resizeHandles val="exact"/>
        </dgm:presLayoutVars>
      </dgm:prSet>
      <dgm:spPr/>
    </dgm:pt>
    <dgm:pt modelId="{2FB0D036-08DF-4DE1-8F3A-8D567F61AB9B}" type="pres">
      <dgm:prSet presAssocID="{B7A8B4EF-5E8C-4AF0-89C2-1347A87E0E22}" presName="composite" presStyleCnt="0"/>
      <dgm:spPr/>
    </dgm:pt>
    <dgm:pt modelId="{6D365FAF-3ED7-490F-B520-3B7B046CE2D6}" type="pres">
      <dgm:prSet presAssocID="{B7A8B4EF-5E8C-4AF0-89C2-1347A87E0E22}" presName="imgShp"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1B0ABA11-3C98-4B0B-8F48-F5FA80A2C022}" type="pres">
      <dgm:prSet presAssocID="{B7A8B4EF-5E8C-4AF0-89C2-1347A87E0E22}" presName="txShp" presStyleLbl="node1" presStyleIdx="0" presStyleCnt="1" custScaleX="145945" custLinFactNeighborX="49678" custLinFactNeighborY="15465">
        <dgm:presLayoutVars>
          <dgm:bulletEnabled val="1"/>
        </dgm:presLayoutVars>
      </dgm:prSet>
      <dgm:spPr/>
      <dgm:t>
        <a:bodyPr/>
        <a:lstStyle/>
        <a:p>
          <a:pPr rtl="1"/>
          <a:endParaRPr lang="ar-SA"/>
        </a:p>
      </dgm:t>
    </dgm:pt>
  </dgm:ptLst>
  <dgm:cxnLst>
    <dgm:cxn modelId="{B5E9C8BC-FF9B-42C5-89CB-FBC99C21E307}" srcId="{F869B7D7-45FB-4B5E-9544-7F5F92EE3E2C}" destId="{B7A8B4EF-5E8C-4AF0-89C2-1347A87E0E22}" srcOrd="0" destOrd="0" parTransId="{A3EF981B-A1A5-456A-B2A1-9AA583C59552}" sibTransId="{7687DBDB-7F6E-486E-B3F3-686F06835217}"/>
    <dgm:cxn modelId="{031072DD-CF58-4820-81D4-48CF29F0CACB}" type="presOf" srcId="{B7A8B4EF-5E8C-4AF0-89C2-1347A87E0E22}" destId="{1B0ABA11-3C98-4B0B-8F48-F5FA80A2C022}" srcOrd="0" destOrd="0" presId="urn:microsoft.com/office/officeart/2005/8/layout/vList3"/>
    <dgm:cxn modelId="{20F62AB6-9522-40FB-98E5-01C960EE7D24}" type="presOf" srcId="{F869B7D7-45FB-4B5E-9544-7F5F92EE3E2C}" destId="{4CF7F0DD-456C-4216-BB97-8473805CB73C}" srcOrd="0" destOrd="0" presId="urn:microsoft.com/office/officeart/2005/8/layout/vList3"/>
    <dgm:cxn modelId="{875A946C-E47C-46EC-864C-0DBBEADE2CB4}" type="presParOf" srcId="{4CF7F0DD-456C-4216-BB97-8473805CB73C}" destId="{2FB0D036-08DF-4DE1-8F3A-8D567F61AB9B}" srcOrd="0" destOrd="0" presId="urn:microsoft.com/office/officeart/2005/8/layout/vList3"/>
    <dgm:cxn modelId="{3B000AB3-66CA-4415-9E4A-EFA7893BC680}" type="presParOf" srcId="{2FB0D036-08DF-4DE1-8F3A-8D567F61AB9B}" destId="{6D365FAF-3ED7-490F-B520-3B7B046CE2D6}" srcOrd="0" destOrd="0" presId="urn:microsoft.com/office/officeart/2005/8/layout/vList3"/>
    <dgm:cxn modelId="{3191F3A9-61B4-4DD7-8350-853699511ADA}" type="presParOf" srcId="{2FB0D036-08DF-4DE1-8F3A-8D567F61AB9B}" destId="{1B0ABA11-3C98-4B0B-8F48-F5FA80A2C02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869B7D7-45FB-4B5E-9544-7F5F92EE3E2C}" type="doc">
      <dgm:prSet loTypeId="urn:microsoft.com/office/officeart/2005/8/layout/vList3" loCatId="picture" qsTypeId="urn:microsoft.com/office/officeart/2005/8/quickstyle/simple1" qsCatId="simple" csTypeId="urn:microsoft.com/office/officeart/2005/8/colors/accent1_2" csCatId="accent1" phldr="1"/>
      <dgm:spPr/>
    </dgm:pt>
    <dgm:pt modelId="{B7A8B4EF-5E8C-4AF0-89C2-1347A87E0E22}">
      <dgm:prSet phldrT="[نص]" custT="1">
        <dgm:style>
          <a:lnRef idx="2">
            <a:schemeClr val="accent5"/>
          </a:lnRef>
          <a:fillRef idx="1">
            <a:schemeClr val="lt1"/>
          </a:fillRef>
          <a:effectRef idx="0">
            <a:schemeClr val="accent5"/>
          </a:effectRef>
          <a:fontRef idx="minor">
            <a:schemeClr val="dk1"/>
          </a:fontRef>
        </dgm:style>
      </dgm:prSet>
      <dgm:spPr/>
      <dgm:t>
        <a:bodyPr/>
        <a:lstStyle/>
        <a:p>
          <a:pPr rtl="1"/>
          <a:r>
            <a:rPr lang="ar-SA" sz="2200" dirty="0" smtClean="0">
              <a:cs typeface="AdvertisingBold" pitchFamily="2" charset="-78"/>
            </a:rPr>
            <a:t>العمليات المحاسبية</a:t>
          </a:r>
          <a:endParaRPr lang="ar-SA" sz="2200" dirty="0">
            <a:cs typeface="AdvertisingBold" pitchFamily="2" charset="-78"/>
          </a:endParaRPr>
        </a:p>
      </dgm:t>
    </dgm:pt>
    <dgm:pt modelId="{A3EF981B-A1A5-456A-B2A1-9AA583C59552}" type="parTrans" cxnId="{B5E9C8BC-FF9B-42C5-89CB-FBC99C21E307}">
      <dgm:prSet/>
      <dgm:spPr/>
      <dgm:t>
        <a:bodyPr/>
        <a:lstStyle/>
        <a:p>
          <a:pPr rtl="1"/>
          <a:endParaRPr lang="ar-SA" sz="2200">
            <a:cs typeface="AdvertisingBold" pitchFamily="2" charset="-78"/>
          </a:endParaRPr>
        </a:p>
      </dgm:t>
    </dgm:pt>
    <dgm:pt modelId="{7687DBDB-7F6E-486E-B3F3-686F06835217}" type="sibTrans" cxnId="{B5E9C8BC-FF9B-42C5-89CB-FBC99C21E307}">
      <dgm:prSet/>
      <dgm:spPr/>
      <dgm:t>
        <a:bodyPr/>
        <a:lstStyle/>
        <a:p>
          <a:pPr rtl="1"/>
          <a:endParaRPr lang="ar-SA" sz="2200">
            <a:cs typeface="AdvertisingBold" pitchFamily="2" charset="-78"/>
          </a:endParaRPr>
        </a:p>
      </dgm:t>
    </dgm:pt>
    <dgm:pt modelId="{4CF7F0DD-456C-4216-BB97-8473805CB73C}" type="pres">
      <dgm:prSet presAssocID="{F869B7D7-45FB-4B5E-9544-7F5F92EE3E2C}" presName="linearFlow" presStyleCnt="0">
        <dgm:presLayoutVars>
          <dgm:dir val="rev"/>
          <dgm:resizeHandles val="exact"/>
        </dgm:presLayoutVars>
      </dgm:prSet>
      <dgm:spPr/>
    </dgm:pt>
    <dgm:pt modelId="{2FB0D036-08DF-4DE1-8F3A-8D567F61AB9B}" type="pres">
      <dgm:prSet presAssocID="{B7A8B4EF-5E8C-4AF0-89C2-1347A87E0E22}" presName="composite" presStyleCnt="0"/>
      <dgm:spPr/>
    </dgm:pt>
    <dgm:pt modelId="{6D365FAF-3ED7-490F-B520-3B7B046CE2D6}" type="pres">
      <dgm:prSet presAssocID="{B7A8B4EF-5E8C-4AF0-89C2-1347A87E0E22}" presName="imgShp"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1B0ABA11-3C98-4B0B-8F48-F5FA80A2C022}" type="pres">
      <dgm:prSet presAssocID="{B7A8B4EF-5E8C-4AF0-89C2-1347A87E0E22}" presName="txShp" presStyleLbl="node1" presStyleIdx="0" presStyleCnt="1">
        <dgm:presLayoutVars>
          <dgm:bulletEnabled val="1"/>
        </dgm:presLayoutVars>
      </dgm:prSet>
      <dgm:spPr/>
      <dgm:t>
        <a:bodyPr/>
        <a:lstStyle/>
        <a:p>
          <a:pPr rtl="1"/>
          <a:endParaRPr lang="ar-SA"/>
        </a:p>
      </dgm:t>
    </dgm:pt>
  </dgm:ptLst>
  <dgm:cxnLst>
    <dgm:cxn modelId="{D34A7179-623D-497C-8590-0CA5A237C9E2}" type="presOf" srcId="{B7A8B4EF-5E8C-4AF0-89C2-1347A87E0E22}" destId="{1B0ABA11-3C98-4B0B-8F48-F5FA80A2C022}" srcOrd="0" destOrd="0" presId="urn:microsoft.com/office/officeart/2005/8/layout/vList3"/>
    <dgm:cxn modelId="{B5E9C8BC-FF9B-42C5-89CB-FBC99C21E307}" srcId="{F869B7D7-45FB-4B5E-9544-7F5F92EE3E2C}" destId="{B7A8B4EF-5E8C-4AF0-89C2-1347A87E0E22}" srcOrd="0" destOrd="0" parTransId="{A3EF981B-A1A5-456A-B2A1-9AA583C59552}" sibTransId="{7687DBDB-7F6E-486E-B3F3-686F06835217}"/>
    <dgm:cxn modelId="{52EE98DA-1A1A-4C8F-B72B-B6E8D6EA7A3E}" type="presOf" srcId="{F869B7D7-45FB-4B5E-9544-7F5F92EE3E2C}" destId="{4CF7F0DD-456C-4216-BB97-8473805CB73C}" srcOrd="0" destOrd="0" presId="urn:microsoft.com/office/officeart/2005/8/layout/vList3"/>
    <dgm:cxn modelId="{B7EF58CD-B7CC-4CFD-807A-A63601905FCE}" type="presParOf" srcId="{4CF7F0DD-456C-4216-BB97-8473805CB73C}" destId="{2FB0D036-08DF-4DE1-8F3A-8D567F61AB9B}" srcOrd="0" destOrd="0" presId="urn:microsoft.com/office/officeart/2005/8/layout/vList3"/>
    <dgm:cxn modelId="{E9AE7465-BCD2-40F5-8C7F-0AC7BED2F50F}" type="presParOf" srcId="{2FB0D036-08DF-4DE1-8F3A-8D567F61AB9B}" destId="{6D365FAF-3ED7-490F-B520-3B7B046CE2D6}" srcOrd="0" destOrd="0" presId="urn:microsoft.com/office/officeart/2005/8/layout/vList3"/>
    <dgm:cxn modelId="{F225C739-BD21-4C34-9E46-ECE5AE8D349F}" type="presParOf" srcId="{2FB0D036-08DF-4DE1-8F3A-8D567F61AB9B}" destId="{1B0ABA11-3C98-4B0B-8F48-F5FA80A2C02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869B7D7-45FB-4B5E-9544-7F5F92EE3E2C}" type="doc">
      <dgm:prSet loTypeId="urn:microsoft.com/office/officeart/2005/8/layout/vList3" loCatId="picture" qsTypeId="urn:microsoft.com/office/officeart/2005/8/quickstyle/simple1" qsCatId="simple" csTypeId="urn:microsoft.com/office/officeart/2005/8/colors/accent1_2" csCatId="accent1" phldr="1"/>
      <dgm:spPr/>
    </dgm:pt>
    <dgm:pt modelId="{B7A8B4EF-5E8C-4AF0-89C2-1347A87E0E22}">
      <dgm:prSet phldrT="[نص]" custT="1">
        <dgm:style>
          <a:lnRef idx="2">
            <a:schemeClr val="accent5"/>
          </a:lnRef>
          <a:fillRef idx="1">
            <a:schemeClr val="lt1"/>
          </a:fillRef>
          <a:effectRef idx="0">
            <a:schemeClr val="accent5"/>
          </a:effectRef>
          <a:fontRef idx="minor">
            <a:schemeClr val="dk1"/>
          </a:fontRef>
        </dgm:style>
      </dgm:prSet>
      <dgm:spPr/>
      <dgm:t>
        <a:bodyPr/>
        <a:lstStyle/>
        <a:p>
          <a:pPr rtl="1"/>
          <a:r>
            <a:rPr lang="ar-SA" sz="2300" dirty="0" smtClean="0">
              <a:cs typeface="AdvertisingBold" pitchFamily="2" charset="-78"/>
            </a:rPr>
            <a:t>دليل الحسابات</a:t>
          </a:r>
          <a:endParaRPr lang="ar-SA" sz="2300" dirty="0">
            <a:cs typeface="AdvertisingBold" pitchFamily="2" charset="-78"/>
          </a:endParaRPr>
        </a:p>
      </dgm:t>
    </dgm:pt>
    <dgm:pt modelId="{A3EF981B-A1A5-456A-B2A1-9AA583C59552}" type="parTrans" cxnId="{B5E9C8BC-FF9B-42C5-89CB-FBC99C21E307}">
      <dgm:prSet/>
      <dgm:spPr/>
      <dgm:t>
        <a:bodyPr/>
        <a:lstStyle/>
        <a:p>
          <a:pPr rtl="1"/>
          <a:endParaRPr lang="ar-SA" sz="2300">
            <a:cs typeface="AdvertisingBold" pitchFamily="2" charset="-78"/>
          </a:endParaRPr>
        </a:p>
      </dgm:t>
    </dgm:pt>
    <dgm:pt modelId="{7687DBDB-7F6E-486E-B3F3-686F06835217}" type="sibTrans" cxnId="{B5E9C8BC-FF9B-42C5-89CB-FBC99C21E307}">
      <dgm:prSet/>
      <dgm:spPr/>
      <dgm:t>
        <a:bodyPr/>
        <a:lstStyle/>
        <a:p>
          <a:pPr rtl="1"/>
          <a:endParaRPr lang="ar-SA" sz="2300">
            <a:cs typeface="AdvertisingBold" pitchFamily="2" charset="-78"/>
          </a:endParaRPr>
        </a:p>
      </dgm:t>
    </dgm:pt>
    <dgm:pt modelId="{4CF7F0DD-456C-4216-BB97-8473805CB73C}" type="pres">
      <dgm:prSet presAssocID="{F869B7D7-45FB-4B5E-9544-7F5F92EE3E2C}" presName="linearFlow" presStyleCnt="0">
        <dgm:presLayoutVars>
          <dgm:dir val="rev"/>
          <dgm:resizeHandles val="exact"/>
        </dgm:presLayoutVars>
      </dgm:prSet>
      <dgm:spPr/>
    </dgm:pt>
    <dgm:pt modelId="{2FB0D036-08DF-4DE1-8F3A-8D567F61AB9B}" type="pres">
      <dgm:prSet presAssocID="{B7A8B4EF-5E8C-4AF0-89C2-1347A87E0E22}" presName="composite" presStyleCnt="0"/>
      <dgm:spPr/>
    </dgm:pt>
    <dgm:pt modelId="{6D365FAF-3ED7-490F-B520-3B7B046CE2D6}" type="pres">
      <dgm:prSet presAssocID="{B7A8B4EF-5E8C-4AF0-89C2-1347A87E0E22}" presName="imgShp"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1B0ABA11-3C98-4B0B-8F48-F5FA80A2C022}" type="pres">
      <dgm:prSet presAssocID="{B7A8B4EF-5E8C-4AF0-89C2-1347A87E0E22}" presName="txShp" presStyleLbl="node1" presStyleIdx="0" presStyleCnt="1">
        <dgm:presLayoutVars>
          <dgm:bulletEnabled val="1"/>
        </dgm:presLayoutVars>
      </dgm:prSet>
      <dgm:spPr/>
      <dgm:t>
        <a:bodyPr/>
        <a:lstStyle/>
        <a:p>
          <a:pPr rtl="1"/>
          <a:endParaRPr lang="ar-SA"/>
        </a:p>
      </dgm:t>
    </dgm:pt>
  </dgm:ptLst>
  <dgm:cxnLst>
    <dgm:cxn modelId="{36AA1404-59CB-4656-AB2B-614C010BA8D7}" type="presOf" srcId="{F869B7D7-45FB-4B5E-9544-7F5F92EE3E2C}" destId="{4CF7F0DD-456C-4216-BB97-8473805CB73C}" srcOrd="0" destOrd="0" presId="urn:microsoft.com/office/officeart/2005/8/layout/vList3"/>
    <dgm:cxn modelId="{B5E9C8BC-FF9B-42C5-89CB-FBC99C21E307}" srcId="{F869B7D7-45FB-4B5E-9544-7F5F92EE3E2C}" destId="{B7A8B4EF-5E8C-4AF0-89C2-1347A87E0E22}" srcOrd="0" destOrd="0" parTransId="{A3EF981B-A1A5-456A-B2A1-9AA583C59552}" sibTransId="{7687DBDB-7F6E-486E-B3F3-686F06835217}"/>
    <dgm:cxn modelId="{B087B33C-CEC8-41B6-9DC5-DFDD0B0F1E90}" type="presOf" srcId="{B7A8B4EF-5E8C-4AF0-89C2-1347A87E0E22}" destId="{1B0ABA11-3C98-4B0B-8F48-F5FA80A2C022}" srcOrd="0" destOrd="0" presId="urn:microsoft.com/office/officeart/2005/8/layout/vList3"/>
    <dgm:cxn modelId="{E6E8BF76-7A3A-4BE2-A9B5-78FE476E07F7}" type="presParOf" srcId="{4CF7F0DD-456C-4216-BB97-8473805CB73C}" destId="{2FB0D036-08DF-4DE1-8F3A-8D567F61AB9B}" srcOrd="0" destOrd="0" presId="urn:microsoft.com/office/officeart/2005/8/layout/vList3"/>
    <dgm:cxn modelId="{934B413B-CFDE-4930-9526-30ED5B9E1E98}" type="presParOf" srcId="{2FB0D036-08DF-4DE1-8F3A-8D567F61AB9B}" destId="{6D365FAF-3ED7-490F-B520-3B7B046CE2D6}" srcOrd="0" destOrd="0" presId="urn:microsoft.com/office/officeart/2005/8/layout/vList3"/>
    <dgm:cxn modelId="{3E68B67E-2EB5-4D00-9F5B-E4EDF91CC7E6}" type="presParOf" srcId="{2FB0D036-08DF-4DE1-8F3A-8D567F61AB9B}" destId="{1B0ABA11-3C98-4B0B-8F48-F5FA80A2C02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E89215D-3C88-43B9-83C4-EDAD1B0600D0}" type="doc">
      <dgm:prSet loTypeId="urn:microsoft.com/office/officeart/2005/8/layout/hierarchy5" loCatId="hierarchy" qsTypeId="urn:microsoft.com/office/officeart/2005/8/quickstyle/simple1" qsCatId="simple" csTypeId="urn:microsoft.com/office/officeart/2005/8/colors/accent5_1" csCatId="accent5" phldr="1"/>
      <dgm:spPr/>
      <dgm:t>
        <a:bodyPr/>
        <a:lstStyle/>
        <a:p>
          <a:pPr rtl="1"/>
          <a:endParaRPr lang="ar-SA"/>
        </a:p>
      </dgm:t>
    </dgm:pt>
    <dgm:pt modelId="{EFEAC48A-AF22-46AE-B423-9D7BAEBABF96}">
      <dgm:prSet phldrT="[نص]" custT="1">
        <dgm:style>
          <a:lnRef idx="2">
            <a:schemeClr val="accent1"/>
          </a:lnRef>
          <a:fillRef idx="1">
            <a:schemeClr val="lt1"/>
          </a:fillRef>
          <a:effectRef idx="0">
            <a:schemeClr val="accent1"/>
          </a:effectRef>
          <a:fontRef idx="minor">
            <a:schemeClr val="dk1"/>
          </a:fontRef>
        </dgm:style>
      </dgm:prSet>
      <dgm:spPr/>
      <dgm:t>
        <a:bodyPr/>
        <a:lstStyle/>
        <a:p>
          <a:pPr rtl="1"/>
          <a:r>
            <a:rPr lang="ar-SA" sz="2300" b="0" dirty="0" smtClean="0">
              <a:latin typeface="Traditional Arabic" pitchFamily="18" charset="-78"/>
              <a:cs typeface="Traditional Arabic" pitchFamily="18" charset="-78"/>
            </a:rPr>
            <a:t>المصروفات العمومية والإدارية</a:t>
          </a:r>
          <a:endParaRPr lang="ar-SA" sz="2300" b="0" dirty="0">
            <a:latin typeface="Traditional Arabic" pitchFamily="18" charset="-78"/>
            <a:cs typeface="Traditional Arabic" pitchFamily="18" charset="-78"/>
          </a:endParaRPr>
        </a:p>
      </dgm:t>
    </dgm:pt>
    <dgm:pt modelId="{ECDD733F-ABB6-4CB0-B46F-F62FAAB774D6}" type="parTrans" cxnId="{6ED79452-F0BD-49EE-AAEF-83EAEAFD1291}">
      <dgm:prSet/>
      <dgm:spPr/>
      <dgm:t>
        <a:bodyPr/>
        <a:lstStyle/>
        <a:p>
          <a:pPr rtl="1"/>
          <a:endParaRPr lang="ar-SA" sz="2300">
            <a:latin typeface="Traditional Arabic" pitchFamily="18" charset="-78"/>
            <a:cs typeface="Traditional Arabic" pitchFamily="18" charset="-78"/>
          </a:endParaRPr>
        </a:p>
      </dgm:t>
    </dgm:pt>
    <dgm:pt modelId="{6FD4BF31-8E2B-43A4-BFC9-F9C9C49891C0}" type="sibTrans" cxnId="{6ED79452-F0BD-49EE-AAEF-83EAEAFD1291}">
      <dgm:prSet/>
      <dgm:spPr/>
      <dgm:t>
        <a:bodyPr/>
        <a:lstStyle/>
        <a:p>
          <a:pPr rtl="1"/>
          <a:endParaRPr lang="ar-SA" sz="2300">
            <a:latin typeface="Traditional Arabic" pitchFamily="18" charset="-78"/>
            <a:cs typeface="Traditional Arabic" pitchFamily="18" charset="-78"/>
          </a:endParaRPr>
        </a:p>
      </dgm:t>
    </dgm:pt>
    <dgm:pt modelId="{9FCD0AFD-CABF-42F8-8A65-9227076B1649}">
      <dgm:prSet phldrT="[نص]" custT="1">
        <dgm:style>
          <a:lnRef idx="2">
            <a:schemeClr val="accent6"/>
          </a:lnRef>
          <a:fillRef idx="1">
            <a:schemeClr val="lt1"/>
          </a:fillRef>
          <a:effectRef idx="0">
            <a:schemeClr val="accent6"/>
          </a:effectRef>
          <a:fontRef idx="minor">
            <a:schemeClr val="dk1"/>
          </a:fontRef>
        </dgm:style>
      </dgm:prSet>
      <dgm:spPr/>
      <dgm:t>
        <a:bodyPr/>
        <a:lstStyle/>
        <a:p>
          <a:pPr rtl="1"/>
          <a:r>
            <a:rPr lang="ar-SA" sz="2300" b="0" dirty="0" smtClean="0">
              <a:latin typeface="Traditional Arabic" pitchFamily="18" charset="-78"/>
              <a:cs typeface="Traditional Arabic" pitchFamily="18" charset="-78"/>
            </a:rPr>
            <a:t>تكاليف العمالة المباشرة</a:t>
          </a:r>
          <a:endParaRPr lang="ar-SA" sz="2300" b="0" dirty="0">
            <a:latin typeface="Traditional Arabic" pitchFamily="18" charset="-78"/>
            <a:cs typeface="Traditional Arabic" pitchFamily="18" charset="-78"/>
          </a:endParaRPr>
        </a:p>
      </dgm:t>
    </dgm:pt>
    <dgm:pt modelId="{A8282007-044E-4BD4-84C9-11158A4F47B8}" type="parTrans" cxnId="{35F9D55A-7F48-442E-A8BE-7F2753D2B288}">
      <dgm:prSet custT="1"/>
      <dgm:spPr/>
      <dgm:t>
        <a:bodyPr/>
        <a:lstStyle/>
        <a:p>
          <a:pPr rtl="1"/>
          <a:endParaRPr lang="ar-SA" sz="2300">
            <a:latin typeface="Traditional Arabic" pitchFamily="18" charset="-78"/>
            <a:cs typeface="Traditional Arabic" pitchFamily="18" charset="-78"/>
          </a:endParaRPr>
        </a:p>
      </dgm:t>
    </dgm:pt>
    <dgm:pt modelId="{24B2BA0C-6570-4C6D-A00E-7483F4B59AFA}" type="sibTrans" cxnId="{35F9D55A-7F48-442E-A8BE-7F2753D2B288}">
      <dgm:prSet/>
      <dgm:spPr/>
      <dgm:t>
        <a:bodyPr/>
        <a:lstStyle/>
        <a:p>
          <a:pPr rtl="1"/>
          <a:endParaRPr lang="ar-SA" sz="2300">
            <a:latin typeface="Traditional Arabic" pitchFamily="18" charset="-78"/>
            <a:cs typeface="Traditional Arabic" pitchFamily="18" charset="-78"/>
          </a:endParaRPr>
        </a:p>
      </dgm:t>
    </dgm:pt>
    <dgm:pt modelId="{D2BBFE8D-6DA4-4BF8-8D0E-0DAC7A321841}">
      <dgm:prSet phldrT="[نص]" custT="1"/>
      <dgm:spPr/>
      <dgm:t>
        <a:bodyPr/>
        <a:lstStyle/>
        <a:p>
          <a:pPr rtl="1"/>
          <a:r>
            <a:rPr lang="ar-SA" sz="2300" b="0" dirty="0" smtClean="0">
              <a:latin typeface="Traditional Arabic" pitchFamily="18" charset="-78"/>
              <a:cs typeface="Traditional Arabic" pitchFamily="18" charset="-78"/>
            </a:rPr>
            <a:t>رواتب</a:t>
          </a:r>
          <a:endParaRPr lang="ar-SA" sz="2300" b="0" dirty="0">
            <a:latin typeface="Traditional Arabic" pitchFamily="18" charset="-78"/>
            <a:cs typeface="Traditional Arabic" pitchFamily="18" charset="-78"/>
          </a:endParaRPr>
        </a:p>
      </dgm:t>
    </dgm:pt>
    <dgm:pt modelId="{81D6D7A7-A798-47D0-A1B2-56E7402D8708}" type="parTrans" cxnId="{CDF8C33C-9944-44A4-A7F0-BCC9A17F8A38}">
      <dgm:prSet custT="1"/>
      <dgm:spPr/>
      <dgm:t>
        <a:bodyPr/>
        <a:lstStyle/>
        <a:p>
          <a:pPr rtl="1"/>
          <a:endParaRPr lang="ar-SA" sz="2300">
            <a:latin typeface="Traditional Arabic" pitchFamily="18" charset="-78"/>
            <a:cs typeface="Traditional Arabic" pitchFamily="18" charset="-78"/>
          </a:endParaRPr>
        </a:p>
      </dgm:t>
    </dgm:pt>
    <dgm:pt modelId="{CC5550A0-6D77-4DDD-9F55-A345F503A950}" type="sibTrans" cxnId="{CDF8C33C-9944-44A4-A7F0-BCC9A17F8A38}">
      <dgm:prSet/>
      <dgm:spPr/>
      <dgm:t>
        <a:bodyPr/>
        <a:lstStyle/>
        <a:p>
          <a:pPr rtl="1"/>
          <a:endParaRPr lang="ar-SA" sz="2300">
            <a:latin typeface="Traditional Arabic" pitchFamily="18" charset="-78"/>
            <a:cs typeface="Traditional Arabic" pitchFamily="18" charset="-78"/>
          </a:endParaRPr>
        </a:p>
      </dgm:t>
    </dgm:pt>
    <dgm:pt modelId="{F9F89667-8776-4587-A366-4560B5798D0D}">
      <dgm:prSet phldrT="[نص]" custT="1"/>
      <dgm:spPr/>
      <dgm:t>
        <a:bodyPr/>
        <a:lstStyle/>
        <a:p>
          <a:pPr rtl="1"/>
          <a:r>
            <a:rPr lang="ar-SA" sz="2300" b="0" dirty="0" smtClean="0">
              <a:latin typeface="Traditional Arabic" pitchFamily="18" charset="-78"/>
              <a:cs typeface="Traditional Arabic" pitchFamily="18" charset="-78"/>
            </a:rPr>
            <a:t>إجازات</a:t>
          </a:r>
          <a:endParaRPr lang="ar-SA" sz="2300" b="0" dirty="0">
            <a:latin typeface="Traditional Arabic" pitchFamily="18" charset="-78"/>
            <a:cs typeface="Traditional Arabic" pitchFamily="18" charset="-78"/>
          </a:endParaRPr>
        </a:p>
      </dgm:t>
    </dgm:pt>
    <dgm:pt modelId="{0FD45733-40A9-4442-9B69-49CC8731AA32}" type="parTrans" cxnId="{A08291A7-CAC7-4080-BAC5-F999EC4A2C20}">
      <dgm:prSet custT="1"/>
      <dgm:spPr/>
      <dgm:t>
        <a:bodyPr/>
        <a:lstStyle/>
        <a:p>
          <a:pPr rtl="1"/>
          <a:endParaRPr lang="ar-SA" sz="2300">
            <a:latin typeface="Traditional Arabic" pitchFamily="18" charset="-78"/>
            <a:cs typeface="Traditional Arabic" pitchFamily="18" charset="-78"/>
          </a:endParaRPr>
        </a:p>
      </dgm:t>
    </dgm:pt>
    <dgm:pt modelId="{71A72C0B-262E-4DC9-812D-3F36CCAF6E99}" type="sibTrans" cxnId="{A08291A7-CAC7-4080-BAC5-F999EC4A2C20}">
      <dgm:prSet/>
      <dgm:spPr/>
      <dgm:t>
        <a:bodyPr/>
        <a:lstStyle/>
        <a:p>
          <a:pPr rtl="1"/>
          <a:endParaRPr lang="ar-SA" sz="2300">
            <a:latin typeface="Traditional Arabic" pitchFamily="18" charset="-78"/>
            <a:cs typeface="Traditional Arabic" pitchFamily="18" charset="-78"/>
          </a:endParaRPr>
        </a:p>
      </dgm:t>
    </dgm:pt>
    <dgm:pt modelId="{48F1FE36-CB47-4907-AC7C-405001822C28}">
      <dgm:prSet phldrT="[نص]" custT="1">
        <dgm:style>
          <a:lnRef idx="2">
            <a:schemeClr val="accent6"/>
          </a:lnRef>
          <a:fillRef idx="1">
            <a:schemeClr val="lt1"/>
          </a:fillRef>
          <a:effectRef idx="0">
            <a:schemeClr val="accent6"/>
          </a:effectRef>
          <a:fontRef idx="minor">
            <a:schemeClr val="dk1"/>
          </a:fontRef>
        </dgm:style>
      </dgm:prSet>
      <dgm:spPr/>
      <dgm:t>
        <a:bodyPr/>
        <a:lstStyle/>
        <a:p>
          <a:pPr rtl="1"/>
          <a:r>
            <a:rPr lang="ar-SA" sz="2300" b="0" dirty="0" smtClean="0">
              <a:latin typeface="Traditional Arabic" pitchFamily="18" charset="-78"/>
              <a:cs typeface="Traditional Arabic" pitchFamily="18" charset="-78"/>
            </a:rPr>
            <a:t>المستهلكات</a:t>
          </a:r>
          <a:endParaRPr lang="ar-SA" sz="2300" b="0" dirty="0">
            <a:latin typeface="Traditional Arabic" pitchFamily="18" charset="-78"/>
            <a:cs typeface="Traditional Arabic" pitchFamily="18" charset="-78"/>
          </a:endParaRPr>
        </a:p>
      </dgm:t>
    </dgm:pt>
    <dgm:pt modelId="{E70C2E1F-A112-4C10-BBF8-89CD4E96C27D}" type="parTrans" cxnId="{9AB1A63F-3F45-4DF0-9847-B904DA3FF399}">
      <dgm:prSet custT="1"/>
      <dgm:spPr/>
      <dgm:t>
        <a:bodyPr/>
        <a:lstStyle/>
        <a:p>
          <a:pPr rtl="1"/>
          <a:endParaRPr lang="ar-SA" sz="2300">
            <a:latin typeface="Traditional Arabic" pitchFamily="18" charset="-78"/>
            <a:cs typeface="Traditional Arabic" pitchFamily="18" charset="-78"/>
          </a:endParaRPr>
        </a:p>
      </dgm:t>
    </dgm:pt>
    <dgm:pt modelId="{CA73F0B8-D853-4831-81B3-597755A0CA76}" type="sibTrans" cxnId="{9AB1A63F-3F45-4DF0-9847-B904DA3FF399}">
      <dgm:prSet/>
      <dgm:spPr/>
      <dgm:t>
        <a:bodyPr/>
        <a:lstStyle/>
        <a:p>
          <a:pPr rtl="1"/>
          <a:endParaRPr lang="ar-SA" sz="2300">
            <a:latin typeface="Traditional Arabic" pitchFamily="18" charset="-78"/>
            <a:cs typeface="Traditional Arabic" pitchFamily="18" charset="-78"/>
          </a:endParaRPr>
        </a:p>
      </dgm:t>
    </dgm:pt>
    <dgm:pt modelId="{2120F9C0-DD0A-46DF-9DA6-558C4BBADD12}">
      <dgm:prSet phldrT="[نص]" custT="1"/>
      <dgm:spPr/>
      <dgm:t>
        <a:bodyPr/>
        <a:lstStyle/>
        <a:p>
          <a:pPr rtl="1"/>
          <a:r>
            <a:rPr lang="ar-SA" sz="2300" b="0" dirty="0" smtClean="0">
              <a:latin typeface="Traditional Arabic" pitchFamily="18" charset="-78"/>
              <a:cs typeface="Traditional Arabic" pitchFamily="18" charset="-78"/>
            </a:rPr>
            <a:t>صيانة مباني</a:t>
          </a:r>
          <a:endParaRPr lang="ar-SA" sz="2300" b="0" dirty="0">
            <a:latin typeface="Traditional Arabic" pitchFamily="18" charset="-78"/>
            <a:cs typeface="Traditional Arabic" pitchFamily="18" charset="-78"/>
          </a:endParaRPr>
        </a:p>
      </dgm:t>
    </dgm:pt>
    <dgm:pt modelId="{14299BAA-0DEE-43FB-8B9F-080221F27698}" type="parTrans" cxnId="{36912210-3A63-4180-AFC7-2CEB6C41EBE3}">
      <dgm:prSet custT="1"/>
      <dgm:spPr/>
      <dgm:t>
        <a:bodyPr/>
        <a:lstStyle/>
        <a:p>
          <a:pPr rtl="1"/>
          <a:endParaRPr lang="ar-SA" sz="2300">
            <a:latin typeface="Traditional Arabic" pitchFamily="18" charset="-78"/>
            <a:cs typeface="Traditional Arabic" pitchFamily="18" charset="-78"/>
          </a:endParaRPr>
        </a:p>
      </dgm:t>
    </dgm:pt>
    <dgm:pt modelId="{96B4F11A-B057-4731-8E82-F65F1BD40BF8}" type="sibTrans" cxnId="{36912210-3A63-4180-AFC7-2CEB6C41EBE3}">
      <dgm:prSet/>
      <dgm:spPr/>
      <dgm:t>
        <a:bodyPr/>
        <a:lstStyle/>
        <a:p>
          <a:pPr rtl="1"/>
          <a:endParaRPr lang="ar-SA" sz="2300">
            <a:latin typeface="Traditional Arabic" pitchFamily="18" charset="-78"/>
            <a:cs typeface="Traditional Arabic" pitchFamily="18" charset="-78"/>
          </a:endParaRPr>
        </a:p>
      </dgm:t>
    </dgm:pt>
    <dgm:pt modelId="{2745950A-0899-434F-9ECD-AB3CB6CE5799}">
      <dgm:prSet phldrT="[نص]" custT="1">
        <dgm:style>
          <a:lnRef idx="1">
            <a:schemeClr val="accent1"/>
          </a:lnRef>
          <a:fillRef idx="2">
            <a:schemeClr val="accent1"/>
          </a:fillRef>
          <a:effectRef idx="1">
            <a:schemeClr val="accent1"/>
          </a:effectRef>
          <a:fontRef idx="minor">
            <a:schemeClr val="dk1"/>
          </a:fontRef>
        </dgm:style>
      </dgm:prSet>
      <dgm:spPr/>
      <dgm:t>
        <a:bodyPr/>
        <a:lstStyle/>
        <a:p>
          <a:pPr rtl="1"/>
          <a:r>
            <a:rPr lang="ar-SA" sz="2300" b="0" dirty="0" smtClean="0">
              <a:latin typeface="Traditional Arabic" pitchFamily="18" charset="-78"/>
              <a:cs typeface="Traditional Arabic" pitchFamily="18" charset="-78"/>
            </a:rPr>
            <a:t>حساب رئيسي</a:t>
          </a:r>
          <a:endParaRPr lang="ar-SA" sz="2300" b="0" dirty="0">
            <a:latin typeface="Traditional Arabic" pitchFamily="18" charset="-78"/>
            <a:cs typeface="Traditional Arabic" pitchFamily="18" charset="-78"/>
          </a:endParaRPr>
        </a:p>
      </dgm:t>
    </dgm:pt>
    <dgm:pt modelId="{6A57D263-F016-4A8B-813F-D3DE44ACB5F6}" type="parTrans" cxnId="{FF797649-F697-4D84-8A48-7328B91628D6}">
      <dgm:prSet/>
      <dgm:spPr/>
      <dgm:t>
        <a:bodyPr/>
        <a:lstStyle/>
        <a:p>
          <a:pPr rtl="1"/>
          <a:endParaRPr lang="ar-SA" sz="2300">
            <a:latin typeface="Traditional Arabic" pitchFamily="18" charset="-78"/>
            <a:cs typeface="Traditional Arabic" pitchFamily="18" charset="-78"/>
          </a:endParaRPr>
        </a:p>
      </dgm:t>
    </dgm:pt>
    <dgm:pt modelId="{F6C6E8CA-21FE-44F4-BE9F-465C1742B1CD}" type="sibTrans" cxnId="{FF797649-F697-4D84-8A48-7328B91628D6}">
      <dgm:prSet/>
      <dgm:spPr/>
      <dgm:t>
        <a:bodyPr/>
        <a:lstStyle/>
        <a:p>
          <a:pPr rtl="1"/>
          <a:endParaRPr lang="ar-SA" sz="2300">
            <a:latin typeface="Traditional Arabic" pitchFamily="18" charset="-78"/>
            <a:cs typeface="Traditional Arabic" pitchFamily="18" charset="-78"/>
          </a:endParaRPr>
        </a:p>
      </dgm:t>
    </dgm:pt>
    <dgm:pt modelId="{563928E4-D14C-427B-A610-40B4D96058C8}">
      <dgm:prSet phldrT="[نص]" custT="1"/>
      <dgm:spPr/>
      <dgm:t>
        <a:bodyPr/>
        <a:lstStyle/>
        <a:p>
          <a:pPr rtl="1"/>
          <a:r>
            <a:rPr lang="ar-SA" sz="2300" b="1" dirty="0" smtClean="0">
              <a:latin typeface="Traditional Arabic" pitchFamily="18" charset="-78"/>
              <a:cs typeface="Traditional Arabic" pitchFamily="18" charset="-78"/>
            </a:rPr>
            <a:t>حسابات فرعية</a:t>
          </a:r>
          <a:endParaRPr lang="ar-SA" sz="2300" b="1" dirty="0">
            <a:latin typeface="Traditional Arabic" pitchFamily="18" charset="-78"/>
            <a:cs typeface="Traditional Arabic" pitchFamily="18" charset="-78"/>
          </a:endParaRPr>
        </a:p>
      </dgm:t>
    </dgm:pt>
    <dgm:pt modelId="{2F5974B4-D5AF-4CC1-91B7-A15C1051BA32}" type="parTrans" cxnId="{8E2C0D08-7BF3-4F1D-9EEA-7CC02CE61F07}">
      <dgm:prSet/>
      <dgm:spPr/>
      <dgm:t>
        <a:bodyPr/>
        <a:lstStyle/>
        <a:p>
          <a:pPr rtl="1"/>
          <a:endParaRPr lang="ar-SA" sz="2300">
            <a:latin typeface="Traditional Arabic" pitchFamily="18" charset="-78"/>
            <a:cs typeface="Traditional Arabic" pitchFamily="18" charset="-78"/>
          </a:endParaRPr>
        </a:p>
      </dgm:t>
    </dgm:pt>
    <dgm:pt modelId="{1FE78835-DA15-4901-B98A-E9FFE801B11C}" type="sibTrans" cxnId="{8E2C0D08-7BF3-4F1D-9EEA-7CC02CE61F07}">
      <dgm:prSet/>
      <dgm:spPr/>
      <dgm:t>
        <a:bodyPr/>
        <a:lstStyle/>
        <a:p>
          <a:pPr rtl="1"/>
          <a:endParaRPr lang="ar-SA" sz="2300">
            <a:latin typeface="Traditional Arabic" pitchFamily="18" charset="-78"/>
            <a:cs typeface="Traditional Arabic" pitchFamily="18" charset="-78"/>
          </a:endParaRPr>
        </a:p>
      </dgm:t>
    </dgm:pt>
    <dgm:pt modelId="{03C55A9C-747D-484B-AE1C-BAAB6330F31C}">
      <dgm:prSet phldrT="[نص]" custT="1"/>
      <dgm:spPr/>
      <dgm:t>
        <a:bodyPr/>
        <a:lstStyle/>
        <a:p>
          <a:pPr rtl="1"/>
          <a:r>
            <a:rPr lang="ar-SA" sz="2300" b="1" dirty="0" smtClean="0">
              <a:latin typeface="Traditional Arabic" pitchFamily="18" charset="-78"/>
              <a:cs typeface="Traditional Arabic" pitchFamily="18" charset="-78"/>
            </a:rPr>
            <a:t>حسابات تحليلية</a:t>
          </a:r>
          <a:endParaRPr lang="ar-SA" sz="2300" b="1" dirty="0">
            <a:latin typeface="Traditional Arabic" pitchFamily="18" charset="-78"/>
            <a:cs typeface="Traditional Arabic" pitchFamily="18" charset="-78"/>
          </a:endParaRPr>
        </a:p>
      </dgm:t>
    </dgm:pt>
    <dgm:pt modelId="{7D3A0110-8EFB-4D7D-A9C9-64AD74C01A78}" type="parTrans" cxnId="{9C54281C-E5B3-41E9-810F-BA8F82EBF3E7}">
      <dgm:prSet/>
      <dgm:spPr/>
      <dgm:t>
        <a:bodyPr/>
        <a:lstStyle/>
        <a:p>
          <a:pPr rtl="1"/>
          <a:endParaRPr lang="ar-SA" sz="2300">
            <a:latin typeface="Traditional Arabic" pitchFamily="18" charset="-78"/>
            <a:cs typeface="Traditional Arabic" pitchFamily="18" charset="-78"/>
          </a:endParaRPr>
        </a:p>
      </dgm:t>
    </dgm:pt>
    <dgm:pt modelId="{5E172736-EDDF-4409-A7AB-1CC7685909F4}" type="sibTrans" cxnId="{9C54281C-E5B3-41E9-810F-BA8F82EBF3E7}">
      <dgm:prSet/>
      <dgm:spPr/>
      <dgm:t>
        <a:bodyPr/>
        <a:lstStyle/>
        <a:p>
          <a:pPr rtl="1"/>
          <a:endParaRPr lang="ar-SA" sz="2300">
            <a:latin typeface="Traditional Arabic" pitchFamily="18" charset="-78"/>
            <a:cs typeface="Traditional Arabic" pitchFamily="18" charset="-78"/>
          </a:endParaRPr>
        </a:p>
      </dgm:t>
    </dgm:pt>
    <dgm:pt modelId="{3B8ED450-7B3D-4A36-93D6-2CD0140BDA32}">
      <dgm:prSet custT="1"/>
      <dgm:spPr/>
      <dgm:t>
        <a:bodyPr/>
        <a:lstStyle/>
        <a:p>
          <a:pPr rtl="1"/>
          <a:r>
            <a:rPr lang="ar-SA" sz="2300" b="0" dirty="0" smtClean="0">
              <a:latin typeface="Traditional Arabic" pitchFamily="18" charset="-78"/>
              <a:cs typeface="Traditional Arabic" pitchFamily="18" charset="-78"/>
            </a:rPr>
            <a:t>علاج</a:t>
          </a:r>
          <a:endParaRPr lang="ar-SA" sz="2300" b="0" dirty="0">
            <a:latin typeface="Traditional Arabic" pitchFamily="18" charset="-78"/>
            <a:cs typeface="Traditional Arabic" pitchFamily="18" charset="-78"/>
          </a:endParaRPr>
        </a:p>
      </dgm:t>
    </dgm:pt>
    <dgm:pt modelId="{9FF324C3-5E64-4C88-A57C-D6FFA601E935}" type="parTrans" cxnId="{FEC69D22-9E4F-4AB5-BFDE-CAC8CFBD319F}">
      <dgm:prSet custT="1"/>
      <dgm:spPr/>
      <dgm:t>
        <a:bodyPr/>
        <a:lstStyle/>
        <a:p>
          <a:pPr rtl="1"/>
          <a:endParaRPr lang="ar-SA" sz="2300">
            <a:latin typeface="Traditional Arabic" pitchFamily="18" charset="-78"/>
            <a:cs typeface="Traditional Arabic" pitchFamily="18" charset="-78"/>
          </a:endParaRPr>
        </a:p>
      </dgm:t>
    </dgm:pt>
    <dgm:pt modelId="{EEB72E47-4142-44DC-883A-076B2D71C333}" type="sibTrans" cxnId="{FEC69D22-9E4F-4AB5-BFDE-CAC8CFBD319F}">
      <dgm:prSet/>
      <dgm:spPr/>
      <dgm:t>
        <a:bodyPr/>
        <a:lstStyle/>
        <a:p>
          <a:pPr rtl="1"/>
          <a:endParaRPr lang="ar-SA" sz="2300">
            <a:latin typeface="Traditional Arabic" pitchFamily="18" charset="-78"/>
            <a:cs typeface="Traditional Arabic" pitchFamily="18" charset="-78"/>
          </a:endParaRPr>
        </a:p>
      </dgm:t>
    </dgm:pt>
    <dgm:pt modelId="{43A42B37-8C08-4C8E-83AB-5025821C99F0}">
      <dgm:prSet custT="1"/>
      <dgm:spPr/>
      <dgm:t>
        <a:bodyPr/>
        <a:lstStyle/>
        <a:p>
          <a:pPr rtl="1"/>
          <a:r>
            <a:rPr lang="ar-SA" sz="2300" b="0" dirty="0" smtClean="0">
              <a:latin typeface="Traditional Arabic" pitchFamily="18" charset="-78"/>
              <a:cs typeface="Traditional Arabic" pitchFamily="18" charset="-78"/>
            </a:rPr>
            <a:t>صيانة أجهزة</a:t>
          </a:r>
          <a:endParaRPr lang="ar-SA" sz="2300" b="0" dirty="0">
            <a:latin typeface="Traditional Arabic" pitchFamily="18" charset="-78"/>
            <a:cs typeface="Traditional Arabic" pitchFamily="18" charset="-78"/>
          </a:endParaRPr>
        </a:p>
      </dgm:t>
    </dgm:pt>
    <dgm:pt modelId="{54EB6232-6DDA-4E33-86E5-996E9935CD9F}" type="parTrans" cxnId="{E8CAA8E8-BFAE-45A3-94C5-13E0D860EE7F}">
      <dgm:prSet custT="1"/>
      <dgm:spPr/>
      <dgm:t>
        <a:bodyPr/>
        <a:lstStyle/>
        <a:p>
          <a:pPr rtl="1"/>
          <a:endParaRPr lang="ar-SA" sz="2300">
            <a:latin typeface="Traditional Arabic" pitchFamily="18" charset="-78"/>
            <a:cs typeface="Traditional Arabic" pitchFamily="18" charset="-78"/>
          </a:endParaRPr>
        </a:p>
      </dgm:t>
    </dgm:pt>
    <dgm:pt modelId="{B6D4A6CA-6CAA-4409-B209-178E16C1DBE7}" type="sibTrans" cxnId="{E8CAA8E8-BFAE-45A3-94C5-13E0D860EE7F}">
      <dgm:prSet/>
      <dgm:spPr/>
      <dgm:t>
        <a:bodyPr/>
        <a:lstStyle/>
        <a:p>
          <a:pPr rtl="1"/>
          <a:endParaRPr lang="ar-SA" sz="2300">
            <a:latin typeface="Traditional Arabic" pitchFamily="18" charset="-78"/>
            <a:cs typeface="Traditional Arabic" pitchFamily="18" charset="-78"/>
          </a:endParaRPr>
        </a:p>
      </dgm:t>
    </dgm:pt>
    <dgm:pt modelId="{104DFB44-DAFF-49D0-9195-A4F3573AE6B1}" type="pres">
      <dgm:prSet presAssocID="{CE89215D-3C88-43B9-83C4-EDAD1B0600D0}" presName="mainComposite" presStyleCnt="0">
        <dgm:presLayoutVars>
          <dgm:chPref val="1"/>
          <dgm:dir val="rev"/>
          <dgm:animOne val="branch"/>
          <dgm:animLvl val="lvl"/>
          <dgm:resizeHandles val="exact"/>
        </dgm:presLayoutVars>
      </dgm:prSet>
      <dgm:spPr/>
      <dgm:t>
        <a:bodyPr/>
        <a:lstStyle/>
        <a:p>
          <a:pPr rtl="1"/>
          <a:endParaRPr lang="ar-SA"/>
        </a:p>
      </dgm:t>
    </dgm:pt>
    <dgm:pt modelId="{0EB15DD1-2CEE-4468-9BCC-8E90EDDC0A35}" type="pres">
      <dgm:prSet presAssocID="{CE89215D-3C88-43B9-83C4-EDAD1B0600D0}" presName="hierFlow" presStyleCnt="0"/>
      <dgm:spPr/>
      <dgm:t>
        <a:bodyPr/>
        <a:lstStyle/>
        <a:p>
          <a:pPr rtl="1"/>
          <a:endParaRPr lang="ar-SA"/>
        </a:p>
      </dgm:t>
    </dgm:pt>
    <dgm:pt modelId="{460A6C21-6303-4BF5-913C-B5DACCF7D4CB}" type="pres">
      <dgm:prSet presAssocID="{CE89215D-3C88-43B9-83C4-EDAD1B0600D0}" presName="firstBuf" presStyleCnt="0"/>
      <dgm:spPr/>
      <dgm:t>
        <a:bodyPr/>
        <a:lstStyle/>
        <a:p>
          <a:pPr rtl="1"/>
          <a:endParaRPr lang="ar-SA"/>
        </a:p>
      </dgm:t>
    </dgm:pt>
    <dgm:pt modelId="{691920F4-92AB-47AD-8143-F4549B904944}" type="pres">
      <dgm:prSet presAssocID="{CE89215D-3C88-43B9-83C4-EDAD1B0600D0}" presName="hierChild1" presStyleCnt="0">
        <dgm:presLayoutVars>
          <dgm:chPref val="1"/>
          <dgm:animOne val="branch"/>
          <dgm:animLvl val="lvl"/>
        </dgm:presLayoutVars>
      </dgm:prSet>
      <dgm:spPr/>
      <dgm:t>
        <a:bodyPr/>
        <a:lstStyle/>
        <a:p>
          <a:pPr rtl="1"/>
          <a:endParaRPr lang="ar-SA"/>
        </a:p>
      </dgm:t>
    </dgm:pt>
    <dgm:pt modelId="{84CA46A5-2459-433C-9E2A-FA4BCC275C26}" type="pres">
      <dgm:prSet presAssocID="{EFEAC48A-AF22-46AE-B423-9D7BAEBABF96}" presName="Name17" presStyleCnt="0"/>
      <dgm:spPr/>
      <dgm:t>
        <a:bodyPr/>
        <a:lstStyle/>
        <a:p>
          <a:pPr rtl="1"/>
          <a:endParaRPr lang="ar-SA"/>
        </a:p>
      </dgm:t>
    </dgm:pt>
    <dgm:pt modelId="{8D699395-E6F9-44B3-A93E-CD9CB01214C0}" type="pres">
      <dgm:prSet presAssocID="{EFEAC48A-AF22-46AE-B423-9D7BAEBABF96}" presName="level1Shape" presStyleLbl="node0" presStyleIdx="0" presStyleCnt="1" custScaleX="152351" custScaleY="273758">
        <dgm:presLayoutVars>
          <dgm:chPref val="3"/>
        </dgm:presLayoutVars>
      </dgm:prSet>
      <dgm:spPr/>
      <dgm:t>
        <a:bodyPr/>
        <a:lstStyle/>
        <a:p>
          <a:pPr rtl="1"/>
          <a:endParaRPr lang="ar-SA"/>
        </a:p>
      </dgm:t>
    </dgm:pt>
    <dgm:pt modelId="{781C8610-8E28-443F-BC55-AC9FE951C687}" type="pres">
      <dgm:prSet presAssocID="{EFEAC48A-AF22-46AE-B423-9D7BAEBABF96}" presName="hierChild2" presStyleCnt="0"/>
      <dgm:spPr/>
      <dgm:t>
        <a:bodyPr/>
        <a:lstStyle/>
        <a:p>
          <a:pPr rtl="1"/>
          <a:endParaRPr lang="ar-SA"/>
        </a:p>
      </dgm:t>
    </dgm:pt>
    <dgm:pt modelId="{3CF89ECE-BC72-4336-B2C0-F537E0953AB5}" type="pres">
      <dgm:prSet presAssocID="{A8282007-044E-4BD4-84C9-11158A4F47B8}" presName="Name25" presStyleLbl="parChTrans1D2" presStyleIdx="0" presStyleCnt="2"/>
      <dgm:spPr/>
      <dgm:t>
        <a:bodyPr/>
        <a:lstStyle/>
        <a:p>
          <a:pPr rtl="1"/>
          <a:endParaRPr lang="ar-SA"/>
        </a:p>
      </dgm:t>
    </dgm:pt>
    <dgm:pt modelId="{9FFFA8E4-505D-4946-B0B8-EE7939C2E92A}" type="pres">
      <dgm:prSet presAssocID="{A8282007-044E-4BD4-84C9-11158A4F47B8}" presName="connTx" presStyleLbl="parChTrans1D2" presStyleIdx="0" presStyleCnt="2"/>
      <dgm:spPr/>
      <dgm:t>
        <a:bodyPr/>
        <a:lstStyle/>
        <a:p>
          <a:pPr rtl="1"/>
          <a:endParaRPr lang="ar-SA"/>
        </a:p>
      </dgm:t>
    </dgm:pt>
    <dgm:pt modelId="{DA13CBD0-2F2C-42E8-9970-41A782FFDE7A}" type="pres">
      <dgm:prSet presAssocID="{9FCD0AFD-CABF-42F8-8A65-9227076B1649}" presName="Name30" presStyleCnt="0"/>
      <dgm:spPr/>
      <dgm:t>
        <a:bodyPr/>
        <a:lstStyle/>
        <a:p>
          <a:pPr rtl="1"/>
          <a:endParaRPr lang="ar-SA"/>
        </a:p>
      </dgm:t>
    </dgm:pt>
    <dgm:pt modelId="{D0FAE367-E3D9-4CFF-89DC-4435DD8025EC}" type="pres">
      <dgm:prSet presAssocID="{9FCD0AFD-CABF-42F8-8A65-9227076B1649}" presName="level2Shape" presStyleLbl="node2" presStyleIdx="0" presStyleCnt="2" custScaleX="154622" custScaleY="224341" custLinFactNeighborX="-17239"/>
      <dgm:spPr/>
      <dgm:t>
        <a:bodyPr/>
        <a:lstStyle/>
        <a:p>
          <a:pPr rtl="1"/>
          <a:endParaRPr lang="ar-SA"/>
        </a:p>
      </dgm:t>
    </dgm:pt>
    <dgm:pt modelId="{C076ECBC-FC68-4B16-9F02-6FB85D57A161}" type="pres">
      <dgm:prSet presAssocID="{9FCD0AFD-CABF-42F8-8A65-9227076B1649}" presName="hierChild3" presStyleCnt="0"/>
      <dgm:spPr/>
      <dgm:t>
        <a:bodyPr/>
        <a:lstStyle/>
        <a:p>
          <a:pPr rtl="1"/>
          <a:endParaRPr lang="ar-SA"/>
        </a:p>
      </dgm:t>
    </dgm:pt>
    <dgm:pt modelId="{DD2C69A8-2A43-4D45-80DA-FEE5BA241BFD}" type="pres">
      <dgm:prSet presAssocID="{81D6D7A7-A798-47D0-A1B2-56E7402D8708}" presName="Name25" presStyleLbl="parChTrans1D3" presStyleIdx="0" presStyleCnt="5"/>
      <dgm:spPr/>
      <dgm:t>
        <a:bodyPr/>
        <a:lstStyle/>
        <a:p>
          <a:pPr rtl="1"/>
          <a:endParaRPr lang="ar-SA"/>
        </a:p>
      </dgm:t>
    </dgm:pt>
    <dgm:pt modelId="{4D4D1530-F7A8-4D6D-9B9C-F776480DE17E}" type="pres">
      <dgm:prSet presAssocID="{81D6D7A7-A798-47D0-A1B2-56E7402D8708}" presName="connTx" presStyleLbl="parChTrans1D3" presStyleIdx="0" presStyleCnt="5"/>
      <dgm:spPr/>
      <dgm:t>
        <a:bodyPr/>
        <a:lstStyle/>
        <a:p>
          <a:pPr rtl="1"/>
          <a:endParaRPr lang="ar-SA"/>
        </a:p>
      </dgm:t>
    </dgm:pt>
    <dgm:pt modelId="{BAB3AE6B-0E24-474D-A9E3-429C9004A3AF}" type="pres">
      <dgm:prSet presAssocID="{D2BBFE8D-6DA4-4BF8-8D0E-0DAC7A321841}" presName="Name30" presStyleCnt="0"/>
      <dgm:spPr/>
      <dgm:t>
        <a:bodyPr/>
        <a:lstStyle/>
        <a:p>
          <a:pPr rtl="1"/>
          <a:endParaRPr lang="ar-SA"/>
        </a:p>
      </dgm:t>
    </dgm:pt>
    <dgm:pt modelId="{0BA6BE68-5AD3-4A29-B027-31BDF5C8909C}" type="pres">
      <dgm:prSet presAssocID="{D2BBFE8D-6DA4-4BF8-8D0E-0DAC7A321841}" presName="level2Shape" presStyleLbl="node3" presStyleIdx="0" presStyleCnt="5" custScaleX="153393" custLinFactNeighborX="-27585"/>
      <dgm:spPr/>
      <dgm:t>
        <a:bodyPr/>
        <a:lstStyle/>
        <a:p>
          <a:pPr rtl="1"/>
          <a:endParaRPr lang="ar-SA"/>
        </a:p>
      </dgm:t>
    </dgm:pt>
    <dgm:pt modelId="{D79EB495-FCD0-443F-A8A6-F9122EB4E984}" type="pres">
      <dgm:prSet presAssocID="{D2BBFE8D-6DA4-4BF8-8D0E-0DAC7A321841}" presName="hierChild3" presStyleCnt="0"/>
      <dgm:spPr/>
      <dgm:t>
        <a:bodyPr/>
        <a:lstStyle/>
        <a:p>
          <a:pPr rtl="1"/>
          <a:endParaRPr lang="ar-SA"/>
        </a:p>
      </dgm:t>
    </dgm:pt>
    <dgm:pt modelId="{967AB4F3-6EDA-4589-AD06-28A3048729DC}" type="pres">
      <dgm:prSet presAssocID="{0FD45733-40A9-4442-9B69-49CC8731AA32}" presName="Name25" presStyleLbl="parChTrans1D3" presStyleIdx="1" presStyleCnt="5"/>
      <dgm:spPr/>
      <dgm:t>
        <a:bodyPr/>
        <a:lstStyle/>
        <a:p>
          <a:pPr rtl="1"/>
          <a:endParaRPr lang="ar-SA"/>
        </a:p>
      </dgm:t>
    </dgm:pt>
    <dgm:pt modelId="{F011518A-9CAA-40CD-9508-2763B44C5BC0}" type="pres">
      <dgm:prSet presAssocID="{0FD45733-40A9-4442-9B69-49CC8731AA32}" presName="connTx" presStyleLbl="parChTrans1D3" presStyleIdx="1" presStyleCnt="5"/>
      <dgm:spPr/>
      <dgm:t>
        <a:bodyPr/>
        <a:lstStyle/>
        <a:p>
          <a:pPr rtl="1"/>
          <a:endParaRPr lang="ar-SA"/>
        </a:p>
      </dgm:t>
    </dgm:pt>
    <dgm:pt modelId="{316376E7-19CB-421C-9EB2-B06AE316043E}" type="pres">
      <dgm:prSet presAssocID="{F9F89667-8776-4587-A366-4560B5798D0D}" presName="Name30" presStyleCnt="0"/>
      <dgm:spPr/>
      <dgm:t>
        <a:bodyPr/>
        <a:lstStyle/>
        <a:p>
          <a:pPr rtl="1"/>
          <a:endParaRPr lang="ar-SA"/>
        </a:p>
      </dgm:t>
    </dgm:pt>
    <dgm:pt modelId="{D4CB296B-1B1F-4286-890A-B039CAAC3B11}" type="pres">
      <dgm:prSet presAssocID="{F9F89667-8776-4587-A366-4560B5798D0D}" presName="level2Shape" presStyleLbl="node3" presStyleIdx="1" presStyleCnt="5" custScaleX="153393" custLinFactNeighborX="-27585"/>
      <dgm:spPr/>
      <dgm:t>
        <a:bodyPr/>
        <a:lstStyle/>
        <a:p>
          <a:pPr rtl="1"/>
          <a:endParaRPr lang="ar-SA"/>
        </a:p>
      </dgm:t>
    </dgm:pt>
    <dgm:pt modelId="{9ECCA90D-9D11-4D86-A09D-3795E6372E81}" type="pres">
      <dgm:prSet presAssocID="{F9F89667-8776-4587-A366-4560B5798D0D}" presName="hierChild3" presStyleCnt="0"/>
      <dgm:spPr/>
      <dgm:t>
        <a:bodyPr/>
        <a:lstStyle/>
        <a:p>
          <a:pPr rtl="1"/>
          <a:endParaRPr lang="ar-SA"/>
        </a:p>
      </dgm:t>
    </dgm:pt>
    <dgm:pt modelId="{F3C1CBC7-7B45-4FBF-9EE9-735C4F825536}" type="pres">
      <dgm:prSet presAssocID="{9FF324C3-5E64-4C88-A57C-D6FFA601E935}" presName="Name25" presStyleLbl="parChTrans1D3" presStyleIdx="2" presStyleCnt="5"/>
      <dgm:spPr/>
      <dgm:t>
        <a:bodyPr/>
        <a:lstStyle/>
        <a:p>
          <a:pPr rtl="1"/>
          <a:endParaRPr lang="ar-SA"/>
        </a:p>
      </dgm:t>
    </dgm:pt>
    <dgm:pt modelId="{9170137B-5EF8-47EE-B78D-608E2EB58BB2}" type="pres">
      <dgm:prSet presAssocID="{9FF324C3-5E64-4C88-A57C-D6FFA601E935}" presName="connTx" presStyleLbl="parChTrans1D3" presStyleIdx="2" presStyleCnt="5"/>
      <dgm:spPr/>
      <dgm:t>
        <a:bodyPr/>
        <a:lstStyle/>
        <a:p>
          <a:pPr rtl="1"/>
          <a:endParaRPr lang="ar-SA"/>
        </a:p>
      </dgm:t>
    </dgm:pt>
    <dgm:pt modelId="{D4325AF9-9AC9-44C0-ADD7-0A1A30A23439}" type="pres">
      <dgm:prSet presAssocID="{3B8ED450-7B3D-4A36-93D6-2CD0140BDA32}" presName="Name30" presStyleCnt="0"/>
      <dgm:spPr/>
      <dgm:t>
        <a:bodyPr/>
        <a:lstStyle/>
        <a:p>
          <a:pPr rtl="1"/>
          <a:endParaRPr lang="ar-SA"/>
        </a:p>
      </dgm:t>
    </dgm:pt>
    <dgm:pt modelId="{1BD35140-BAE6-47C0-9FDD-E1907619D852}" type="pres">
      <dgm:prSet presAssocID="{3B8ED450-7B3D-4A36-93D6-2CD0140BDA32}" presName="level2Shape" presStyleLbl="node3" presStyleIdx="2" presStyleCnt="5" custScaleX="153393" custLinFactNeighborX="-27585"/>
      <dgm:spPr/>
      <dgm:t>
        <a:bodyPr/>
        <a:lstStyle/>
        <a:p>
          <a:pPr rtl="1"/>
          <a:endParaRPr lang="ar-SA"/>
        </a:p>
      </dgm:t>
    </dgm:pt>
    <dgm:pt modelId="{66F27F81-57C4-43BA-B80E-5590C32EEE76}" type="pres">
      <dgm:prSet presAssocID="{3B8ED450-7B3D-4A36-93D6-2CD0140BDA32}" presName="hierChild3" presStyleCnt="0"/>
      <dgm:spPr/>
      <dgm:t>
        <a:bodyPr/>
        <a:lstStyle/>
        <a:p>
          <a:pPr rtl="1"/>
          <a:endParaRPr lang="ar-SA"/>
        </a:p>
      </dgm:t>
    </dgm:pt>
    <dgm:pt modelId="{37596ED6-799E-4ACD-8AD5-D1F28DCE0C9B}" type="pres">
      <dgm:prSet presAssocID="{E70C2E1F-A112-4C10-BBF8-89CD4E96C27D}" presName="Name25" presStyleLbl="parChTrans1D2" presStyleIdx="1" presStyleCnt="2"/>
      <dgm:spPr/>
      <dgm:t>
        <a:bodyPr/>
        <a:lstStyle/>
        <a:p>
          <a:pPr rtl="1"/>
          <a:endParaRPr lang="ar-SA"/>
        </a:p>
      </dgm:t>
    </dgm:pt>
    <dgm:pt modelId="{042D5FA2-2262-4AD6-B171-A46827A723EF}" type="pres">
      <dgm:prSet presAssocID="{E70C2E1F-A112-4C10-BBF8-89CD4E96C27D}" presName="connTx" presStyleLbl="parChTrans1D2" presStyleIdx="1" presStyleCnt="2"/>
      <dgm:spPr/>
      <dgm:t>
        <a:bodyPr/>
        <a:lstStyle/>
        <a:p>
          <a:pPr rtl="1"/>
          <a:endParaRPr lang="ar-SA"/>
        </a:p>
      </dgm:t>
    </dgm:pt>
    <dgm:pt modelId="{8157D389-BE11-4C4D-B8FE-F9859252ECB9}" type="pres">
      <dgm:prSet presAssocID="{48F1FE36-CB47-4907-AC7C-405001822C28}" presName="Name30" presStyleCnt="0"/>
      <dgm:spPr/>
      <dgm:t>
        <a:bodyPr/>
        <a:lstStyle/>
        <a:p>
          <a:pPr rtl="1"/>
          <a:endParaRPr lang="ar-SA"/>
        </a:p>
      </dgm:t>
    </dgm:pt>
    <dgm:pt modelId="{6CDDEEE0-007D-415F-B227-58EA43A660C6}" type="pres">
      <dgm:prSet presAssocID="{48F1FE36-CB47-4907-AC7C-405001822C28}" presName="level2Shape" presStyleLbl="node2" presStyleIdx="1" presStyleCnt="2" custScaleX="154622" custScaleY="192786" custLinFactNeighborX="-17239"/>
      <dgm:spPr/>
      <dgm:t>
        <a:bodyPr/>
        <a:lstStyle/>
        <a:p>
          <a:pPr rtl="1"/>
          <a:endParaRPr lang="ar-SA"/>
        </a:p>
      </dgm:t>
    </dgm:pt>
    <dgm:pt modelId="{495B77BA-EE6B-43D3-AD1F-EDE2D2B76F26}" type="pres">
      <dgm:prSet presAssocID="{48F1FE36-CB47-4907-AC7C-405001822C28}" presName="hierChild3" presStyleCnt="0"/>
      <dgm:spPr/>
      <dgm:t>
        <a:bodyPr/>
        <a:lstStyle/>
        <a:p>
          <a:pPr rtl="1"/>
          <a:endParaRPr lang="ar-SA"/>
        </a:p>
      </dgm:t>
    </dgm:pt>
    <dgm:pt modelId="{18416D33-26B1-46A5-A88A-73C912821BD0}" type="pres">
      <dgm:prSet presAssocID="{14299BAA-0DEE-43FB-8B9F-080221F27698}" presName="Name25" presStyleLbl="parChTrans1D3" presStyleIdx="3" presStyleCnt="5"/>
      <dgm:spPr/>
      <dgm:t>
        <a:bodyPr/>
        <a:lstStyle/>
        <a:p>
          <a:pPr rtl="1"/>
          <a:endParaRPr lang="ar-SA"/>
        </a:p>
      </dgm:t>
    </dgm:pt>
    <dgm:pt modelId="{BC17AC62-1AB9-4F00-BCC5-16C9011E4422}" type="pres">
      <dgm:prSet presAssocID="{14299BAA-0DEE-43FB-8B9F-080221F27698}" presName="connTx" presStyleLbl="parChTrans1D3" presStyleIdx="3" presStyleCnt="5"/>
      <dgm:spPr/>
      <dgm:t>
        <a:bodyPr/>
        <a:lstStyle/>
        <a:p>
          <a:pPr rtl="1"/>
          <a:endParaRPr lang="ar-SA"/>
        </a:p>
      </dgm:t>
    </dgm:pt>
    <dgm:pt modelId="{CBD8C781-627C-416C-A9A9-A5D8081C5D45}" type="pres">
      <dgm:prSet presAssocID="{2120F9C0-DD0A-46DF-9DA6-558C4BBADD12}" presName="Name30" presStyleCnt="0"/>
      <dgm:spPr/>
      <dgm:t>
        <a:bodyPr/>
        <a:lstStyle/>
        <a:p>
          <a:pPr rtl="1"/>
          <a:endParaRPr lang="ar-SA"/>
        </a:p>
      </dgm:t>
    </dgm:pt>
    <dgm:pt modelId="{6F931213-3A3E-41C2-89EB-D4CDFA5395E9}" type="pres">
      <dgm:prSet presAssocID="{2120F9C0-DD0A-46DF-9DA6-558C4BBADD12}" presName="level2Shape" presStyleLbl="node3" presStyleIdx="3" presStyleCnt="5" custScaleX="153393" custLinFactNeighborX="-27585"/>
      <dgm:spPr/>
      <dgm:t>
        <a:bodyPr/>
        <a:lstStyle/>
        <a:p>
          <a:pPr rtl="1"/>
          <a:endParaRPr lang="ar-SA"/>
        </a:p>
      </dgm:t>
    </dgm:pt>
    <dgm:pt modelId="{D65FB971-F576-475A-8CEC-F475E9064C47}" type="pres">
      <dgm:prSet presAssocID="{2120F9C0-DD0A-46DF-9DA6-558C4BBADD12}" presName="hierChild3" presStyleCnt="0"/>
      <dgm:spPr/>
      <dgm:t>
        <a:bodyPr/>
        <a:lstStyle/>
        <a:p>
          <a:pPr rtl="1"/>
          <a:endParaRPr lang="ar-SA"/>
        </a:p>
      </dgm:t>
    </dgm:pt>
    <dgm:pt modelId="{4E464DBC-25D2-44AB-97C4-5CE12D299C7F}" type="pres">
      <dgm:prSet presAssocID="{54EB6232-6DDA-4E33-86E5-996E9935CD9F}" presName="Name25" presStyleLbl="parChTrans1D3" presStyleIdx="4" presStyleCnt="5"/>
      <dgm:spPr/>
      <dgm:t>
        <a:bodyPr/>
        <a:lstStyle/>
        <a:p>
          <a:pPr rtl="1"/>
          <a:endParaRPr lang="ar-SA"/>
        </a:p>
      </dgm:t>
    </dgm:pt>
    <dgm:pt modelId="{5F01C194-B934-4516-94C1-F076849C3C31}" type="pres">
      <dgm:prSet presAssocID="{54EB6232-6DDA-4E33-86E5-996E9935CD9F}" presName="connTx" presStyleLbl="parChTrans1D3" presStyleIdx="4" presStyleCnt="5"/>
      <dgm:spPr/>
      <dgm:t>
        <a:bodyPr/>
        <a:lstStyle/>
        <a:p>
          <a:pPr rtl="1"/>
          <a:endParaRPr lang="ar-SA"/>
        </a:p>
      </dgm:t>
    </dgm:pt>
    <dgm:pt modelId="{EBB6FC2C-2F74-4709-AD75-D3CD942E3BDD}" type="pres">
      <dgm:prSet presAssocID="{43A42B37-8C08-4C8E-83AB-5025821C99F0}" presName="Name30" presStyleCnt="0"/>
      <dgm:spPr/>
      <dgm:t>
        <a:bodyPr/>
        <a:lstStyle/>
        <a:p>
          <a:pPr rtl="1"/>
          <a:endParaRPr lang="ar-SA"/>
        </a:p>
      </dgm:t>
    </dgm:pt>
    <dgm:pt modelId="{6EEF6F60-478A-4649-9386-0A5FC5DAA30A}" type="pres">
      <dgm:prSet presAssocID="{43A42B37-8C08-4C8E-83AB-5025821C99F0}" presName="level2Shape" presStyleLbl="node3" presStyleIdx="4" presStyleCnt="5" custScaleX="153393" custLinFactNeighborX="-27585"/>
      <dgm:spPr/>
      <dgm:t>
        <a:bodyPr/>
        <a:lstStyle/>
        <a:p>
          <a:pPr rtl="1"/>
          <a:endParaRPr lang="ar-SA"/>
        </a:p>
      </dgm:t>
    </dgm:pt>
    <dgm:pt modelId="{116130B6-3C79-4D99-9EB5-A2F6096299DE}" type="pres">
      <dgm:prSet presAssocID="{43A42B37-8C08-4C8E-83AB-5025821C99F0}" presName="hierChild3" presStyleCnt="0"/>
      <dgm:spPr/>
      <dgm:t>
        <a:bodyPr/>
        <a:lstStyle/>
        <a:p>
          <a:pPr rtl="1"/>
          <a:endParaRPr lang="ar-SA"/>
        </a:p>
      </dgm:t>
    </dgm:pt>
    <dgm:pt modelId="{82DC5360-2949-4A95-9A5D-2AE66FB1A5C9}" type="pres">
      <dgm:prSet presAssocID="{CE89215D-3C88-43B9-83C4-EDAD1B0600D0}" presName="bgShapesFlow" presStyleCnt="0"/>
      <dgm:spPr/>
      <dgm:t>
        <a:bodyPr/>
        <a:lstStyle/>
        <a:p>
          <a:pPr rtl="1"/>
          <a:endParaRPr lang="ar-SA"/>
        </a:p>
      </dgm:t>
    </dgm:pt>
    <dgm:pt modelId="{D67DFD10-34F6-44E4-B53B-6E64F8C73E42}" type="pres">
      <dgm:prSet presAssocID="{2745950A-0899-434F-9ECD-AB3CB6CE5799}" presName="rectComp" presStyleCnt="0"/>
      <dgm:spPr/>
      <dgm:t>
        <a:bodyPr/>
        <a:lstStyle/>
        <a:p>
          <a:pPr rtl="1"/>
          <a:endParaRPr lang="ar-SA"/>
        </a:p>
      </dgm:t>
    </dgm:pt>
    <dgm:pt modelId="{C991E593-94F0-428D-BBB1-87C3EC8C9BEE}" type="pres">
      <dgm:prSet presAssocID="{2745950A-0899-434F-9ECD-AB3CB6CE5799}" presName="bgRect" presStyleLbl="bgShp" presStyleIdx="0" presStyleCnt="3" custScaleX="152351"/>
      <dgm:spPr/>
      <dgm:t>
        <a:bodyPr/>
        <a:lstStyle/>
        <a:p>
          <a:pPr rtl="1"/>
          <a:endParaRPr lang="ar-SA"/>
        </a:p>
      </dgm:t>
    </dgm:pt>
    <dgm:pt modelId="{178C3052-1FEC-4080-9BFC-D58DD9BDA59D}" type="pres">
      <dgm:prSet presAssocID="{2745950A-0899-434F-9ECD-AB3CB6CE5799}" presName="bgRectTx" presStyleLbl="bgShp" presStyleIdx="0" presStyleCnt="3">
        <dgm:presLayoutVars>
          <dgm:bulletEnabled val="1"/>
        </dgm:presLayoutVars>
      </dgm:prSet>
      <dgm:spPr/>
      <dgm:t>
        <a:bodyPr/>
        <a:lstStyle/>
        <a:p>
          <a:pPr rtl="1"/>
          <a:endParaRPr lang="ar-SA"/>
        </a:p>
      </dgm:t>
    </dgm:pt>
    <dgm:pt modelId="{E218B887-B3D2-4FF6-95DF-1B9700C66571}" type="pres">
      <dgm:prSet presAssocID="{2745950A-0899-434F-9ECD-AB3CB6CE5799}" presName="spComp" presStyleCnt="0"/>
      <dgm:spPr/>
      <dgm:t>
        <a:bodyPr/>
        <a:lstStyle/>
        <a:p>
          <a:pPr rtl="1"/>
          <a:endParaRPr lang="ar-SA"/>
        </a:p>
      </dgm:t>
    </dgm:pt>
    <dgm:pt modelId="{AED0E88E-1664-4C76-B344-4DC5B86CD32D}" type="pres">
      <dgm:prSet presAssocID="{2745950A-0899-434F-9ECD-AB3CB6CE5799}" presName="hSp" presStyleCnt="0"/>
      <dgm:spPr/>
      <dgm:t>
        <a:bodyPr/>
        <a:lstStyle/>
        <a:p>
          <a:pPr rtl="1"/>
          <a:endParaRPr lang="ar-SA"/>
        </a:p>
      </dgm:t>
    </dgm:pt>
    <dgm:pt modelId="{E4BDC5D7-C574-4A55-97B1-BEB9A07CE12E}" type="pres">
      <dgm:prSet presAssocID="{563928E4-D14C-427B-A610-40B4D96058C8}" presName="rectComp" presStyleCnt="0"/>
      <dgm:spPr/>
      <dgm:t>
        <a:bodyPr/>
        <a:lstStyle/>
        <a:p>
          <a:pPr rtl="1"/>
          <a:endParaRPr lang="ar-SA"/>
        </a:p>
      </dgm:t>
    </dgm:pt>
    <dgm:pt modelId="{8DD33840-919A-4F1B-8846-8CBFA15039CD}" type="pres">
      <dgm:prSet presAssocID="{563928E4-D14C-427B-A610-40B4D96058C8}" presName="bgRect" presStyleLbl="bgShp" presStyleIdx="1" presStyleCnt="3" custScaleX="154622"/>
      <dgm:spPr/>
      <dgm:t>
        <a:bodyPr/>
        <a:lstStyle/>
        <a:p>
          <a:pPr rtl="1"/>
          <a:endParaRPr lang="ar-SA"/>
        </a:p>
      </dgm:t>
    </dgm:pt>
    <dgm:pt modelId="{B277E1DB-B5D4-4E41-8E23-D4B82E4A92E6}" type="pres">
      <dgm:prSet presAssocID="{563928E4-D14C-427B-A610-40B4D96058C8}" presName="bgRectTx" presStyleLbl="bgShp" presStyleIdx="1" presStyleCnt="3">
        <dgm:presLayoutVars>
          <dgm:bulletEnabled val="1"/>
        </dgm:presLayoutVars>
      </dgm:prSet>
      <dgm:spPr/>
      <dgm:t>
        <a:bodyPr/>
        <a:lstStyle/>
        <a:p>
          <a:pPr rtl="1"/>
          <a:endParaRPr lang="ar-SA"/>
        </a:p>
      </dgm:t>
    </dgm:pt>
    <dgm:pt modelId="{FAF319FD-1C66-4C6A-AC72-FFBE77216730}" type="pres">
      <dgm:prSet presAssocID="{563928E4-D14C-427B-A610-40B4D96058C8}" presName="spComp" presStyleCnt="0"/>
      <dgm:spPr/>
      <dgm:t>
        <a:bodyPr/>
        <a:lstStyle/>
        <a:p>
          <a:pPr rtl="1"/>
          <a:endParaRPr lang="ar-SA"/>
        </a:p>
      </dgm:t>
    </dgm:pt>
    <dgm:pt modelId="{3F04E14F-44F4-41E2-AB39-BF7B0313CDBF}" type="pres">
      <dgm:prSet presAssocID="{563928E4-D14C-427B-A610-40B4D96058C8}" presName="hSp" presStyleCnt="0"/>
      <dgm:spPr/>
      <dgm:t>
        <a:bodyPr/>
        <a:lstStyle/>
        <a:p>
          <a:pPr rtl="1"/>
          <a:endParaRPr lang="ar-SA"/>
        </a:p>
      </dgm:t>
    </dgm:pt>
    <dgm:pt modelId="{329ED0A5-B214-41FB-B9EF-FAF674B024ED}" type="pres">
      <dgm:prSet presAssocID="{03C55A9C-747D-484B-AE1C-BAAB6330F31C}" presName="rectComp" presStyleCnt="0"/>
      <dgm:spPr/>
      <dgm:t>
        <a:bodyPr/>
        <a:lstStyle/>
        <a:p>
          <a:pPr rtl="1"/>
          <a:endParaRPr lang="ar-SA"/>
        </a:p>
      </dgm:t>
    </dgm:pt>
    <dgm:pt modelId="{AD9F0863-4795-4BF9-BF26-4BDDCC7BFFCD}" type="pres">
      <dgm:prSet presAssocID="{03C55A9C-747D-484B-AE1C-BAAB6330F31C}" presName="bgRect" presStyleLbl="bgShp" presStyleIdx="2" presStyleCnt="3" custScaleX="153393"/>
      <dgm:spPr/>
      <dgm:t>
        <a:bodyPr/>
        <a:lstStyle/>
        <a:p>
          <a:pPr rtl="1"/>
          <a:endParaRPr lang="ar-SA"/>
        </a:p>
      </dgm:t>
    </dgm:pt>
    <dgm:pt modelId="{86412341-967B-4547-A8A7-E3C316404E94}" type="pres">
      <dgm:prSet presAssocID="{03C55A9C-747D-484B-AE1C-BAAB6330F31C}" presName="bgRectTx" presStyleLbl="bgShp" presStyleIdx="2" presStyleCnt="3">
        <dgm:presLayoutVars>
          <dgm:bulletEnabled val="1"/>
        </dgm:presLayoutVars>
      </dgm:prSet>
      <dgm:spPr/>
      <dgm:t>
        <a:bodyPr/>
        <a:lstStyle/>
        <a:p>
          <a:pPr rtl="1"/>
          <a:endParaRPr lang="ar-SA"/>
        </a:p>
      </dgm:t>
    </dgm:pt>
  </dgm:ptLst>
  <dgm:cxnLst>
    <dgm:cxn modelId="{B787449D-F363-4BCF-AE0B-4E80C54F5E8D}" type="presOf" srcId="{E70C2E1F-A112-4C10-BBF8-89CD4E96C27D}" destId="{042D5FA2-2262-4AD6-B171-A46827A723EF}" srcOrd="1" destOrd="0" presId="urn:microsoft.com/office/officeart/2005/8/layout/hierarchy5"/>
    <dgm:cxn modelId="{0503101E-12B1-41F8-BA53-14FEE18C19DC}" type="presOf" srcId="{A8282007-044E-4BD4-84C9-11158A4F47B8}" destId="{9FFFA8E4-505D-4946-B0B8-EE7939C2E92A}" srcOrd="1" destOrd="0" presId="urn:microsoft.com/office/officeart/2005/8/layout/hierarchy5"/>
    <dgm:cxn modelId="{9AB1A63F-3F45-4DF0-9847-B904DA3FF399}" srcId="{EFEAC48A-AF22-46AE-B423-9D7BAEBABF96}" destId="{48F1FE36-CB47-4907-AC7C-405001822C28}" srcOrd="1" destOrd="0" parTransId="{E70C2E1F-A112-4C10-BBF8-89CD4E96C27D}" sibTransId="{CA73F0B8-D853-4831-81B3-597755A0CA76}"/>
    <dgm:cxn modelId="{753198A3-EA7F-431E-936A-25B3B753AF95}" type="presOf" srcId="{43A42B37-8C08-4C8E-83AB-5025821C99F0}" destId="{6EEF6F60-478A-4649-9386-0A5FC5DAA30A}" srcOrd="0" destOrd="0" presId="urn:microsoft.com/office/officeart/2005/8/layout/hierarchy5"/>
    <dgm:cxn modelId="{ED9BB29D-5295-40FA-B572-E9C1E5E64966}" type="presOf" srcId="{14299BAA-0DEE-43FB-8B9F-080221F27698}" destId="{BC17AC62-1AB9-4F00-BCC5-16C9011E4422}" srcOrd="1" destOrd="0" presId="urn:microsoft.com/office/officeart/2005/8/layout/hierarchy5"/>
    <dgm:cxn modelId="{B3C5C7B3-280D-4397-9260-A4C2CA3B5ED9}" type="presOf" srcId="{3B8ED450-7B3D-4A36-93D6-2CD0140BDA32}" destId="{1BD35140-BAE6-47C0-9FDD-E1907619D852}" srcOrd="0" destOrd="0" presId="urn:microsoft.com/office/officeart/2005/8/layout/hierarchy5"/>
    <dgm:cxn modelId="{17F4C9EC-F860-4FB6-AD0E-D926114DAF1A}" type="presOf" srcId="{9FCD0AFD-CABF-42F8-8A65-9227076B1649}" destId="{D0FAE367-E3D9-4CFF-89DC-4435DD8025EC}" srcOrd="0" destOrd="0" presId="urn:microsoft.com/office/officeart/2005/8/layout/hierarchy5"/>
    <dgm:cxn modelId="{36912210-3A63-4180-AFC7-2CEB6C41EBE3}" srcId="{48F1FE36-CB47-4907-AC7C-405001822C28}" destId="{2120F9C0-DD0A-46DF-9DA6-558C4BBADD12}" srcOrd="0" destOrd="0" parTransId="{14299BAA-0DEE-43FB-8B9F-080221F27698}" sibTransId="{96B4F11A-B057-4731-8E82-F65F1BD40BF8}"/>
    <dgm:cxn modelId="{47F5AAE9-C6C6-4960-A713-3F5D422FAAA5}" type="presOf" srcId="{9FF324C3-5E64-4C88-A57C-D6FFA601E935}" destId="{F3C1CBC7-7B45-4FBF-9EE9-735C4F825536}" srcOrd="0" destOrd="0" presId="urn:microsoft.com/office/officeart/2005/8/layout/hierarchy5"/>
    <dgm:cxn modelId="{34682263-3A83-41EF-8A3B-03D10453DB2A}" type="presOf" srcId="{03C55A9C-747D-484B-AE1C-BAAB6330F31C}" destId="{AD9F0863-4795-4BF9-BF26-4BDDCC7BFFCD}" srcOrd="0" destOrd="0" presId="urn:microsoft.com/office/officeart/2005/8/layout/hierarchy5"/>
    <dgm:cxn modelId="{35F9D55A-7F48-442E-A8BE-7F2753D2B288}" srcId="{EFEAC48A-AF22-46AE-B423-9D7BAEBABF96}" destId="{9FCD0AFD-CABF-42F8-8A65-9227076B1649}" srcOrd="0" destOrd="0" parTransId="{A8282007-044E-4BD4-84C9-11158A4F47B8}" sibTransId="{24B2BA0C-6570-4C6D-A00E-7483F4B59AFA}"/>
    <dgm:cxn modelId="{FBB6AC76-90DB-45DB-AC2C-C898E9444319}" type="presOf" srcId="{0FD45733-40A9-4442-9B69-49CC8731AA32}" destId="{967AB4F3-6EDA-4589-AD06-28A3048729DC}" srcOrd="0" destOrd="0" presId="urn:microsoft.com/office/officeart/2005/8/layout/hierarchy5"/>
    <dgm:cxn modelId="{92750171-09EA-45EA-B2C0-6E9B902F1371}" type="presOf" srcId="{9FF324C3-5E64-4C88-A57C-D6FFA601E935}" destId="{9170137B-5EF8-47EE-B78D-608E2EB58BB2}" srcOrd="1" destOrd="0" presId="urn:microsoft.com/office/officeart/2005/8/layout/hierarchy5"/>
    <dgm:cxn modelId="{85786BFF-F408-42F3-882A-091FE2404BE2}" type="presOf" srcId="{81D6D7A7-A798-47D0-A1B2-56E7402D8708}" destId="{DD2C69A8-2A43-4D45-80DA-FEE5BA241BFD}" srcOrd="0" destOrd="0" presId="urn:microsoft.com/office/officeart/2005/8/layout/hierarchy5"/>
    <dgm:cxn modelId="{A08291A7-CAC7-4080-BAC5-F999EC4A2C20}" srcId="{9FCD0AFD-CABF-42F8-8A65-9227076B1649}" destId="{F9F89667-8776-4587-A366-4560B5798D0D}" srcOrd="1" destOrd="0" parTransId="{0FD45733-40A9-4442-9B69-49CC8731AA32}" sibTransId="{71A72C0B-262E-4DC9-812D-3F36CCAF6E99}"/>
    <dgm:cxn modelId="{5669E8D7-C65F-4D2C-83B1-CF0D5F0E4C9A}" type="presOf" srcId="{81D6D7A7-A798-47D0-A1B2-56E7402D8708}" destId="{4D4D1530-F7A8-4D6D-9B9C-F776480DE17E}" srcOrd="1" destOrd="0" presId="urn:microsoft.com/office/officeart/2005/8/layout/hierarchy5"/>
    <dgm:cxn modelId="{4A2C5521-F9D8-4EF1-8D1D-EAD0D49840B8}" type="presOf" srcId="{D2BBFE8D-6DA4-4BF8-8D0E-0DAC7A321841}" destId="{0BA6BE68-5AD3-4A29-B027-31BDF5C8909C}" srcOrd="0" destOrd="0" presId="urn:microsoft.com/office/officeart/2005/8/layout/hierarchy5"/>
    <dgm:cxn modelId="{D668F554-1974-4A4B-BA78-C0B6CCA190D4}" type="presOf" srcId="{F9F89667-8776-4587-A366-4560B5798D0D}" destId="{D4CB296B-1B1F-4286-890A-B039CAAC3B11}" srcOrd="0" destOrd="0" presId="urn:microsoft.com/office/officeart/2005/8/layout/hierarchy5"/>
    <dgm:cxn modelId="{30921BF4-BE19-4CCC-B6CF-301C61D047E9}" type="presOf" srcId="{EFEAC48A-AF22-46AE-B423-9D7BAEBABF96}" destId="{8D699395-E6F9-44B3-A93E-CD9CB01214C0}" srcOrd="0" destOrd="0" presId="urn:microsoft.com/office/officeart/2005/8/layout/hierarchy5"/>
    <dgm:cxn modelId="{6ED79452-F0BD-49EE-AAEF-83EAEAFD1291}" srcId="{CE89215D-3C88-43B9-83C4-EDAD1B0600D0}" destId="{EFEAC48A-AF22-46AE-B423-9D7BAEBABF96}" srcOrd="0" destOrd="0" parTransId="{ECDD733F-ABB6-4CB0-B46F-F62FAAB774D6}" sibTransId="{6FD4BF31-8E2B-43A4-BFC9-F9C9C49891C0}"/>
    <dgm:cxn modelId="{54D859E5-81F3-4F69-AB6C-24E7EC52BF8F}" type="presOf" srcId="{2745950A-0899-434F-9ECD-AB3CB6CE5799}" destId="{C991E593-94F0-428D-BBB1-87C3EC8C9BEE}" srcOrd="0" destOrd="0" presId="urn:microsoft.com/office/officeart/2005/8/layout/hierarchy5"/>
    <dgm:cxn modelId="{FEC69D22-9E4F-4AB5-BFDE-CAC8CFBD319F}" srcId="{9FCD0AFD-CABF-42F8-8A65-9227076B1649}" destId="{3B8ED450-7B3D-4A36-93D6-2CD0140BDA32}" srcOrd="2" destOrd="0" parTransId="{9FF324C3-5E64-4C88-A57C-D6FFA601E935}" sibTransId="{EEB72E47-4142-44DC-883A-076B2D71C333}"/>
    <dgm:cxn modelId="{A463E300-1882-47CD-B933-BFDE622895D0}" type="presOf" srcId="{A8282007-044E-4BD4-84C9-11158A4F47B8}" destId="{3CF89ECE-BC72-4336-B2C0-F537E0953AB5}" srcOrd="0" destOrd="0" presId="urn:microsoft.com/office/officeart/2005/8/layout/hierarchy5"/>
    <dgm:cxn modelId="{FF797649-F697-4D84-8A48-7328B91628D6}" srcId="{CE89215D-3C88-43B9-83C4-EDAD1B0600D0}" destId="{2745950A-0899-434F-9ECD-AB3CB6CE5799}" srcOrd="1" destOrd="0" parTransId="{6A57D263-F016-4A8B-813F-D3DE44ACB5F6}" sibTransId="{F6C6E8CA-21FE-44F4-BE9F-465C1742B1CD}"/>
    <dgm:cxn modelId="{E8CAA8E8-BFAE-45A3-94C5-13E0D860EE7F}" srcId="{48F1FE36-CB47-4907-AC7C-405001822C28}" destId="{43A42B37-8C08-4C8E-83AB-5025821C99F0}" srcOrd="1" destOrd="0" parTransId="{54EB6232-6DDA-4E33-86E5-996E9935CD9F}" sibTransId="{B6D4A6CA-6CAA-4409-B209-178E16C1DBE7}"/>
    <dgm:cxn modelId="{98325ED7-514E-4E4E-AC0B-DB53F4779919}" type="presOf" srcId="{0FD45733-40A9-4442-9B69-49CC8731AA32}" destId="{F011518A-9CAA-40CD-9508-2763B44C5BC0}" srcOrd="1" destOrd="0" presId="urn:microsoft.com/office/officeart/2005/8/layout/hierarchy5"/>
    <dgm:cxn modelId="{B94B10CD-D81A-4DE5-B12F-3AEC30F7CE24}" type="presOf" srcId="{2745950A-0899-434F-9ECD-AB3CB6CE5799}" destId="{178C3052-1FEC-4080-9BFC-D58DD9BDA59D}" srcOrd="1" destOrd="0" presId="urn:microsoft.com/office/officeart/2005/8/layout/hierarchy5"/>
    <dgm:cxn modelId="{CE2D98A1-F334-48E6-B961-FB43663A39B8}" type="presOf" srcId="{2120F9C0-DD0A-46DF-9DA6-558C4BBADD12}" destId="{6F931213-3A3E-41C2-89EB-D4CDFA5395E9}" srcOrd="0" destOrd="0" presId="urn:microsoft.com/office/officeart/2005/8/layout/hierarchy5"/>
    <dgm:cxn modelId="{FEBD390B-A236-45ED-AF35-D9BB5600A364}" type="presOf" srcId="{48F1FE36-CB47-4907-AC7C-405001822C28}" destId="{6CDDEEE0-007D-415F-B227-58EA43A660C6}" srcOrd="0" destOrd="0" presId="urn:microsoft.com/office/officeart/2005/8/layout/hierarchy5"/>
    <dgm:cxn modelId="{43AECD16-A206-4063-B283-4AB03A449392}" type="presOf" srcId="{03C55A9C-747D-484B-AE1C-BAAB6330F31C}" destId="{86412341-967B-4547-A8A7-E3C316404E94}" srcOrd="1" destOrd="0" presId="urn:microsoft.com/office/officeart/2005/8/layout/hierarchy5"/>
    <dgm:cxn modelId="{5B6A00CE-7D8E-446C-8F52-6FA9AB7FD543}" type="presOf" srcId="{14299BAA-0DEE-43FB-8B9F-080221F27698}" destId="{18416D33-26B1-46A5-A88A-73C912821BD0}" srcOrd="0" destOrd="0" presId="urn:microsoft.com/office/officeart/2005/8/layout/hierarchy5"/>
    <dgm:cxn modelId="{E5FC31D9-9C31-4FF1-8DEA-33FD309755A8}" type="presOf" srcId="{563928E4-D14C-427B-A610-40B4D96058C8}" destId="{8DD33840-919A-4F1B-8846-8CBFA15039CD}" srcOrd="0" destOrd="0" presId="urn:microsoft.com/office/officeart/2005/8/layout/hierarchy5"/>
    <dgm:cxn modelId="{44B96026-6AB7-481B-8FE1-E371A62FBC12}" type="presOf" srcId="{CE89215D-3C88-43B9-83C4-EDAD1B0600D0}" destId="{104DFB44-DAFF-49D0-9195-A4F3573AE6B1}" srcOrd="0" destOrd="0" presId="urn:microsoft.com/office/officeart/2005/8/layout/hierarchy5"/>
    <dgm:cxn modelId="{F6077B73-9B44-456C-8472-FC4E21E5B052}" type="presOf" srcId="{54EB6232-6DDA-4E33-86E5-996E9935CD9F}" destId="{4E464DBC-25D2-44AB-97C4-5CE12D299C7F}" srcOrd="0" destOrd="0" presId="urn:microsoft.com/office/officeart/2005/8/layout/hierarchy5"/>
    <dgm:cxn modelId="{CDF8C33C-9944-44A4-A7F0-BCC9A17F8A38}" srcId="{9FCD0AFD-CABF-42F8-8A65-9227076B1649}" destId="{D2BBFE8D-6DA4-4BF8-8D0E-0DAC7A321841}" srcOrd="0" destOrd="0" parTransId="{81D6D7A7-A798-47D0-A1B2-56E7402D8708}" sibTransId="{CC5550A0-6D77-4DDD-9F55-A345F503A950}"/>
    <dgm:cxn modelId="{9C54281C-E5B3-41E9-810F-BA8F82EBF3E7}" srcId="{CE89215D-3C88-43B9-83C4-EDAD1B0600D0}" destId="{03C55A9C-747D-484B-AE1C-BAAB6330F31C}" srcOrd="3" destOrd="0" parTransId="{7D3A0110-8EFB-4D7D-A9C9-64AD74C01A78}" sibTransId="{5E172736-EDDF-4409-A7AB-1CC7685909F4}"/>
    <dgm:cxn modelId="{42B70924-240B-4235-95C6-2B7B56AB502E}" type="presOf" srcId="{563928E4-D14C-427B-A610-40B4D96058C8}" destId="{B277E1DB-B5D4-4E41-8E23-D4B82E4A92E6}" srcOrd="1" destOrd="0" presId="urn:microsoft.com/office/officeart/2005/8/layout/hierarchy5"/>
    <dgm:cxn modelId="{B10B0C77-060B-4B79-9329-35E20639EB86}" type="presOf" srcId="{E70C2E1F-A112-4C10-BBF8-89CD4E96C27D}" destId="{37596ED6-799E-4ACD-8AD5-D1F28DCE0C9B}" srcOrd="0" destOrd="0" presId="urn:microsoft.com/office/officeart/2005/8/layout/hierarchy5"/>
    <dgm:cxn modelId="{8E2C0D08-7BF3-4F1D-9EEA-7CC02CE61F07}" srcId="{CE89215D-3C88-43B9-83C4-EDAD1B0600D0}" destId="{563928E4-D14C-427B-A610-40B4D96058C8}" srcOrd="2" destOrd="0" parTransId="{2F5974B4-D5AF-4CC1-91B7-A15C1051BA32}" sibTransId="{1FE78835-DA15-4901-B98A-E9FFE801B11C}"/>
    <dgm:cxn modelId="{B4487AE0-DB15-48AF-8B27-4C36F0D4F389}" type="presOf" srcId="{54EB6232-6DDA-4E33-86E5-996E9935CD9F}" destId="{5F01C194-B934-4516-94C1-F076849C3C31}" srcOrd="1" destOrd="0" presId="urn:microsoft.com/office/officeart/2005/8/layout/hierarchy5"/>
    <dgm:cxn modelId="{A64598C3-0AD9-434F-975E-8848F1141AAC}" type="presParOf" srcId="{104DFB44-DAFF-49D0-9195-A4F3573AE6B1}" destId="{0EB15DD1-2CEE-4468-9BCC-8E90EDDC0A35}" srcOrd="0" destOrd="0" presId="urn:microsoft.com/office/officeart/2005/8/layout/hierarchy5"/>
    <dgm:cxn modelId="{682C8DDC-E768-40A8-B5B1-0B0CFA292A46}" type="presParOf" srcId="{0EB15DD1-2CEE-4468-9BCC-8E90EDDC0A35}" destId="{460A6C21-6303-4BF5-913C-B5DACCF7D4CB}" srcOrd="0" destOrd="0" presId="urn:microsoft.com/office/officeart/2005/8/layout/hierarchy5"/>
    <dgm:cxn modelId="{C7CC21A2-49EE-4B1C-AE74-DE2D12DDDB23}" type="presParOf" srcId="{0EB15DD1-2CEE-4468-9BCC-8E90EDDC0A35}" destId="{691920F4-92AB-47AD-8143-F4549B904944}" srcOrd="1" destOrd="0" presId="urn:microsoft.com/office/officeart/2005/8/layout/hierarchy5"/>
    <dgm:cxn modelId="{C02D766F-DB12-4F4F-A0B9-08A4539D9058}" type="presParOf" srcId="{691920F4-92AB-47AD-8143-F4549B904944}" destId="{84CA46A5-2459-433C-9E2A-FA4BCC275C26}" srcOrd="0" destOrd="0" presId="urn:microsoft.com/office/officeart/2005/8/layout/hierarchy5"/>
    <dgm:cxn modelId="{0153AD65-5F5B-47C9-81F5-2BE223D4E94B}" type="presParOf" srcId="{84CA46A5-2459-433C-9E2A-FA4BCC275C26}" destId="{8D699395-E6F9-44B3-A93E-CD9CB01214C0}" srcOrd="0" destOrd="0" presId="urn:microsoft.com/office/officeart/2005/8/layout/hierarchy5"/>
    <dgm:cxn modelId="{555EADBB-DE6F-41A0-AECF-005DB1202AFF}" type="presParOf" srcId="{84CA46A5-2459-433C-9E2A-FA4BCC275C26}" destId="{781C8610-8E28-443F-BC55-AC9FE951C687}" srcOrd="1" destOrd="0" presId="urn:microsoft.com/office/officeart/2005/8/layout/hierarchy5"/>
    <dgm:cxn modelId="{BC9E14EE-B6A7-41FA-BC36-C6B582327CF6}" type="presParOf" srcId="{781C8610-8E28-443F-BC55-AC9FE951C687}" destId="{3CF89ECE-BC72-4336-B2C0-F537E0953AB5}" srcOrd="0" destOrd="0" presId="urn:microsoft.com/office/officeart/2005/8/layout/hierarchy5"/>
    <dgm:cxn modelId="{17BCF2FB-DBA4-43E4-BBBC-37DD2121D012}" type="presParOf" srcId="{3CF89ECE-BC72-4336-B2C0-F537E0953AB5}" destId="{9FFFA8E4-505D-4946-B0B8-EE7939C2E92A}" srcOrd="0" destOrd="0" presId="urn:microsoft.com/office/officeart/2005/8/layout/hierarchy5"/>
    <dgm:cxn modelId="{A5D19342-C9DC-41BE-90D7-FB84357DE814}" type="presParOf" srcId="{781C8610-8E28-443F-BC55-AC9FE951C687}" destId="{DA13CBD0-2F2C-42E8-9970-41A782FFDE7A}" srcOrd="1" destOrd="0" presId="urn:microsoft.com/office/officeart/2005/8/layout/hierarchy5"/>
    <dgm:cxn modelId="{5B1977E2-F2EB-4B31-97B3-E7998C2AE4C5}" type="presParOf" srcId="{DA13CBD0-2F2C-42E8-9970-41A782FFDE7A}" destId="{D0FAE367-E3D9-4CFF-89DC-4435DD8025EC}" srcOrd="0" destOrd="0" presId="urn:microsoft.com/office/officeart/2005/8/layout/hierarchy5"/>
    <dgm:cxn modelId="{4372C639-57E3-4BDB-991C-4CF8DF83729A}" type="presParOf" srcId="{DA13CBD0-2F2C-42E8-9970-41A782FFDE7A}" destId="{C076ECBC-FC68-4B16-9F02-6FB85D57A161}" srcOrd="1" destOrd="0" presId="urn:microsoft.com/office/officeart/2005/8/layout/hierarchy5"/>
    <dgm:cxn modelId="{FAE2C3D1-E9C7-41E7-AF34-F1D8A356D43E}" type="presParOf" srcId="{C076ECBC-FC68-4B16-9F02-6FB85D57A161}" destId="{DD2C69A8-2A43-4D45-80DA-FEE5BA241BFD}" srcOrd="0" destOrd="0" presId="urn:microsoft.com/office/officeart/2005/8/layout/hierarchy5"/>
    <dgm:cxn modelId="{6E6F3118-1CE1-47DE-9569-233407CBC4B7}" type="presParOf" srcId="{DD2C69A8-2A43-4D45-80DA-FEE5BA241BFD}" destId="{4D4D1530-F7A8-4D6D-9B9C-F776480DE17E}" srcOrd="0" destOrd="0" presId="urn:microsoft.com/office/officeart/2005/8/layout/hierarchy5"/>
    <dgm:cxn modelId="{54D2A1CA-B94A-4271-B878-57318554FDFD}" type="presParOf" srcId="{C076ECBC-FC68-4B16-9F02-6FB85D57A161}" destId="{BAB3AE6B-0E24-474D-A9E3-429C9004A3AF}" srcOrd="1" destOrd="0" presId="urn:microsoft.com/office/officeart/2005/8/layout/hierarchy5"/>
    <dgm:cxn modelId="{0F66F7BB-F1E7-47BC-8F7C-437113F28FB6}" type="presParOf" srcId="{BAB3AE6B-0E24-474D-A9E3-429C9004A3AF}" destId="{0BA6BE68-5AD3-4A29-B027-31BDF5C8909C}" srcOrd="0" destOrd="0" presId="urn:microsoft.com/office/officeart/2005/8/layout/hierarchy5"/>
    <dgm:cxn modelId="{D9A26892-F44C-4482-9404-B70CDCDDD1D3}" type="presParOf" srcId="{BAB3AE6B-0E24-474D-A9E3-429C9004A3AF}" destId="{D79EB495-FCD0-443F-A8A6-F9122EB4E984}" srcOrd="1" destOrd="0" presId="urn:microsoft.com/office/officeart/2005/8/layout/hierarchy5"/>
    <dgm:cxn modelId="{0E6BD4CE-6FAE-4349-A823-70BF1CC57AE4}" type="presParOf" srcId="{C076ECBC-FC68-4B16-9F02-6FB85D57A161}" destId="{967AB4F3-6EDA-4589-AD06-28A3048729DC}" srcOrd="2" destOrd="0" presId="urn:microsoft.com/office/officeart/2005/8/layout/hierarchy5"/>
    <dgm:cxn modelId="{A2C79D7C-643C-49AB-87FE-C7FC17F75559}" type="presParOf" srcId="{967AB4F3-6EDA-4589-AD06-28A3048729DC}" destId="{F011518A-9CAA-40CD-9508-2763B44C5BC0}" srcOrd="0" destOrd="0" presId="urn:microsoft.com/office/officeart/2005/8/layout/hierarchy5"/>
    <dgm:cxn modelId="{9D354905-54A8-416F-9659-F9AB021EC050}" type="presParOf" srcId="{C076ECBC-FC68-4B16-9F02-6FB85D57A161}" destId="{316376E7-19CB-421C-9EB2-B06AE316043E}" srcOrd="3" destOrd="0" presId="urn:microsoft.com/office/officeart/2005/8/layout/hierarchy5"/>
    <dgm:cxn modelId="{F23EF61C-81FF-4EC0-AFA1-156E477D131A}" type="presParOf" srcId="{316376E7-19CB-421C-9EB2-B06AE316043E}" destId="{D4CB296B-1B1F-4286-890A-B039CAAC3B11}" srcOrd="0" destOrd="0" presId="urn:microsoft.com/office/officeart/2005/8/layout/hierarchy5"/>
    <dgm:cxn modelId="{6F7E8477-CDD4-4252-BAB5-40B88BFA55C4}" type="presParOf" srcId="{316376E7-19CB-421C-9EB2-B06AE316043E}" destId="{9ECCA90D-9D11-4D86-A09D-3795E6372E81}" srcOrd="1" destOrd="0" presId="urn:microsoft.com/office/officeart/2005/8/layout/hierarchy5"/>
    <dgm:cxn modelId="{B8761E3A-36C6-45EB-A3E3-66A96BA97EA9}" type="presParOf" srcId="{C076ECBC-FC68-4B16-9F02-6FB85D57A161}" destId="{F3C1CBC7-7B45-4FBF-9EE9-735C4F825536}" srcOrd="4" destOrd="0" presId="urn:microsoft.com/office/officeart/2005/8/layout/hierarchy5"/>
    <dgm:cxn modelId="{82C604CF-22A1-47A4-99E6-42A49241E6F9}" type="presParOf" srcId="{F3C1CBC7-7B45-4FBF-9EE9-735C4F825536}" destId="{9170137B-5EF8-47EE-B78D-608E2EB58BB2}" srcOrd="0" destOrd="0" presId="urn:microsoft.com/office/officeart/2005/8/layout/hierarchy5"/>
    <dgm:cxn modelId="{5EF20376-187C-4762-B7D3-2FA539697FC7}" type="presParOf" srcId="{C076ECBC-FC68-4B16-9F02-6FB85D57A161}" destId="{D4325AF9-9AC9-44C0-ADD7-0A1A30A23439}" srcOrd="5" destOrd="0" presId="urn:microsoft.com/office/officeart/2005/8/layout/hierarchy5"/>
    <dgm:cxn modelId="{82F84D74-FD91-46A2-99E9-85E8238F16AF}" type="presParOf" srcId="{D4325AF9-9AC9-44C0-ADD7-0A1A30A23439}" destId="{1BD35140-BAE6-47C0-9FDD-E1907619D852}" srcOrd="0" destOrd="0" presId="urn:microsoft.com/office/officeart/2005/8/layout/hierarchy5"/>
    <dgm:cxn modelId="{B584D747-3E2E-4262-BA20-909C02BD4A44}" type="presParOf" srcId="{D4325AF9-9AC9-44C0-ADD7-0A1A30A23439}" destId="{66F27F81-57C4-43BA-B80E-5590C32EEE76}" srcOrd="1" destOrd="0" presId="urn:microsoft.com/office/officeart/2005/8/layout/hierarchy5"/>
    <dgm:cxn modelId="{E766F62E-C6F3-4C9B-9F11-4BCCB728DF8A}" type="presParOf" srcId="{781C8610-8E28-443F-BC55-AC9FE951C687}" destId="{37596ED6-799E-4ACD-8AD5-D1F28DCE0C9B}" srcOrd="2" destOrd="0" presId="urn:microsoft.com/office/officeart/2005/8/layout/hierarchy5"/>
    <dgm:cxn modelId="{C907CD7A-CBA1-4742-9097-F3725BA1C593}" type="presParOf" srcId="{37596ED6-799E-4ACD-8AD5-D1F28DCE0C9B}" destId="{042D5FA2-2262-4AD6-B171-A46827A723EF}" srcOrd="0" destOrd="0" presId="urn:microsoft.com/office/officeart/2005/8/layout/hierarchy5"/>
    <dgm:cxn modelId="{AD0117D8-44C9-480C-9829-CBEA1972851F}" type="presParOf" srcId="{781C8610-8E28-443F-BC55-AC9FE951C687}" destId="{8157D389-BE11-4C4D-B8FE-F9859252ECB9}" srcOrd="3" destOrd="0" presId="urn:microsoft.com/office/officeart/2005/8/layout/hierarchy5"/>
    <dgm:cxn modelId="{ED449068-4850-4F39-BDED-2DC93F39DB72}" type="presParOf" srcId="{8157D389-BE11-4C4D-B8FE-F9859252ECB9}" destId="{6CDDEEE0-007D-415F-B227-58EA43A660C6}" srcOrd="0" destOrd="0" presId="urn:microsoft.com/office/officeart/2005/8/layout/hierarchy5"/>
    <dgm:cxn modelId="{D5B596A7-20AD-473A-ABDA-FE457116C3C7}" type="presParOf" srcId="{8157D389-BE11-4C4D-B8FE-F9859252ECB9}" destId="{495B77BA-EE6B-43D3-AD1F-EDE2D2B76F26}" srcOrd="1" destOrd="0" presId="urn:microsoft.com/office/officeart/2005/8/layout/hierarchy5"/>
    <dgm:cxn modelId="{AC709D56-F2AA-4A9E-B85B-0B92BAAE41FB}" type="presParOf" srcId="{495B77BA-EE6B-43D3-AD1F-EDE2D2B76F26}" destId="{18416D33-26B1-46A5-A88A-73C912821BD0}" srcOrd="0" destOrd="0" presId="urn:microsoft.com/office/officeart/2005/8/layout/hierarchy5"/>
    <dgm:cxn modelId="{37CE3A91-99A3-4DFF-A6B0-017984BF243C}" type="presParOf" srcId="{18416D33-26B1-46A5-A88A-73C912821BD0}" destId="{BC17AC62-1AB9-4F00-BCC5-16C9011E4422}" srcOrd="0" destOrd="0" presId="urn:microsoft.com/office/officeart/2005/8/layout/hierarchy5"/>
    <dgm:cxn modelId="{B8CD3ECD-9098-47E0-8E2C-A8EF34B3A3B2}" type="presParOf" srcId="{495B77BA-EE6B-43D3-AD1F-EDE2D2B76F26}" destId="{CBD8C781-627C-416C-A9A9-A5D8081C5D45}" srcOrd="1" destOrd="0" presId="urn:microsoft.com/office/officeart/2005/8/layout/hierarchy5"/>
    <dgm:cxn modelId="{73DBD309-C21B-4D43-909B-722AC4F8285C}" type="presParOf" srcId="{CBD8C781-627C-416C-A9A9-A5D8081C5D45}" destId="{6F931213-3A3E-41C2-89EB-D4CDFA5395E9}" srcOrd="0" destOrd="0" presId="urn:microsoft.com/office/officeart/2005/8/layout/hierarchy5"/>
    <dgm:cxn modelId="{856B8940-1956-4EC5-B6D8-6030D456F05A}" type="presParOf" srcId="{CBD8C781-627C-416C-A9A9-A5D8081C5D45}" destId="{D65FB971-F576-475A-8CEC-F475E9064C47}" srcOrd="1" destOrd="0" presId="urn:microsoft.com/office/officeart/2005/8/layout/hierarchy5"/>
    <dgm:cxn modelId="{4B6D71A1-0D96-44E9-BA61-EC1DE0CC4EBF}" type="presParOf" srcId="{495B77BA-EE6B-43D3-AD1F-EDE2D2B76F26}" destId="{4E464DBC-25D2-44AB-97C4-5CE12D299C7F}" srcOrd="2" destOrd="0" presId="urn:microsoft.com/office/officeart/2005/8/layout/hierarchy5"/>
    <dgm:cxn modelId="{203F1C3C-74C9-410D-8E29-E0E0418A6FA9}" type="presParOf" srcId="{4E464DBC-25D2-44AB-97C4-5CE12D299C7F}" destId="{5F01C194-B934-4516-94C1-F076849C3C31}" srcOrd="0" destOrd="0" presId="urn:microsoft.com/office/officeart/2005/8/layout/hierarchy5"/>
    <dgm:cxn modelId="{0A4FE163-FE5F-4B7A-A230-6AF785584F42}" type="presParOf" srcId="{495B77BA-EE6B-43D3-AD1F-EDE2D2B76F26}" destId="{EBB6FC2C-2F74-4709-AD75-D3CD942E3BDD}" srcOrd="3" destOrd="0" presId="urn:microsoft.com/office/officeart/2005/8/layout/hierarchy5"/>
    <dgm:cxn modelId="{A9878D99-BC9A-4675-86FC-BA89BCD5938A}" type="presParOf" srcId="{EBB6FC2C-2F74-4709-AD75-D3CD942E3BDD}" destId="{6EEF6F60-478A-4649-9386-0A5FC5DAA30A}" srcOrd="0" destOrd="0" presId="urn:microsoft.com/office/officeart/2005/8/layout/hierarchy5"/>
    <dgm:cxn modelId="{810F7E5A-408E-4AD8-832A-20F250D25F77}" type="presParOf" srcId="{EBB6FC2C-2F74-4709-AD75-D3CD942E3BDD}" destId="{116130B6-3C79-4D99-9EB5-A2F6096299DE}" srcOrd="1" destOrd="0" presId="urn:microsoft.com/office/officeart/2005/8/layout/hierarchy5"/>
    <dgm:cxn modelId="{887D46CF-27B0-4967-B2A4-F487067BCAE9}" type="presParOf" srcId="{104DFB44-DAFF-49D0-9195-A4F3573AE6B1}" destId="{82DC5360-2949-4A95-9A5D-2AE66FB1A5C9}" srcOrd="1" destOrd="0" presId="urn:microsoft.com/office/officeart/2005/8/layout/hierarchy5"/>
    <dgm:cxn modelId="{84FA221B-8329-48C9-A14A-490B0A8882D4}" type="presParOf" srcId="{82DC5360-2949-4A95-9A5D-2AE66FB1A5C9}" destId="{D67DFD10-34F6-44E4-B53B-6E64F8C73E42}" srcOrd="0" destOrd="0" presId="urn:microsoft.com/office/officeart/2005/8/layout/hierarchy5"/>
    <dgm:cxn modelId="{9D013D65-8776-49DA-BAAB-6AE2DCC8E476}" type="presParOf" srcId="{D67DFD10-34F6-44E4-B53B-6E64F8C73E42}" destId="{C991E593-94F0-428D-BBB1-87C3EC8C9BEE}" srcOrd="0" destOrd="0" presId="urn:microsoft.com/office/officeart/2005/8/layout/hierarchy5"/>
    <dgm:cxn modelId="{25FA0874-4C28-4751-9137-6ADCB79F3CE4}" type="presParOf" srcId="{D67DFD10-34F6-44E4-B53B-6E64F8C73E42}" destId="{178C3052-1FEC-4080-9BFC-D58DD9BDA59D}" srcOrd="1" destOrd="0" presId="urn:microsoft.com/office/officeart/2005/8/layout/hierarchy5"/>
    <dgm:cxn modelId="{73E01649-2B03-4680-8C84-D035E16F8C29}" type="presParOf" srcId="{82DC5360-2949-4A95-9A5D-2AE66FB1A5C9}" destId="{E218B887-B3D2-4FF6-95DF-1B9700C66571}" srcOrd="1" destOrd="0" presId="urn:microsoft.com/office/officeart/2005/8/layout/hierarchy5"/>
    <dgm:cxn modelId="{9B986193-9C2C-44BC-9C0A-7586C16C2F68}" type="presParOf" srcId="{E218B887-B3D2-4FF6-95DF-1B9700C66571}" destId="{AED0E88E-1664-4C76-B344-4DC5B86CD32D}" srcOrd="0" destOrd="0" presId="urn:microsoft.com/office/officeart/2005/8/layout/hierarchy5"/>
    <dgm:cxn modelId="{0EBE018D-B475-40C5-8CC5-F0E96ECD1795}" type="presParOf" srcId="{82DC5360-2949-4A95-9A5D-2AE66FB1A5C9}" destId="{E4BDC5D7-C574-4A55-97B1-BEB9A07CE12E}" srcOrd="2" destOrd="0" presId="urn:microsoft.com/office/officeart/2005/8/layout/hierarchy5"/>
    <dgm:cxn modelId="{AB060C47-6D66-41D9-8D07-B0E9E585EE10}" type="presParOf" srcId="{E4BDC5D7-C574-4A55-97B1-BEB9A07CE12E}" destId="{8DD33840-919A-4F1B-8846-8CBFA15039CD}" srcOrd="0" destOrd="0" presId="urn:microsoft.com/office/officeart/2005/8/layout/hierarchy5"/>
    <dgm:cxn modelId="{B8C616E7-A33A-4DE5-ACE1-22CEA3701C84}" type="presParOf" srcId="{E4BDC5D7-C574-4A55-97B1-BEB9A07CE12E}" destId="{B277E1DB-B5D4-4E41-8E23-D4B82E4A92E6}" srcOrd="1" destOrd="0" presId="urn:microsoft.com/office/officeart/2005/8/layout/hierarchy5"/>
    <dgm:cxn modelId="{A63B2039-2C76-453B-A833-1BED797B01F4}" type="presParOf" srcId="{82DC5360-2949-4A95-9A5D-2AE66FB1A5C9}" destId="{FAF319FD-1C66-4C6A-AC72-FFBE77216730}" srcOrd="3" destOrd="0" presId="urn:microsoft.com/office/officeart/2005/8/layout/hierarchy5"/>
    <dgm:cxn modelId="{D00DE298-8701-4539-8F64-451F557EED42}" type="presParOf" srcId="{FAF319FD-1C66-4C6A-AC72-FFBE77216730}" destId="{3F04E14F-44F4-41E2-AB39-BF7B0313CDBF}" srcOrd="0" destOrd="0" presId="urn:microsoft.com/office/officeart/2005/8/layout/hierarchy5"/>
    <dgm:cxn modelId="{1C7396B2-2110-4695-AAE7-89D7814350D1}" type="presParOf" srcId="{82DC5360-2949-4A95-9A5D-2AE66FB1A5C9}" destId="{329ED0A5-B214-41FB-B9EF-FAF674B024ED}" srcOrd="4" destOrd="0" presId="urn:microsoft.com/office/officeart/2005/8/layout/hierarchy5"/>
    <dgm:cxn modelId="{E0D4FAD6-167C-4B9B-A4F9-D187FCAC6687}" type="presParOf" srcId="{329ED0A5-B214-41FB-B9EF-FAF674B024ED}" destId="{AD9F0863-4795-4BF9-BF26-4BDDCC7BFFCD}" srcOrd="0" destOrd="0" presId="urn:microsoft.com/office/officeart/2005/8/layout/hierarchy5"/>
    <dgm:cxn modelId="{463F1CF8-1B4A-4CCF-A1EF-464FDF782669}" type="presParOf" srcId="{329ED0A5-B214-41FB-B9EF-FAF674B024ED}" destId="{86412341-967B-4547-A8A7-E3C316404E94}"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869B7D7-45FB-4B5E-9544-7F5F92EE3E2C}" type="doc">
      <dgm:prSet loTypeId="urn:microsoft.com/office/officeart/2005/8/layout/vList3" loCatId="picture" qsTypeId="urn:microsoft.com/office/officeart/2005/8/quickstyle/simple1" qsCatId="simple" csTypeId="urn:microsoft.com/office/officeart/2005/8/colors/accent1_1" csCatId="accent1" phldr="1"/>
      <dgm:spPr/>
    </dgm:pt>
    <dgm:pt modelId="{B7A8B4EF-5E8C-4AF0-89C2-1347A87E0E22}">
      <dgm:prSet phldrT="[نص]" custT="1"/>
      <dgm:spPr/>
      <dgm:t>
        <a:bodyPr/>
        <a:lstStyle/>
        <a:p>
          <a:pPr rtl="1"/>
          <a:r>
            <a:rPr lang="ar-SA" sz="2200" dirty="0" smtClean="0">
              <a:cs typeface="AdvertisingBold" pitchFamily="2" charset="-78"/>
            </a:rPr>
            <a:t>تسجيل القيود المحاسبية</a:t>
          </a:r>
          <a:endParaRPr lang="ar-SA" sz="2200" dirty="0">
            <a:cs typeface="AdvertisingBold" pitchFamily="2" charset="-78"/>
          </a:endParaRPr>
        </a:p>
      </dgm:t>
    </dgm:pt>
    <dgm:pt modelId="{A3EF981B-A1A5-456A-B2A1-9AA583C59552}" type="parTrans" cxnId="{B5E9C8BC-FF9B-42C5-89CB-FBC99C21E307}">
      <dgm:prSet/>
      <dgm:spPr/>
      <dgm:t>
        <a:bodyPr/>
        <a:lstStyle/>
        <a:p>
          <a:pPr rtl="1"/>
          <a:endParaRPr lang="ar-SA" sz="2200">
            <a:cs typeface="AdvertisingBold" pitchFamily="2" charset="-78"/>
          </a:endParaRPr>
        </a:p>
      </dgm:t>
    </dgm:pt>
    <dgm:pt modelId="{7687DBDB-7F6E-486E-B3F3-686F06835217}" type="sibTrans" cxnId="{B5E9C8BC-FF9B-42C5-89CB-FBC99C21E307}">
      <dgm:prSet/>
      <dgm:spPr/>
      <dgm:t>
        <a:bodyPr/>
        <a:lstStyle/>
        <a:p>
          <a:pPr rtl="1"/>
          <a:endParaRPr lang="ar-SA" sz="2200">
            <a:cs typeface="AdvertisingBold" pitchFamily="2" charset="-78"/>
          </a:endParaRPr>
        </a:p>
      </dgm:t>
    </dgm:pt>
    <dgm:pt modelId="{4CF7F0DD-456C-4216-BB97-8473805CB73C}" type="pres">
      <dgm:prSet presAssocID="{F869B7D7-45FB-4B5E-9544-7F5F92EE3E2C}" presName="linearFlow" presStyleCnt="0">
        <dgm:presLayoutVars>
          <dgm:dir val="rev"/>
          <dgm:resizeHandles val="exact"/>
        </dgm:presLayoutVars>
      </dgm:prSet>
      <dgm:spPr/>
    </dgm:pt>
    <dgm:pt modelId="{2FB0D036-08DF-4DE1-8F3A-8D567F61AB9B}" type="pres">
      <dgm:prSet presAssocID="{B7A8B4EF-5E8C-4AF0-89C2-1347A87E0E22}" presName="composite" presStyleCnt="0"/>
      <dgm:spPr/>
    </dgm:pt>
    <dgm:pt modelId="{6D365FAF-3ED7-490F-B520-3B7B046CE2D6}" type="pres">
      <dgm:prSet presAssocID="{B7A8B4EF-5E8C-4AF0-89C2-1347A87E0E22}"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1B0ABA11-3C98-4B0B-8F48-F5FA80A2C022}" type="pres">
      <dgm:prSet presAssocID="{B7A8B4EF-5E8C-4AF0-89C2-1347A87E0E22}" presName="txShp" presStyleLbl="node1" presStyleIdx="0" presStyleCnt="1">
        <dgm:presLayoutVars>
          <dgm:bulletEnabled val="1"/>
        </dgm:presLayoutVars>
      </dgm:prSet>
      <dgm:spPr/>
      <dgm:t>
        <a:bodyPr/>
        <a:lstStyle/>
        <a:p>
          <a:pPr rtl="1"/>
          <a:endParaRPr lang="ar-SA"/>
        </a:p>
      </dgm:t>
    </dgm:pt>
  </dgm:ptLst>
  <dgm:cxnLst>
    <dgm:cxn modelId="{B5E9C8BC-FF9B-42C5-89CB-FBC99C21E307}" srcId="{F869B7D7-45FB-4B5E-9544-7F5F92EE3E2C}" destId="{B7A8B4EF-5E8C-4AF0-89C2-1347A87E0E22}" srcOrd="0" destOrd="0" parTransId="{A3EF981B-A1A5-456A-B2A1-9AA583C59552}" sibTransId="{7687DBDB-7F6E-486E-B3F3-686F06835217}"/>
    <dgm:cxn modelId="{715DE0D2-2F45-4173-BDE4-8BC4DBD6DCAA}" type="presOf" srcId="{F869B7D7-45FB-4B5E-9544-7F5F92EE3E2C}" destId="{4CF7F0DD-456C-4216-BB97-8473805CB73C}" srcOrd="0" destOrd="0" presId="urn:microsoft.com/office/officeart/2005/8/layout/vList3"/>
    <dgm:cxn modelId="{7646410D-7164-4A50-8A0C-D0EDF9F69764}" type="presOf" srcId="{B7A8B4EF-5E8C-4AF0-89C2-1347A87E0E22}" destId="{1B0ABA11-3C98-4B0B-8F48-F5FA80A2C022}" srcOrd="0" destOrd="0" presId="urn:microsoft.com/office/officeart/2005/8/layout/vList3"/>
    <dgm:cxn modelId="{EB8BD134-F160-49E9-B867-438DF2A2DE54}" type="presParOf" srcId="{4CF7F0DD-456C-4216-BB97-8473805CB73C}" destId="{2FB0D036-08DF-4DE1-8F3A-8D567F61AB9B}" srcOrd="0" destOrd="0" presId="urn:microsoft.com/office/officeart/2005/8/layout/vList3"/>
    <dgm:cxn modelId="{0A9F1630-7C3F-4ED2-BB84-E73B9C5B039D}" type="presParOf" srcId="{2FB0D036-08DF-4DE1-8F3A-8D567F61AB9B}" destId="{6D365FAF-3ED7-490F-B520-3B7B046CE2D6}" srcOrd="0" destOrd="0" presId="urn:microsoft.com/office/officeart/2005/8/layout/vList3"/>
    <dgm:cxn modelId="{D247881B-A7C2-4B5A-B924-9D9BDA31AB2F}" type="presParOf" srcId="{2FB0D036-08DF-4DE1-8F3A-8D567F61AB9B}" destId="{1B0ABA11-3C98-4B0B-8F48-F5FA80A2C02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869B7D7-45FB-4B5E-9544-7F5F92EE3E2C}" type="doc">
      <dgm:prSet loTypeId="urn:microsoft.com/office/officeart/2005/8/layout/vList3" loCatId="picture" qsTypeId="urn:microsoft.com/office/officeart/2005/8/quickstyle/simple1" qsCatId="simple" csTypeId="urn:microsoft.com/office/officeart/2005/8/colors/accent1_2" csCatId="accent1" phldr="1"/>
      <dgm:spPr/>
    </dgm:pt>
    <dgm:pt modelId="{B7A8B4EF-5E8C-4AF0-89C2-1347A87E0E22}">
      <dgm:prSet phldrT="[نص]" custT="1">
        <dgm:style>
          <a:lnRef idx="2">
            <a:schemeClr val="accent5"/>
          </a:lnRef>
          <a:fillRef idx="1">
            <a:schemeClr val="lt1"/>
          </a:fillRef>
          <a:effectRef idx="0">
            <a:schemeClr val="accent5"/>
          </a:effectRef>
          <a:fontRef idx="minor">
            <a:schemeClr val="dk1"/>
          </a:fontRef>
        </dgm:style>
      </dgm:prSet>
      <dgm:spPr/>
      <dgm:t>
        <a:bodyPr/>
        <a:lstStyle/>
        <a:p>
          <a:pPr rtl="1"/>
          <a:r>
            <a:rPr lang="ar-SA" sz="2300" dirty="0" smtClean="0">
              <a:cs typeface="AdvertisingBold" pitchFamily="2" charset="-78"/>
            </a:rPr>
            <a:t>دائن ومدين</a:t>
          </a:r>
          <a:endParaRPr lang="ar-SA" sz="2300" dirty="0">
            <a:cs typeface="AdvertisingBold" pitchFamily="2" charset="-78"/>
          </a:endParaRPr>
        </a:p>
      </dgm:t>
    </dgm:pt>
    <dgm:pt modelId="{A3EF981B-A1A5-456A-B2A1-9AA583C59552}" type="parTrans" cxnId="{B5E9C8BC-FF9B-42C5-89CB-FBC99C21E307}">
      <dgm:prSet/>
      <dgm:spPr/>
      <dgm:t>
        <a:bodyPr/>
        <a:lstStyle/>
        <a:p>
          <a:pPr rtl="1"/>
          <a:endParaRPr lang="ar-SA" sz="2300">
            <a:cs typeface="AdvertisingBold" pitchFamily="2" charset="-78"/>
          </a:endParaRPr>
        </a:p>
      </dgm:t>
    </dgm:pt>
    <dgm:pt modelId="{7687DBDB-7F6E-486E-B3F3-686F06835217}" type="sibTrans" cxnId="{B5E9C8BC-FF9B-42C5-89CB-FBC99C21E307}">
      <dgm:prSet/>
      <dgm:spPr/>
      <dgm:t>
        <a:bodyPr/>
        <a:lstStyle/>
        <a:p>
          <a:pPr rtl="1"/>
          <a:endParaRPr lang="ar-SA" sz="2300">
            <a:cs typeface="AdvertisingBold" pitchFamily="2" charset="-78"/>
          </a:endParaRPr>
        </a:p>
      </dgm:t>
    </dgm:pt>
    <dgm:pt modelId="{4CF7F0DD-456C-4216-BB97-8473805CB73C}" type="pres">
      <dgm:prSet presAssocID="{F869B7D7-45FB-4B5E-9544-7F5F92EE3E2C}" presName="linearFlow" presStyleCnt="0">
        <dgm:presLayoutVars>
          <dgm:dir val="rev"/>
          <dgm:resizeHandles val="exact"/>
        </dgm:presLayoutVars>
      </dgm:prSet>
      <dgm:spPr/>
    </dgm:pt>
    <dgm:pt modelId="{2FB0D036-08DF-4DE1-8F3A-8D567F61AB9B}" type="pres">
      <dgm:prSet presAssocID="{B7A8B4EF-5E8C-4AF0-89C2-1347A87E0E22}" presName="composite" presStyleCnt="0"/>
      <dgm:spPr/>
    </dgm:pt>
    <dgm:pt modelId="{6D365FAF-3ED7-490F-B520-3B7B046CE2D6}" type="pres">
      <dgm:prSet presAssocID="{B7A8B4EF-5E8C-4AF0-89C2-1347A87E0E22}" presName="imgShp"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1B0ABA11-3C98-4B0B-8F48-F5FA80A2C022}" type="pres">
      <dgm:prSet presAssocID="{B7A8B4EF-5E8C-4AF0-89C2-1347A87E0E22}" presName="txShp" presStyleLbl="node1" presStyleIdx="0" presStyleCnt="1">
        <dgm:presLayoutVars>
          <dgm:bulletEnabled val="1"/>
        </dgm:presLayoutVars>
      </dgm:prSet>
      <dgm:spPr/>
      <dgm:t>
        <a:bodyPr/>
        <a:lstStyle/>
        <a:p>
          <a:pPr rtl="1"/>
          <a:endParaRPr lang="ar-SA"/>
        </a:p>
      </dgm:t>
    </dgm:pt>
  </dgm:ptLst>
  <dgm:cxnLst>
    <dgm:cxn modelId="{2659DF68-2FE9-440F-9A8A-F1E9598B94F2}" type="presOf" srcId="{F869B7D7-45FB-4B5E-9544-7F5F92EE3E2C}" destId="{4CF7F0DD-456C-4216-BB97-8473805CB73C}" srcOrd="0" destOrd="0" presId="urn:microsoft.com/office/officeart/2005/8/layout/vList3"/>
    <dgm:cxn modelId="{30F21F20-7AEA-4DC8-AF4B-86B591E482AC}" type="presOf" srcId="{B7A8B4EF-5E8C-4AF0-89C2-1347A87E0E22}" destId="{1B0ABA11-3C98-4B0B-8F48-F5FA80A2C022}" srcOrd="0" destOrd="0" presId="urn:microsoft.com/office/officeart/2005/8/layout/vList3"/>
    <dgm:cxn modelId="{B5E9C8BC-FF9B-42C5-89CB-FBC99C21E307}" srcId="{F869B7D7-45FB-4B5E-9544-7F5F92EE3E2C}" destId="{B7A8B4EF-5E8C-4AF0-89C2-1347A87E0E22}" srcOrd="0" destOrd="0" parTransId="{A3EF981B-A1A5-456A-B2A1-9AA583C59552}" sibTransId="{7687DBDB-7F6E-486E-B3F3-686F06835217}"/>
    <dgm:cxn modelId="{890ED533-9AE3-4826-87AD-13B319C3B89E}" type="presParOf" srcId="{4CF7F0DD-456C-4216-BB97-8473805CB73C}" destId="{2FB0D036-08DF-4DE1-8F3A-8D567F61AB9B}" srcOrd="0" destOrd="0" presId="urn:microsoft.com/office/officeart/2005/8/layout/vList3"/>
    <dgm:cxn modelId="{AE4798CF-D67E-4D0F-982F-0CE6CE8AE19A}" type="presParOf" srcId="{2FB0D036-08DF-4DE1-8F3A-8D567F61AB9B}" destId="{6D365FAF-3ED7-490F-B520-3B7B046CE2D6}" srcOrd="0" destOrd="0" presId="urn:microsoft.com/office/officeart/2005/8/layout/vList3"/>
    <dgm:cxn modelId="{234CC18F-2910-4F05-AD02-A21EEC77B467}" type="presParOf" srcId="{2FB0D036-08DF-4DE1-8F3A-8D567F61AB9B}" destId="{1B0ABA11-3C98-4B0B-8F48-F5FA80A2C02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869B7D7-45FB-4B5E-9544-7F5F92EE3E2C}" type="doc">
      <dgm:prSet loTypeId="urn:microsoft.com/office/officeart/2005/8/layout/vList3" loCatId="picture" qsTypeId="urn:microsoft.com/office/officeart/2005/8/quickstyle/simple1" qsCatId="simple" csTypeId="urn:microsoft.com/office/officeart/2005/8/colors/accent1_2" csCatId="accent1" phldr="1"/>
      <dgm:spPr/>
    </dgm:pt>
    <dgm:pt modelId="{B7A8B4EF-5E8C-4AF0-89C2-1347A87E0E22}">
      <dgm:prSet phldrT="[نص]" custT="1">
        <dgm:style>
          <a:lnRef idx="2">
            <a:schemeClr val="accent5"/>
          </a:lnRef>
          <a:fillRef idx="1">
            <a:schemeClr val="lt1"/>
          </a:fillRef>
          <a:effectRef idx="0">
            <a:schemeClr val="accent5"/>
          </a:effectRef>
          <a:fontRef idx="minor">
            <a:schemeClr val="dk1"/>
          </a:fontRef>
        </dgm:style>
      </dgm:prSet>
      <dgm:spPr/>
      <dgm:t>
        <a:bodyPr/>
        <a:lstStyle/>
        <a:p>
          <a:pPr rtl="1"/>
          <a:r>
            <a:rPr lang="ar-SA" sz="2400" dirty="0" smtClean="0">
              <a:cs typeface="AdvertisingBold" pitchFamily="2" charset="-78"/>
            </a:rPr>
            <a:t>دفتر اليومية العامة</a:t>
          </a:r>
          <a:endParaRPr lang="ar-SA" sz="2400" dirty="0">
            <a:cs typeface="AdvertisingBold" pitchFamily="2" charset="-78"/>
          </a:endParaRPr>
        </a:p>
      </dgm:t>
    </dgm:pt>
    <dgm:pt modelId="{A3EF981B-A1A5-456A-B2A1-9AA583C59552}" type="parTrans" cxnId="{B5E9C8BC-FF9B-42C5-89CB-FBC99C21E307}">
      <dgm:prSet/>
      <dgm:spPr/>
      <dgm:t>
        <a:bodyPr/>
        <a:lstStyle/>
        <a:p>
          <a:pPr rtl="1"/>
          <a:endParaRPr lang="ar-SA" sz="2400">
            <a:cs typeface="AdvertisingBold" pitchFamily="2" charset="-78"/>
          </a:endParaRPr>
        </a:p>
      </dgm:t>
    </dgm:pt>
    <dgm:pt modelId="{7687DBDB-7F6E-486E-B3F3-686F06835217}" type="sibTrans" cxnId="{B5E9C8BC-FF9B-42C5-89CB-FBC99C21E307}">
      <dgm:prSet/>
      <dgm:spPr/>
      <dgm:t>
        <a:bodyPr/>
        <a:lstStyle/>
        <a:p>
          <a:pPr rtl="1"/>
          <a:endParaRPr lang="ar-SA" sz="2400">
            <a:cs typeface="AdvertisingBold" pitchFamily="2" charset="-78"/>
          </a:endParaRPr>
        </a:p>
      </dgm:t>
    </dgm:pt>
    <dgm:pt modelId="{4CF7F0DD-456C-4216-BB97-8473805CB73C}" type="pres">
      <dgm:prSet presAssocID="{F869B7D7-45FB-4B5E-9544-7F5F92EE3E2C}" presName="linearFlow" presStyleCnt="0">
        <dgm:presLayoutVars>
          <dgm:dir val="rev"/>
          <dgm:resizeHandles val="exact"/>
        </dgm:presLayoutVars>
      </dgm:prSet>
      <dgm:spPr/>
    </dgm:pt>
    <dgm:pt modelId="{2FB0D036-08DF-4DE1-8F3A-8D567F61AB9B}" type="pres">
      <dgm:prSet presAssocID="{B7A8B4EF-5E8C-4AF0-89C2-1347A87E0E22}" presName="composite" presStyleCnt="0"/>
      <dgm:spPr/>
    </dgm:pt>
    <dgm:pt modelId="{6D365FAF-3ED7-490F-B520-3B7B046CE2D6}" type="pres">
      <dgm:prSet presAssocID="{B7A8B4EF-5E8C-4AF0-89C2-1347A87E0E22}" presName="imgShp"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1B0ABA11-3C98-4B0B-8F48-F5FA80A2C022}" type="pres">
      <dgm:prSet presAssocID="{B7A8B4EF-5E8C-4AF0-89C2-1347A87E0E22}" presName="txShp" presStyleLbl="node1" presStyleIdx="0" presStyleCnt="1">
        <dgm:presLayoutVars>
          <dgm:bulletEnabled val="1"/>
        </dgm:presLayoutVars>
      </dgm:prSet>
      <dgm:spPr/>
      <dgm:t>
        <a:bodyPr/>
        <a:lstStyle/>
        <a:p>
          <a:pPr rtl="1"/>
          <a:endParaRPr lang="ar-SA"/>
        </a:p>
      </dgm:t>
    </dgm:pt>
  </dgm:ptLst>
  <dgm:cxnLst>
    <dgm:cxn modelId="{894A3541-2A0E-4B12-9781-404EA5D69040}" type="presOf" srcId="{B7A8B4EF-5E8C-4AF0-89C2-1347A87E0E22}" destId="{1B0ABA11-3C98-4B0B-8F48-F5FA80A2C022}" srcOrd="0" destOrd="0" presId="urn:microsoft.com/office/officeart/2005/8/layout/vList3"/>
    <dgm:cxn modelId="{B5E9C8BC-FF9B-42C5-89CB-FBC99C21E307}" srcId="{F869B7D7-45FB-4B5E-9544-7F5F92EE3E2C}" destId="{B7A8B4EF-5E8C-4AF0-89C2-1347A87E0E22}" srcOrd="0" destOrd="0" parTransId="{A3EF981B-A1A5-456A-B2A1-9AA583C59552}" sibTransId="{7687DBDB-7F6E-486E-B3F3-686F06835217}"/>
    <dgm:cxn modelId="{85A0582E-4306-4DB4-B93B-DBCC421B59DE}" type="presOf" srcId="{F869B7D7-45FB-4B5E-9544-7F5F92EE3E2C}" destId="{4CF7F0DD-456C-4216-BB97-8473805CB73C}" srcOrd="0" destOrd="0" presId="urn:microsoft.com/office/officeart/2005/8/layout/vList3"/>
    <dgm:cxn modelId="{77172F5A-56FE-4E0A-AF94-A9E2780DD037}" type="presParOf" srcId="{4CF7F0DD-456C-4216-BB97-8473805CB73C}" destId="{2FB0D036-08DF-4DE1-8F3A-8D567F61AB9B}" srcOrd="0" destOrd="0" presId="urn:microsoft.com/office/officeart/2005/8/layout/vList3"/>
    <dgm:cxn modelId="{14852FEA-2ACF-4DD1-BBAB-C375D405738E}" type="presParOf" srcId="{2FB0D036-08DF-4DE1-8F3A-8D567F61AB9B}" destId="{6D365FAF-3ED7-490F-B520-3B7B046CE2D6}" srcOrd="0" destOrd="0" presId="urn:microsoft.com/office/officeart/2005/8/layout/vList3"/>
    <dgm:cxn modelId="{401E6F1B-07D1-4C42-9D23-9CA07AB30DF4}" type="presParOf" srcId="{2FB0D036-08DF-4DE1-8F3A-8D567F61AB9B}" destId="{1B0ABA11-3C98-4B0B-8F48-F5FA80A2C02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869B7D7-45FB-4B5E-9544-7F5F92EE3E2C}" type="doc">
      <dgm:prSet loTypeId="urn:microsoft.com/office/officeart/2005/8/layout/vList3" loCatId="picture" qsTypeId="urn:microsoft.com/office/officeart/2005/8/quickstyle/simple1" qsCatId="simple" csTypeId="urn:microsoft.com/office/officeart/2005/8/colors/accent1_2" csCatId="accent1" phldr="1"/>
      <dgm:spPr/>
    </dgm:pt>
    <dgm:pt modelId="{B7A8B4EF-5E8C-4AF0-89C2-1347A87E0E22}">
      <dgm:prSet phldrT="[نص]" custT="1">
        <dgm:style>
          <a:lnRef idx="2">
            <a:schemeClr val="accent5"/>
          </a:lnRef>
          <a:fillRef idx="1">
            <a:schemeClr val="lt1"/>
          </a:fillRef>
          <a:effectRef idx="0">
            <a:schemeClr val="accent5"/>
          </a:effectRef>
          <a:fontRef idx="minor">
            <a:schemeClr val="dk1"/>
          </a:fontRef>
        </dgm:style>
      </dgm:prSet>
      <dgm:spPr/>
      <dgm:t>
        <a:bodyPr/>
        <a:lstStyle/>
        <a:p>
          <a:pPr rtl="1"/>
          <a:r>
            <a:rPr lang="ar-SA" sz="2300" dirty="0" smtClean="0">
              <a:cs typeface="AdvertisingBold" pitchFamily="2" charset="-78"/>
            </a:rPr>
            <a:t>ترحيل القيود</a:t>
          </a:r>
          <a:endParaRPr lang="ar-SA" sz="2300" dirty="0">
            <a:cs typeface="AdvertisingBold" pitchFamily="2" charset="-78"/>
          </a:endParaRPr>
        </a:p>
      </dgm:t>
    </dgm:pt>
    <dgm:pt modelId="{A3EF981B-A1A5-456A-B2A1-9AA583C59552}" type="parTrans" cxnId="{B5E9C8BC-FF9B-42C5-89CB-FBC99C21E307}">
      <dgm:prSet/>
      <dgm:spPr/>
      <dgm:t>
        <a:bodyPr/>
        <a:lstStyle/>
        <a:p>
          <a:pPr rtl="1"/>
          <a:endParaRPr lang="ar-SA" sz="2300">
            <a:cs typeface="AdvertisingBold" pitchFamily="2" charset="-78"/>
          </a:endParaRPr>
        </a:p>
      </dgm:t>
    </dgm:pt>
    <dgm:pt modelId="{7687DBDB-7F6E-486E-B3F3-686F06835217}" type="sibTrans" cxnId="{B5E9C8BC-FF9B-42C5-89CB-FBC99C21E307}">
      <dgm:prSet/>
      <dgm:spPr/>
      <dgm:t>
        <a:bodyPr/>
        <a:lstStyle/>
        <a:p>
          <a:pPr rtl="1"/>
          <a:endParaRPr lang="ar-SA" sz="2300">
            <a:cs typeface="AdvertisingBold" pitchFamily="2" charset="-78"/>
          </a:endParaRPr>
        </a:p>
      </dgm:t>
    </dgm:pt>
    <dgm:pt modelId="{4CF7F0DD-456C-4216-BB97-8473805CB73C}" type="pres">
      <dgm:prSet presAssocID="{F869B7D7-45FB-4B5E-9544-7F5F92EE3E2C}" presName="linearFlow" presStyleCnt="0">
        <dgm:presLayoutVars>
          <dgm:dir val="rev"/>
          <dgm:resizeHandles val="exact"/>
        </dgm:presLayoutVars>
      </dgm:prSet>
      <dgm:spPr/>
    </dgm:pt>
    <dgm:pt modelId="{2FB0D036-08DF-4DE1-8F3A-8D567F61AB9B}" type="pres">
      <dgm:prSet presAssocID="{B7A8B4EF-5E8C-4AF0-89C2-1347A87E0E22}" presName="composite" presStyleCnt="0"/>
      <dgm:spPr/>
    </dgm:pt>
    <dgm:pt modelId="{6D365FAF-3ED7-490F-B520-3B7B046CE2D6}" type="pres">
      <dgm:prSet presAssocID="{B7A8B4EF-5E8C-4AF0-89C2-1347A87E0E22}" presName="imgShp"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1B0ABA11-3C98-4B0B-8F48-F5FA80A2C022}" type="pres">
      <dgm:prSet presAssocID="{B7A8B4EF-5E8C-4AF0-89C2-1347A87E0E22}" presName="txShp" presStyleLbl="node1" presStyleIdx="0" presStyleCnt="1">
        <dgm:presLayoutVars>
          <dgm:bulletEnabled val="1"/>
        </dgm:presLayoutVars>
      </dgm:prSet>
      <dgm:spPr/>
      <dgm:t>
        <a:bodyPr/>
        <a:lstStyle/>
        <a:p>
          <a:pPr rtl="1"/>
          <a:endParaRPr lang="ar-SA"/>
        </a:p>
      </dgm:t>
    </dgm:pt>
  </dgm:ptLst>
  <dgm:cxnLst>
    <dgm:cxn modelId="{92C0D712-EE4A-4F30-9C23-D290D66BE02A}" type="presOf" srcId="{B7A8B4EF-5E8C-4AF0-89C2-1347A87E0E22}" destId="{1B0ABA11-3C98-4B0B-8F48-F5FA80A2C022}" srcOrd="0" destOrd="0" presId="urn:microsoft.com/office/officeart/2005/8/layout/vList3"/>
    <dgm:cxn modelId="{FF406AA2-86FC-4478-924B-3255B06D3A91}" type="presOf" srcId="{F869B7D7-45FB-4B5E-9544-7F5F92EE3E2C}" destId="{4CF7F0DD-456C-4216-BB97-8473805CB73C}" srcOrd="0" destOrd="0" presId="urn:microsoft.com/office/officeart/2005/8/layout/vList3"/>
    <dgm:cxn modelId="{B5E9C8BC-FF9B-42C5-89CB-FBC99C21E307}" srcId="{F869B7D7-45FB-4B5E-9544-7F5F92EE3E2C}" destId="{B7A8B4EF-5E8C-4AF0-89C2-1347A87E0E22}" srcOrd="0" destOrd="0" parTransId="{A3EF981B-A1A5-456A-B2A1-9AA583C59552}" sibTransId="{7687DBDB-7F6E-486E-B3F3-686F06835217}"/>
    <dgm:cxn modelId="{2E1375FA-1E36-4A46-AE65-C42C116D299E}" type="presParOf" srcId="{4CF7F0DD-456C-4216-BB97-8473805CB73C}" destId="{2FB0D036-08DF-4DE1-8F3A-8D567F61AB9B}" srcOrd="0" destOrd="0" presId="urn:microsoft.com/office/officeart/2005/8/layout/vList3"/>
    <dgm:cxn modelId="{1FE2916F-9AB9-48DF-8AA5-7572C78710D1}" type="presParOf" srcId="{2FB0D036-08DF-4DE1-8F3A-8D567F61AB9B}" destId="{6D365FAF-3ED7-490F-B520-3B7B046CE2D6}" srcOrd="0" destOrd="0" presId="urn:microsoft.com/office/officeart/2005/8/layout/vList3"/>
    <dgm:cxn modelId="{C853A0D4-4EBA-4F2F-BF3C-70F37E16E6AA}" type="presParOf" srcId="{2FB0D036-08DF-4DE1-8F3A-8D567F61AB9B}" destId="{1B0ABA11-3C98-4B0B-8F48-F5FA80A2C02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869B7D7-45FB-4B5E-9544-7F5F92EE3E2C}" type="doc">
      <dgm:prSet loTypeId="urn:microsoft.com/office/officeart/2005/8/layout/vList3" loCatId="picture" qsTypeId="urn:microsoft.com/office/officeart/2005/8/quickstyle/simple1" qsCatId="simple" csTypeId="urn:microsoft.com/office/officeart/2005/8/colors/accent1_2" csCatId="accent1" phldr="1"/>
      <dgm:spPr/>
    </dgm:pt>
    <dgm:pt modelId="{B7A8B4EF-5E8C-4AF0-89C2-1347A87E0E22}">
      <dgm:prSet phldrT="[نص]" custT="1">
        <dgm:style>
          <a:lnRef idx="2">
            <a:schemeClr val="accent5"/>
          </a:lnRef>
          <a:fillRef idx="1">
            <a:schemeClr val="lt1"/>
          </a:fillRef>
          <a:effectRef idx="0">
            <a:schemeClr val="accent5"/>
          </a:effectRef>
          <a:fontRef idx="minor">
            <a:schemeClr val="dk1"/>
          </a:fontRef>
        </dgm:style>
      </dgm:prSet>
      <dgm:spPr/>
      <dgm:t>
        <a:bodyPr/>
        <a:lstStyle/>
        <a:p>
          <a:pPr rtl="1"/>
          <a:r>
            <a:rPr lang="ar-SA" sz="1600" dirty="0" smtClean="0">
              <a:cs typeface="AdvertisingBold" pitchFamily="2" charset="-78"/>
            </a:rPr>
            <a:t>دفتر الأستاذ العام</a:t>
          </a:r>
          <a:endParaRPr lang="ar-SA" sz="1600" dirty="0">
            <a:cs typeface="AdvertisingBold" pitchFamily="2" charset="-78"/>
          </a:endParaRPr>
        </a:p>
      </dgm:t>
    </dgm:pt>
    <dgm:pt modelId="{A3EF981B-A1A5-456A-B2A1-9AA583C59552}" type="parTrans" cxnId="{B5E9C8BC-FF9B-42C5-89CB-FBC99C21E307}">
      <dgm:prSet/>
      <dgm:spPr/>
      <dgm:t>
        <a:bodyPr/>
        <a:lstStyle/>
        <a:p>
          <a:pPr rtl="1"/>
          <a:endParaRPr lang="ar-SA" sz="1600">
            <a:cs typeface="AdvertisingBold" pitchFamily="2" charset="-78"/>
          </a:endParaRPr>
        </a:p>
      </dgm:t>
    </dgm:pt>
    <dgm:pt modelId="{7687DBDB-7F6E-486E-B3F3-686F06835217}" type="sibTrans" cxnId="{B5E9C8BC-FF9B-42C5-89CB-FBC99C21E307}">
      <dgm:prSet/>
      <dgm:spPr/>
      <dgm:t>
        <a:bodyPr/>
        <a:lstStyle/>
        <a:p>
          <a:pPr rtl="1"/>
          <a:endParaRPr lang="ar-SA" sz="1600">
            <a:cs typeface="AdvertisingBold" pitchFamily="2" charset="-78"/>
          </a:endParaRPr>
        </a:p>
      </dgm:t>
    </dgm:pt>
    <dgm:pt modelId="{4CF7F0DD-456C-4216-BB97-8473805CB73C}" type="pres">
      <dgm:prSet presAssocID="{F869B7D7-45FB-4B5E-9544-7F5F92EE3E2C}" presName="linearFlow" presStyleCnt="0">
        <dgm:presLayoutVars>
          <dgm:dir val="rev"/>
          <dgm:resizeHandles val="exact"/>
        </dgm:presLayoutVars>
      </dgm:prSet>
      <dgm:spPr/>
    </dgm:pt>
    <dgm:pt modelId="{2FB0D036-08DF-4DE1-8F3A-8D567F61AB9B}" type="pres">
      <dgm:prSet presAssocID="{B7A8B4EF-5E8C-4AF0-89C2-1347A87E0E22}" presName="composite" presStyleCnt="0"/>
      <dgm:spPr/>
    </dgm:pt>
    <dgm:pt modelId="{6D365FAF-3ED7-490F-B520-3B7B046CE2D6}" type="pres">
      <dgm:prSet presAssocID="{B7A8B4EF-5E8C-4AF0-89C2-1347A87E0E22}" presName="imgShp"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1B0ABA11-3C98-4B0B-8F48-F5FA80A2C022}" type="pres">
      <dgm:prSet presAssocID="{B7A8B4EF-5E8C-4AF0-89C2-1347A87E0E22}" presName="txShp" presStyleLbl="node1" presStyleIdx="0" presStyleCnt="1">
        <dgm:presLayoutVars>
          <dgm:bulletEnabled val="1"/>
        </dgm:presLayoutVars>
      </dgm:prSet>
      <dgm:spPr/>
      <dgm:t>
        <a:bodyPr/>
        <a:lstStyle/>
        <a:p>
          <a:pPr rtl="1"/>
          <a:endParaRPr lang="ar-SA"/>
        </a:p>
      </dgm:t>
    </dgm:pt>
  </dgm:ptLst>
  <dgm:cxnLst>
    <dgm:cxn modelId="{163BB6B9-8DF0-43F3-8C62-ADEB1DF23702}" type="presOf" srcId="{B7A8B4EF-5E8C-4AF0-89C2-1347A87E0E22}" destId="{1B0ABA11-3C98-4B0B-8F48-F5FA80A2C022}" srcOrd="0" destOrd="0" presId="urn:microsoft.com/office/officeart/2005/8/layout/vList3"/>
    <dgm:cxn modelId="{3880736A-46D5-4914-9FE5-003310C4638A}" type="presOf" srcId="{F869B7D7-45FB-4B5E-9544-7F5F92EE3E2C}" destId="{4CF7F0DD-456C-4216-BB97-8473805CB73C}" srcOrd="0" destOrd="0" presId="urn:microsoft.com/office/officeart/2005/8/layout/vList3"/>
    <dgm:cxn modelId="{B5E9C8BC-FF9B-42C5-89CB-FBC99C21E307}" srcId="{F869B7D7-45FB-4B5E-9544-7F5F92EE3E2C}" destId="{B7A8B4EF-5E8C-4AF0-89C2-1347A87E0E22}" srcOrd="0" destOrd="0" parTransId="{A3EF981B-A1A5-456A-B2A1-9AA583C59552}" sibTransId="{7687DBDB-7F6E-486E-B3F3-686F06835217}"/>
    <dgm:cxn modelId="{210A8E99-786C-41A9-8788-C99EEF595F61}" type="presParOf" srcId="{4CF7F0DD-456C-4216-BB97-8473805CB73C}" destId="{2FB0D036-08DF-4DE1-8F3A-8D567F61AB9B}" srcOrd="0" destOrd="0" presId="urn:microsoft.com/office/officeart/2005/8/layout/vList3"/>
    <dgm:cxn modelId="{48B17B04-2711-4845-968C-FEAB95EBC89C}" type="presParOf" srcId="{2FB0D036-08DF-4DE1-8F3A-8D567F61AB9B}" destId="{6D365FAF-3ED7-490F-B520-3B7B046CE2D6}" srcOrd="0" destOrd="0" presId="urn:microsoft.com/office/officeart/2005/8/layout/vList3"/>
    <dgm:cxn modelId="{BA916293-01A8-4776-97AE-29122164B3F1}" type="presParOf" srcId="{2FB0D036-08DF-4DE1-8F3A-8D567F61AB9B}" destId="{1B0ABA11-3C98-4B0B-8F48-F5FA80A2C02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869B7D7-45FB-4B5E-9544-7F5F92EE3E2C}" type="doc">
      <dgm:prSet loTypeId="urn:microsoft.com/office/officeart/2005/8/layout/vList3" loCatId="picture" qsTypeId="urn:microsoft.com/office/officeart/2005/8/quickstyle/simple1" qsCatId="simple" csTypeId="urn:microsoft.com/office/officeart/2005/8/colors/accent1_1" csCatId="accent1" phldr="1"/>
      <dgm:spPr/>
    </dgm:pt>
    <dgm:pt modelId="{B7A8B4EF-5E8C-4AF0-89C2-1347A87E0E22}">
      <dgm:prSet phldrT="[نص]" custT="1"/>
      <dgm:spPr/>
      <dgm:t>
        <a:bodyPr/>
        <a:lstStyle/>
        <a:p>
          <a:pPr rtl="1"/>
          <a:r>
            <a:rPr lang="ar-SA" sz="2300" dirty="0" smtClean="0">
              <a:cs typeface="AdvertisingBold" pitchFamily="2" charset="-78"/>
            </a:rPr>
            <a:t>ميزان المراجعة</a:t>
          </a:r>
          <a:endParaRPr lang="ar-SA" sz="2300" dirty="0">
            <a:cs typeface="AdvertisingBold" pitchFamily="2" charset="-78"/>
          </a:endParaRPr>
        </a:p>
      </dgm:t>
    </dgm:pt>
    <dgm:pt modelId="{A3EF981B-A1A5-456A-B2A1-9AA583C59552}" type="parTrans" cxnId="{B5E9C8BC-FF9B-42C5-89CB-FBC99C21E307}">
      <dgm:prSet/>
      <dgm:spPr/>
      <dgm:t>
        <a:bodyPr/>
        <a:lstStyle/>
        <a:p>
          <a:pPr rtl="1"/>
          <a:endParaRPr lang="ar-SA" sz="2300">
            <a:cs typeface="AdvertisingBold" pitchFamily="2" charset="-78"/>
          </a:endParaRPr>
        </a:p>
      </dgm:t>
    </dgm:pt>
    <dgm:pt modelId="{7687DBDB-7F6E-486E-B3F3-686F06835217}" type="sibTrans" cxnId="{B5E9C8BC-FF9B-42C5-89CB-FBC99C21E307}">
      <dgm:prSet/>
      <dgm:spPr/>
      <dgm:t>
        <a:bodyPr/>
        <a:lstStyle/>
        <a:p>
          <a:pPr rtl="1"/>
          <a:endParaRPr lang="ar-SA" sz="2300">
            <a:cs typeface="AdvertisingBold" pitchFamily="2" charset="-78"/>
          </a:endParaRPr>
        </a:p>
      </dgm:t>
    </dgm:pt>
    <dgm:pt modelId="{4CF7F0DD-456C-4216-BB97-8473805CB73C}" type="pres">
      <dgm:prSet presAssocID="{F869B7D7-45FB-4B5E-9544-7F5F92EE3E2C}" presName="linearFlow" presStyleCnt="0">
        <dgm:presLayoutVars>
          <dgm:dir val="rev"/>
          <dgm:resizeHandles val="exact"/>
        </dgm:presLayoutVars>
      </dgm:prSet>
      <dgm:spPr/>
    </dgm:pt>
    <dgm:pt modelId="{2FB0D036-08DF-4DE1-8F3A-8D567F61AB9B}" type="pres">
      <dgm:prSet presAssocID="{B7A8B4EF-5E8C-4AF0-89C2-1347A87E0E22}" presName="composite" presStyleCnt="0"/>
      <dgm:spPr/>
    </dgm:pt>
    <dgm:pt modelId="{6D365FAF-3ED7-490F-B520-3B7B046CE2D6}" type="pres">
      <dgm:prSet presAssocID="{B7A8B4EF-5E8C-4AF0-89C2-1347A87E0E22}"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1B0ABA11-3C98-4B0B-8F48-F5FA80A2C022}" type="pres">
      <dgm:prSet presAssocID="{B7A8B4EF-5E8C-4AF0-89C2-1347A87E0E22}" presName="txShp" presStyleLbl="node1" presStyleIdx="0" presStyleCnt="1">
        <dgm:presLayoutVars>
          <dgm:bulletEnabled val="1"/>
        </dgm:presLayoutVars>
      </dgm:prSet>
      <dgm:spPr/>
      <dgm:t>
        <a:bodyPr/>
        <a:lstStyle/>
        <a:p>
          <a:pPr rtl="1"/>
          <a:endParaRPr lang="ar-SA"/>
        </a:p>
      </dgm:t>
    </dgm:pt>
  </dgm:ptLst>
  <dgm:cxnLst>
    <dgm:cxn modelId="{47443A4A-C5CE-43D1-8E7E-EA2B4199FA98}" type="presOf" srcId="{F869B7D7-45FB-4B5E-9544-7F5F92EE3E2C}" destId="{4CF7F0DD-456C-4216-BB97-8473805CB73C}" srcOrd="0" destOrd="0" presId="urn:microsoft.com/office/officeart/2005/8/layout/vList3"/>
    <dgm:cxn modelId="{A091888F-2ECE-4E89-BD73-360F65B30EEB}" type="presOf" srcId="{B7A8B4EF-5E8C-4AF0-89C2-1347A87E0E22}" destId="{1B0ABA11-3C98-4B0B-8F48-F5FA80A2C022}" srcOrd="0" destOrd="0" presId="urn:microsoft.com/office/officeart/2005/8/layout/vList3"/>
    <dgm:cxn modelId="{B5E9C8BC-FF9B-42C5-89CB-FBC99C21E307}" srcId="{F869B7D7-45FB-4B5E-9544-7F5F92EE3E2C}" destId="{B7A8B4EF-5E8C-4AF0-89C2-1347A87E0E22}" srcOrd="0" destOrd="0" parTransId="{A3EF981B-A1A5-456A-B2A1-9AA583C59552}" sibTransId="{7687DBDB-7F6E-486E-B3F3-686F06835217}"/>
    <dgm:cxn modelId="{D7B5FC94-8AA6-4957-8AEA-C1E56B57B2B2}" type="presParOf" srcId="{4CF7F0DD-456C-4216-BB97-8473805CB73C}" destId="{2FB0D036-08DF-4DE1-8F3A-8D567F61AB9B}" srcOrd="0" destOrd="0" presId="urn:microsoft.com/office/officeart/2005/8/layout/vList3"/>
    <dgm:cxn modelId="{0BDE2A8B-848A-4C5C-BAC6-E83660744EE5}" type="presParOf" srcId="{2FB0D036-08DF-4DE1-8F3A-8D567F61AB9B}" destId="{6D365FAF-3ED7-490F-B520-3B7B046CE2D6}" srcOrd="0" destOrd="0" presId="urn:microsoft.com/office/officeart/2005/8/layout/vList3"/>
    <dgm:cxn modelId="{661911D2-87A3-4A6F-AD3D-3E1B86D7125B}" type="presParOf" srcId="{2FB0D036-08DF-4DE1-8F3A-8D567F61AB9B}" destId="{1B0ABA11-3C98-4B0B-8F48-F5FA80A2C02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16AC49-E169-4E92-878F-AB7BFE09AF37}"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pPr rtl="1"/>
          <a:endParaRPr lang="ar-SA"/>
        </a:p>
      </dgm:t>
    </dgm:pt>
    <dgm:pt modelId="{D7F98675-0619-44AB-B647-092FD08AF57B}">
      <dgm:prSet phldrT="[نص]" custT="1"/>
      <dgm:spPr/>
      <dgm:t>
        <a:bodyPr/>
        <a:lstStyle/>
        <a:p>
          <a:pPr rtl="1"/>
          <a:r>
            <a:rPr lang="ar-SA" sz="2400" b="0" dirty="0" smtClean="0">
              <a:latin typeface="Traditional Arabic" panose="02020603050405020304" pitchFamily="18" charset="-78"/>
              <a:cs typeface="(AA) Sendebad" pitchFamily="2" charset="-78"/>
            </a:rPr>
            <a:t>تأمل</a:t>
          </a:r>
          <a:endParaRPr lang="ar-SA" sz="2400" b="0" dirty="0">
            <a:latin typeface="Traditional Arabic" panose="02020603050405020304" pitchFamily="18" charset="-78"/>
            <a:cs typeface="(AA) Sendebad" pitchFamily="2" charset="-78"/>
          </a:endParaRPr>
        </a:p>
      </dgm:t>
    </dgm:pt>
    <dgm:pt modelId="{C83FFA3B-24F7-47A6-8614-083B0435F39F}" type="parTrans" cxnId="{EA2830AE-8FAE-49FF-AA06-297C1E0D7C5B}">
      <dgm:prSet/>
      <dgm:spPr/>
      <dgm:t>
        <a:bodyPr/>
        <a:lstStyle/>
        <a:p>
          <a:pPr rtl="1"/>
          <a:endParaRPr lang="ar-SA" sz="2400" b="0">
            <a:latin typeface="Traditional Arabic" panose="02020603050405020304" pitchFamily="18" charset="-78"/>
            <a:cs typeface="(AA) Sendebad" pitchFamily="2" charset="-78"/>
          </a:endParaRPr>
        </a:p>
      </dgm:t>
    </dgm:pt>
    <dgm:pt modelId="{886A0C99-3BCE-4AF3-8540-F9B0778A26DE}" type="sibTrans" cxnId="{EA2830AE-8FAE-49FF-AA06-297C1E0D7C5B}">
      <dgm:prSet/>
      <dgm:spPr/>
      <dgm:t>
        <a:bodyPr/>
        <a:lstStyle/>
        <a:p>
          <a:pPr rtl="1"/>
          <a:endParaRPr lang="ar-SA" sz="2400" b="0">
            <a:latin typeface="Traditional Arabic" panose="02020603050405020304" pitchFamily="18" charset="-78"/>
            <a:cs typeface="(AA) Sendebad" pitchFamily="2" charset="-78"/>
          </a:endParaRPr>
        </a:p>
      </dgm:t>
    </dgm:pt>
    <dgm:pt modelId="{3890C7EF-5F2D-48A8-AAB6-054E01DCE00D}">
      <dgm:prSet phldrT="[نص]" custT="1"/>
      <dgm:spPr/>
      <dgm:t>
        <a:bodyPr/>
        <a:lstStyle/>
        <a:p>
          <a:pPr rtl="1"/>
          <a:r>
            <a:rPr lang="ar-SA" sz="2400" b="0">
              <a:latin typeface="Traditional Arabic" panose="02020603050405020304" pitchFamily="18" charset="-78"/>
              <a:cs typeface="(AA) Sendebad" pitchFamily="2" charset="-78"/>
            </a:rPr>
            <a:t>ناقش</a:t>
          </a:r>
        </a:p>
      </dgm:t>
    </dgm:pt>
    <dgm:pt modelId="{9BC38F54-DCEA-4E01-85DB-D31EB37919D3}" type="parTrans" cxnId="{1654623E-485F-4291-8EB5-EB1991C62539}">
      <dgm:prSet/>
      <dgm:spPr/>
      <dgm:t>
        <a:bodyPr/>
        <a:lstStyle/>
        <a:p>
          <a:pPr rtl="1"/>
          <a:endParaRPr lang="ar-SA" sz="2400" b="0">
            <a:latin typeface="Traditional Arabic" panose="02020603050405020304" pitchFamily="18" charset="-78"/>
            <a:cs typeface="(AA) Sendebad" pitchFamily="2" charset="-78"/>
          </a:endParaRPr>
        </a:p>
      </dgm:t>
    </dgm:pt>
    <dgm:pt modelId="{C5B0A9CC-AFBC-4B76-8A13-016B9F0E29CA}" type="sibTrans" cxnId="{1654623E-485F-4291-8EB5-EB1991C62539}">
      <dgm:prSet/>
      <dgm:spPr/>
      <dgm:t>
        <a:bodyPr/>
        <a:lstStyle/>
        <a:p>
          <a:pPr rtl="1"/>
          <a:endParaRPr lang="ar-SA" sz="2400" b="0">
            <a:latin typeface="Traditional Arabic" panose="02020603050405020304" pitchFamily="18" charset="-78"/>
            <a:cs typeface="(AA) Sendebad" pitchFamily="2" charset="-78"/>
          </a:endParaRPr>
        </a:p>
      </dgm:t>
    </dgm:pt>
    <dgm:pt modelId="{C0C4AF2B-C152-40A6-B960-BC76BC07B325}">
      <dgm:prSet phldrT="[نص]" custT="1"/>
      <dgm:spPr/>
      <dgm:t>
        <a:bodyPr/>
        <a:lstStyle/>
        <a:p>
          <a:pPr rtl="1"/>
          <a:r>
            <a:rPr lang="ar-SA" sz="2400" b="0">
              <a:latin typeface="Traditional Arabic" panose="02020603050405020304" pitchFamily="18" charset="-78"/>
              <a:cs typeface="(AA) Sendebad" pitchFamily="2" charset="-78"/>
            </a:rPr>
            <a:t>شارك</a:t>
          </a:r>
        </a:p>
      </dgm:t>
    </dgm:pt>
    <dgm:pt modelId="{9F08EE20-A794-4E70-A870-DB6BDB03A77D}" type="parTrans" cxnId="{A75CC0BD-C54F-4FCA-A18B-94A43EC61B90}">
      <dgm:prSet/>
      <dgm:spPr/>
      <dgm:t>
        <a:bodyPr/>
        <a:lstStyle/>
        <a:p>
          <a:pPr rtl="1"/>
          <a:endParaRPr lang="ar-SA" sz="2400" b="0">
            <a:latin typeface="Traditional Arabic" panose="02020603050405020304" pitchFamily="18" charset="-78"/>
            <a:cs typeface="(AA) Sendebad" pitchFamily="2" charset="-78"/>
          </a:endParaRPr>
        </a:p>
      </dgm:t>
    </dgm:pt>
    <dgm:pt modelId="{6EA39275-44E7-422E-B65E-76398477F02D}" type="sibTrans" cxnId="{A75CC0BD-C54F-4FCA-A18B-94A43EC61B90}">
      <dgm:prSet/>
      <dgm:spPr/>
      <dgm:t>
        <a:bodyPr/>
        <a:lstStyle/>
        <a:p>
          <a:pPr rtl="1"/>
          <a:endParaRPr lang="ar-SA" sz="2400" b="0">
            <a:latin typeface="Traditional Arabic" panose="02020603050405020304" pitchFamily="18" charset="-78"/>
            <a:cs typeface="(AA) Sendebad" pitchFamily="2" charset="-78"/>
          </a:endParaRPr>
        </a:p>
      </dgm:t>
    </dgm:pt>
    <dgm:pt modelId="{6ED3B488-6DAA-432A-8349-32DB134DF875}">
      <dgm:prSet custT="1"/>
      <dgm:spPr/>
      <dgm:t>
        <a:bodyPr/>
        <a:lstStyle/>
        <a:p>
          <a:pPr rtl="1"/>
          <a:r>
            <a:rPr lang="ar-SA" sz="2400" b="0">
              <a:latin typeface="Traditional Arabic" panose="02020603050405020304" pitchFamily="18" charset="-78"/>
              <a:cs typeface="(AA) Sendebad" pitchFamily="2" charset="-78"/>
            </a:rPr>
            <a:t>تفاعل</a:t>
          </a:r>
        </a:p>
      </dgm:t>
    </dgm:pt>
    <dgm:pt modelId="{B7B5561F-32C8-469A-9CD5-41027F67F8BB}" type="parTrans" cxnId="{1820195D-A939-4870-82D9-2DEDF11D69BF}">
      <dgm:prSet/>
      <dgm:spPr/>
      <dgm:t>
        <a:bodyPr/>
        <a:lstStyle/>
        <a:p>
          <a:pPr rtl="1"/>
          <a:endParaRPr lang="ar-SA" sz="2400" b="0">
            <a:latin typeface="Traditional Arabic" panose="02020603050405020304" pitchFamily="18" charset="-78"/>
            <a:cs typeface="(AA) Sendebad" pitchFamily="2" charset="-78"/>
          </a:endParaRPr>
        </a:p>
      </dgm:t>
    </dgm:pt>
    <dgm:pt modelId="{0D1E07B7-D6E1-4048-A8E4-5DEAE0EA3F65}" type="sibTrans" cxnId="{1820195D-A939-4870-82D9-2DEDF11D69BF}">
      <dgm:prSet/>
      <dgm:spPr/>
      <dgm:t>
        <a:bodyPr/>
        <a:lstStyle/>
        <a:p>
          <a:pPr rtl="1"/>
          <a:endParaRPr lang="ar-SA" sz="2400" b="0">
            <a:latin typeface="Traditional Arabic" panose="02020603050405020304" pitchFamily="18" charset="-78"/>
            <a:cs typeface="(AA) Sendebad" pitchFamily="2" charset="-78"/>
          </a:endParaRPr>
        </a:p>
      </dgm:t>
    </dgm:pt>
    <dgm:pt modelId="{D58EE8A9-67D9-43E5-B674-E96DF983EA01}">
      <dgm:prSet custT="1"/>
      <dgm:spPr/>
      <dgm:t>
        <a:bodyPr/>
        <a:lstStyle/>
        <a:p>
          <a:pPr rtl="1"/>
          <a:r>
            <a:rPr lang="ar-SA" sz="2400" b="0">
              <a:latin typeface="Traditional Arabic" panose="02020603050405020304" pitchFamily="18" charset="-78"/>
              <a:cs typeface="(AA) Sendebad" pitchFamily="2" charset="-78"/>
            </a:rPr>
            <a:t>استمتع</a:t>
          </a:r>
        </a:p>
      </dgm:t>
    </dgm:pt>
    <dgm:pt modelId="{D99DDF2C-3CF4-4FBF-9E3C-66837D8E8571}" type="parTrans" cxnId="{B8282EE7-ECCD-4AEC-838D-357BFF4DF547}">
      <dgm:prSet/>
      <dgm:spPr/>
      <dgm:t>
        <a:bodyPr/>
        <a:lstStyle/>
        <a:p>
          <a:pPr rtl="1"/>
          <a:endParaRPr lang="ar-SA" sz="2400" b="0">
            <a:latin typeface="Traditional Arabic" panose="02020603050405020304" pitchFamily="18" charset="-78"/>
            <a:cs typeface="(AA) Sendebad" pitchFamily="2" charset="-78"/>
          </a:endParaRPr>
        </a:p>
      </dgm:t>
    </dgm:pt>
    <dgm:pt modelId="{086CF92E-3BBE-48B6-984B-1A8C86CA6029}" type="sibTrans" cxnId="{B8282EE7-ECCD-4AEC-838D-357BFF4DF547}">
      <dgm:prSet/>
      <dgm:spPr/>
      <dgm:t>
        <a:bodyPr/>
        <a:lstStyle/>
        <a:p>
          <a:pPr rtl="1"/>
          <a:endParaRPr lang="ar-SA" sz="2400" b="0">
            <a:latin typeface="Traditional Arabic" panose="02020603050405020304" pitchFamily="18" charset="-78"/>
            <a:cs typeface="(AA) Sendebad" pitchFamily="2" charset="-78"/>
          </a:endParaRPr>
        </a:p>
      </dgm:t>
    </dgm:pt>
    <dgm:pt modelId="{BECC93DB-986B-499E-B399-BD7E4513A2F4}" type="pres">
      <dgm:prSet presAssocID="{2216AC49-E169-4E92-878F-AB7BFE09AF37}" presName="Name0" presStyleCnt="0">
        <dgm:presLayoutVars>
          <dgm:chMax val="11"/>
          <dgm:chPref val="11"/>
          <dgm:dir val="rev"/>
          <dgm:resizeHandles/>
        </dgm:presLayoutVars>
      </dgm:prSet>
      <dgm:spPr/>
      <dgm:t>
        <a:bodyPr/>
        <a:lstStyle/>
        <a:p>
          <a:pPr rtl="1"/>
          <a:endParaRPr lang="ar-SA"/>
        </a:p>
      </dgm:t>
    </dgm:pt>
    <dgm:pt modelId="{7E70AAD8-AFA9-4A6B-BA5A-6A6178532955}" type="pres">
      <dgm:prSet presAssocID="{D58EE8A9-67D9-43E5-B674-E96DF983EA01}" presName="Accent5" presStyleCnt="0"/>
      <dgm:spPr/>
      <dgm:t>
        <a:bodyPr/>
        <a:lstStyle/>
        <a:p>
          <a:pPr rtl="1"/>
          <a:endParaRPr lang="ar-SA"/>
        </a:p>
      </dgm:t>
    </dgm:pt>
    <dgm:pt modelId="{2DD1ECBE-B878-4976-B5FF-A6242BE6E011}" type="pres">
      <dgm:prSet presAssocID="{D58EE8A9-67D9-43E5-B674-E96DF983EA01}" presName="Accent" presStyleLbl="node1" presStyleIdx="0" presStyleCnt="5"/>
      <dgm:spPr/>
      <dgm:t>
        <a:bodyPr/>
        <a:lstStyle/>
        <a:p>
          <a:pPr rtl="1"/>
          <a:endParaRPr lang="ar-SA"/>
        </a:p>
      </dgm:t>
    </dgm:pt>
    <dgm:pt modelId="{2BE1F1FA-CB7F-4B25-8B6D-AD531797832E}" type="pres">
      <dgm:prSet presAssocID="{D58EE8A9-67D9-43E5-B674-E96DF983EA01}" presName="ParentBackground5" presStyleCnt="0"/>
      <dgm:spPr/>
      <dgm:t>
        <a:bodyPr/>
        <a:lstStyle/>
        <a:p>
          <a:pPr rtl="1"/>
          <a:endParaRPr lang="ar-SA"/>
        </a:p>
      </dgm:t>
    </dgm:pt>
    <dgm:pt modelId="{015F6813-1C4C-4CC0-94FF-8B61F1F0AB0D}" type="pres">
      <dgm:prSet presAssocID="{D58EE8A9-67D9-43E5-B674-E96DF983EA01}" presName="ParentBackground" presStyleLbl="fgAcc1" presStyleIdx="0" presStyleCnt="5"/>
      <dgm:spPr/>
      <dgm:t>
        <a:bodyPr/>
        <a:lstStyle/>
        <a:p>
          <a:pPr rtl="1"/>
          <a:endParaRPr lang="ar-SA"/>
        </a:p>
      </dgm:t>
    </dgm:pt>
    <dgm:pt modelId="{5B6D76C9-168E-4953-B279-A753957663BB}" type="pres">
      <dgm:prSet presAssocID="{D58EE8A9-67D9-43E5-B674-E96DF983EA01}" presName="Parent5" presStyleLbl="revTx" presStyleIdx="0" presStyleCnt="0">
        <dgm:presLayoutVars>
          <dgm:chMax val="1"/>
          <dgm:chPref val="1"/>
          <dgm:bulletEnabled val="1"/>
        </dgm:presLayoutVars>
      </dgm:prSet>
      <dgm:spPr/>
      <dgm:t>
        <a:bodyPr/>
        <a:lstStyle/>
        <a:p>
          <a:pPr rtl="1"/>
          <a:endParaRPr lang="ar-SA"/>
        </a:p>
      </dgm:t>
    </dgm:pt>
    <dgm:pt modelId="{8C3E55B2-BB01-4365-91DD-5D1B2190B843}" type="pres">
      <dgm:prSet presAssocID="{6ED3B488-6DAA-432A-8349-32DB134DF875}" presName="Accent4" presStyleCnt="0"/>
      <dgm:spPr/>
      <dgm:t>
        <a:bodyPr/>
        <a:lstStyle/>
        <a:p>
          <a:pPr rtl="1"/>
          <a:endParaRPr lang="ar-SA"/>
        </a:p>
      </dgm:t>
    </dgm:pt>
    <dgm:pt modelId="{1FB0E880-B083-4D12-A1CF-482E54AB7A79}" type="pres">
      <dgm:prSet presAssocID="{6ED3B488-6DAA-432A-8349-32DB134DF875}" presName="Accent" presStyleLbl="node1" presStyleIdx="1" presStyleCnt="5"/>
      <dgm:spPr/>
      <dgm:t>
        <a:bodyPr/>
        <a:lstStyle/>
        <a:p>
          <a:pPr rtl="1"/>
          <a:endParaRPr lang="ar-SA"/>
        </a:p>
      </dgm:t>
    </dgm:pt>
    <dgm:pt modelId="{05D8DD4A-0F68-41AB-B343-BEA1DFEAED1F}" type="pres">
      <dgm:prSet presAssocID="{6ED3B488-6DAA-432A-8349-32DB134DF875}" presName="ParentBackground4" presStyleCnt="0"/>
      <dgm:spPr/>
      <dgm:t>
        <a:bodyPr/>
        <a:lstStyle/>
        <a:p>
          <a:pPr rtl="1"/>
          <a:endParaRPr lang="ar-SA"/>
        </a:p>
      </dgm:t>
    </dgm:pt>
    <dgm:pt modelId="{C41BAF60-A1EF-4084-B27F-F7D621437EC8}" type="pres">
      <dgm:prSet presAssocID="{6ED3B488-6DAA-432A-8349-32DB134DF875}" presName="ParentBackground" presStyleLbl="fgAcc1" presStyleIdx="1" presStyleCnt="5"/>
      <dgm:spPr/>
      <dgm:t>
        <a:bodyPr/>
        <a:lstStyle/>
        <a:p>
          <a:pPr rtl="1"/>
          <a:endParaRPr lang="ar-SA"/>
        </a:p>
      </dgm:t>
    </dgm:pt>
    <dgm:pt modelId="{E2D97CE3-9E0F-43A2-8B27-01D258A7FA6E}" type="pres">
      <dgm:prSet presAssocID="{6ED3B488-6DAA-432A-8349-32DB134DF875}" presName="Parent4" presStyleLbl="revTx" presStyleIdx="0" presStyleCnt="0">
        <dgm:presLayoutVars>
          <dgm:chMax val="1"/>
          <dgm:chPref val="1"/>
          <dgm:bulletEnabled val="1"/>
        </dgm:presLayoutVars>
      </dgm:prSet>
      <dgm:spPr/>
      <dgm:t>
        <a:bodyPr/>
        <a:lstStyle/>
        <a:p>
          <a:pPr rtl="1"/>
          <a:endParaRPr lang="ar-SA"/>
        </a:p>
      </dgm:t>
    </dgm:pt>
    <dgm:pt modelId="{4EC6E434-4469-4D80-9E4A-3CBE099A6BB7}" type="pres">
      <dgm:prSet presAssocID="{C0C4AF2B-C152-40A6-B960-BC76BC07B325}" presName="Accent3" presStyleCnt="0"/>
      <dgm:spPr/>
      <dgm:t>
        <a:bodyPr/>
        <a:lstStyle/>
        <a:p>
          <a:pPr rtl="1"/>
          <a:endParaRPr lang="ar-SA"/>
        </a:p>
      </dgm:t>
    </dgm:pt>
    <dgm:pt modelId="{5B3D8375-3040-49CD-B45C-6907ED3B4D97}" type="pres">
      <dgm:prSet presAssocID="{C0C4AF2B-C152-40A6-B960-BC76BC07B325}" presName="Accent" presStyleLbl="node1" presStyleIdx="2" presStyleCnt="5"/>
      <dgm:spPr/>
      <dgm:t>
        <a:bodyPr/>
        <a:lstStyle/>
        <a:p>
          <a:pPr rtl="1"/>
          <a:endParaRPr lang="ar-SA"/>
        </a:p>
      </dgm:t>
    </dgm:pt>
    <dgm:pt modelId="{4C4EAAAF-1D8A-4F25-AC4F-09EE30AB8330}" type="pres">
      <dgm:prSet presAssocID="{C0C4AF2B-C152-40A6-B960-BC76BC07B325}" presName="ParentBackground3" presStyleCnt="0"/>
      <dgm:spPr/>
      <dgm:t>
        <a:bodyPr/>
        <a:lstStyle/>
        <a:p>
          <a:pPr rtl="1"/>
          <a:endParaRPr lang="ar-SA"/>
        </a:p>
      </dgm:t>
    </dgm:pt>
    <dgm:pt modelId="{698AB6E4-7A67-4DBE-B06A-4C1C95962E7A}" type="pres">
      <dgm:prSet presAssocID="{C0C4AF2B-C152-40A6-B960-BC76BC07B325}" presName="ParentBackground" presStyleLbl="fgAcc1" presStyleIdx="2" presStyleCnt="5"/>
      <dgm:spPr/>
      <dgm:t>
        <a:bodyPr/>
        <a:lstStyle/>
        <a:p>
          <a:pPr rtl="1"/>
          <a:endParaRPr lang="ar-SA"/>
        </a:p>
      </dgm:t>
    </dgm:pt>
    <dgm:pt modelId="{1954BB96-5B45-4024-BEAD-58789D51627A}" type="pres">
      <dgm:prSet presAssocID="{C0C4AF2B-C152-40A6-B960-BC76BC07B325}" presName="Parent3" presStyleLbl="revTx" presStyleIdx="0" presStyleCnt="0">
        <dgm:presLayoutVars>
          <dgm:chMax val="1"/>
          <dgm:chPref val="1"/>
          <dgm:bulletEnabled val="1"/>
        </dgm:presLayoutVars>
      </dgm:prSet>
      <dgm:spPr/>
      <dgm:t>
        <a:bodyPr/>
        <a:lstStyle/>
        <a:p>
          <a:pPr rtl="1"/>
          <a:endParaRPr lang="ar-SA"/>
        </a:p>
      </dgm:t>
    </dgm:pt>
    <dgm:pt modelId="{E1A62AAD-EE09-4489-B866-292D0CDDA702}" type="pres">
      <dgm:prSet presAssocID="{3890C7EF-5F2D-48A8-AAB6-054E01DCE00D}" presName="Accent2" presStyleCnt="0"/>
      <dgm:spPr/>
      <dgm:t>
        <a:bodyPr/>
        <a:lstStyle/>
        <a:p>
          <a:pPr rtl="1"/>
          <a:endParaRPr lang="ar-SA"/>
        </a:p>
      </dgm:t>
    </dgm:pt>
    <dgm:pt modelId="{E04C6D69-ECF6-41FB-A79A-411C5C4FCDFE}" type="pres">
      <dgm:prSet presAssocID="{3890C7EF-5F2D-48A8-AAB6-054E01DCE00D}" presName="Accent" presStyleLbl="node1" presStyleIdx="3" presStyleCnt="5"/>
      <dgm:spPr/>
      <dgm:t>
        <a:bodyPr/>
        <a:lstStyle/>
        <a:p>
          <a:pPr rtl="1"/>
          <a:endParaRPr lang="ar-SA"/>
        </a:p>
      </dgm:t>
    </dgm:pt>
    <dgm:pt modelId="{87F16811-272F-4637-A5D9-0D27EDB07A05}" type="pres">
      <dgm:prSet presAssocID="{3890C7EF-5F2D-48A8-AAB6-054E01DCE00D}" presName="ParentBackground2" presStyleCnt="0"/>
      <dgm:spPr/>
      <dgm:t>
        <a:bodyPr/>
        <a:lstStyle/>
        <a:p>
          <a:pPr rtl="1"/>
          <a:endParaRPr lang="ar-SA"/>
        </a:p>
      </dgm:t>
    </dgm:pt>
    <dgm:pt modelId="{DCF20F1C-1446-45A7-BB2D-18409DBEA06C}" type="pres">
      <dgm:prSet presAssocID="{3890C7EF-5F2D-48A8-AAB6-054E01DCE00D}" presName="ParentBackground" presStyleLbl="fgAcc1" presStyleIdx="3" presStyleCnt="5"/>
      <dgm:spPr/>
      <dgm:t>
        <a:bodyPr/>
        <a:lstStyle/>
        <a:p>
          <a:pPr rtl="1"/>
          <a:endParaRPr lang="ar-SA"/>
        </a:p>
      </dgm:t>
    </dgm:pt>
    <dgm:pt modelId="{40DADF26-76C6-45F2-9EDF-1970C3F43ACA}" type="pres">
      <dgm:prSet presAssocID="{3890C7EF-5F2D-48A8-AAB6-054E01DCE00D}" presName="Parent2" presStyleLbl="revTx" presStyleIdx="0" presStyleCnt="0">
        <dgm:presLayoutVars>
          <dgm:chMax val="1"/>
          <dgm:chPref val="1"/>
          <dgm:bulletEnabled val="1"/>
        </dgm:presLayoutVars>
      </dgm:prSet>
      <dgm:spPr/>
      <dgm:t>
        <a:bodyPr/>
        <a:lstStyle/>
        <a:p>
          <a:pPr rtl="1"/>
          <a:endParaRPr lang="ar-SA"/>
        </a:p>
      </dgm:t>
    </dgm:pt>
    <dgm:pt modelId="{52C3139B-C388-44D9-8393-79CF50840C46}" type="pres">
      <dgm:prSet presAssocID="{D7F98675-0619-44AB-B647-092FD08AF57B}" presName="Accent1" presStyleCnt="0"/>
      <dgm:spPr/>
      <dgm:t>
        <a:bodyPr/>
        <a:lstStyle/>
        <a:p>
          <a:pPr rtl="1"/>
          <a:endParaRPr lang="ar-SA"/>
        </a:p>
      </dgm:t>
    </dgm:pt>
    <dgm:pt modelId="{6B5ACB3A-90F8-4D8E-9C25-3A074943880E}" type="pres">
      <dgm:prSet presAssocID="{D7F98675-0619-44AB-B647-092FD08AF57B}" presName="Accent" presStyleLbl="node1" presStyleIdx="4" presStyleCnt="5"/>
      <dgm:spPr/>
      <dgm:t>
        <a:bodyPr/>
        <a:lstStyle/>
        <a:p>
          <a:pPr rtl="1"/>
          <a:endParaRPr lang="ar-SA"/>
        </a:p>
      </dgm:t>
    </dgm:pt>
    <dgm:pt modelId="{ACF19D39-439C-431E-BC13-78FBDBB65C03}" type="pres">
      <dgm:prSet presAssocID="{D7F98675-0619-44AB-B647-092FD08AF57B}" presName="ParentBackground1" presStyleCnt="0"/>
      <dgm:spPr/>
      <dgm:t>
        <a:bodyPr/>
        <a:lstStyle/>
        <a:p>
          <a:pPr rtl="1"/>
          <a:endParaRPr lang="ar-SA"/>
        </a:p>
      </dgm:t>
    </dgm:pt>
    <dgm:pt modelId="{E60B8CE5-365F-470C-A615-1F8701773E83}" type="pres">
      <dgm:prSet presAssocID="{D7F98675-0619-44AB-B647-092FD08AF57B}" presName="ParentBackground" presStyleLbl="fgAcc1" presStyleIdx="4" presStyleCnt="5"/>
      <dgm:spPr/>
      <dgm:t>
        <a:bodyPr/>
        <a:lstStyle/>
        <a:p>
          <a:pPr rtl="1"/>
          <a:endParaRPr lang="ar-SA"/>
        </a:p>
      </dgm:t>
    </dgm:pt>
    <dgm:pt modelId="{DC39D056-041B-4068-AF8E-2E77358F0D60}" type="pres">
      <dgm:prSet presAssocID="{D7F98675-0619-44AB-B647-092FD08AF57B}" presName="Parent1" presStyleLbl="revTx" presStyleIdx="0" presStyleCnt="0">
        <dgm:presLayoutVars>
          <dgm:chMax val="1"/>
          <dgm:chPref val="1"/>
          <dgm:bulletEnabled val="1"/>
        </dgm:presLayoutVars>
      </dgm:prSet>
      <dgm:spPr/>
      <dgm:t>
        <a:bodyPr/>
        <a:lstStyle/>
        <a:p>
          <a:pPr rtl="1"/>
          <a:endParaRPr lang="ar-SA"/>
        </a:p>
      </dgm:t>
    </dgm:pt>
  </dgm:ptLst>
  <dgm:cxnLst>
    <dgm:cxn modelId="{BB7D0897-B5B5-461D-A404-CB35F5FE0B81}" type="presOf" srcId="{6ED3B488-6DAA-432A-8349-32DB134DF875}" destId="{E2D97CE3-9E0F-43A2-8B27-01D258A7FA6E}" srcOrd="1" destOrd="0" presId="urn:microsoft.com/office/officeart/2011/layout/CircleProcess"/>
    <dgm:cxn modelId="{B8282EE7-ECCD-4AEC-838D-357BFF4DF547}" srcId="{2216AC49-E169-4E92-878F-AB7BFE09AF37}" destId="{D58EE8A9-67D9-43E5-B674-E96DF983EA01}" srcOrd="4" destOrd="0" parTransId="{D99DDF2C-3CF4-4FBF-9E3C-66837D8E8571}" sibTransId="{086CF92E-3BBE-48B6-984B-1A8C86CA6029}"/>
    <dgm:cxn modelId="{A75CC0BD-C54F-4FCA-A18B-94A43EC61B90}" srcId="{2216AC49-E169-4E92-878F-AB7BFE09AF37}" destId="{C0C4AF2B-C152-40A6-B960-BC76BC07B325}" srcOrd="2" destOrd="0" parTransId="{9F08EE20-A794-4E70-A870-DB6BDB03A77D}" sibTransId="{6EA39275-44E7-422E-B65E-76398477F02D}"/>
    <dgm:cxn modelId="{3C1ED164-C0A5-43E5-9A0C-CA8877EF5628}" type="presOf" srcId="{D58EE8A9-67D9-43E5-B674-E96DF983EA01}" destId="{015F6813-1C4C-4CC0-94FF-8B61F1F0AB0D}" srcOrd="0" destOrd="0" presId="urn:microsoft.com/office/officeart/2011/layout/CircleProcess"/>
    <dgm:cxn modelId="{B01A6981-09E9-4236-9082-B917CBD8EE53}" type="presOf" srcId="{2216AC49-E169-4E92-878F-AB7BFE09AF37}" destId="{BECC93DB-986B-499E-B399-BD7E4513A2F4}" srcOrd="0" destOrd="0" presId="urn:microsoft.com/office/officeart/2011/layout/CircleProcess"/>
    <dgm:cxn modelId="{76E23B2F-71B1-4B8B-9F40-D856B787F55E}" type="presOf" srcId="{D58EE8A9-67D9-43E5-B674-E96DF983EA01}" destId="{5B6D76C9-168E-4953-B279-A753957663BB}" srcOrd="1" destOrd="0" presId="urn:microsoft.com/office/officeart/2011/layout/CircleProcess"/>
    <dgm:cxn modelId="{A979E494-745E-4137-B767-94E12092C3AD}" type="presOf" srcId="{C0C4AF2B-C152-40A6-B960-BC76BC07B325}" destId="{698AB6E4-7A67-4DBE-B06A-4C1C95962E7A}" srcOrd="0" destOrd="0" presId="urn:microsoft.com/office/officeart/2011/layout/CircleProcess"/>
    <dgm:cxn modelId="{183E4988-9B63-4D60-A8D5-4D4EB720DED6}" type="presOf" srcId="{3890C7EF-5F2D-48A8-AAB6-054E01DCE00D}" destId="{DCF20F1C-1446-45A7-BB2D-18409DBEA06C}" srcOrd="0" destOrd="0" presId="urn:microsoft.com/office/officeart/2011/layout/CircleProcess"/>
    <dgm:cxn modelId="{EA2830AE-8FAE-49FF-AA06-297C1E0D7C5B}" srcId="{2216AC49-E169-4E92-878F-AB7BFE09AF37}" destId="{D7F98675-0619-44AB-B647-092FD08AF57B}" srcOrd="0" destOrd="0" parTransId="{C83FFA3B-24F7-47A6-8614-083B0435F39F}" sibTransId="{886A0C99-3BCE-4AF3-8540-F9B0778A26DE}"/>
    <dgm:cxn modelId="{1820195D-A939-4870-82D9-2DEDF11D69BF}" srcId="{2216AC49-E169-4E92-878F-AB7BFE09AF37}" destId="{6ED3B488-6DAA-432A-8349-32DB134DF875}" srcOrd="3" destOrd="0" parTransId="{B7B5561F-32C8-469A-9CD5-41027F67F8BB}" sibTransId="{0D1E07B7-D6E1-4048-A8E4-5DEAE0EA3F65}"/>
    <dgm:cxn modelId="{D980E0E2-B7CF-4499-970C-6FF9A20E3965}" type="presOf" srcId="{C0C4AF2B-C152-40A6-B960-BC76BC07B325}" destId="{1954BB96-5B45-4024-BEAD-58789D51627A}" srcOrd="1" destOrd="0" presId="urn:microsoft.com/office/officeart/2011/layout/CircleProcess"/>
    <dgm:cxn modelId="{6E6ED783-1808-46EC-ACFD-8B18960D36F2}" type="presOf" srcId="{6ED3B488-6DAA-432A-8349-32DB134DF875}" destId="{C41BAF60-A1EF-4084-B27F-F7D621437EC8}" srcOrd="0" destOrd="0" presId="urn:microsoft.com/office/officeart/2011/layout/CircleProcess"/>
    <dgm:cxn modelId="{74BFCD76-A974-4C9A-9DCA-CE0DD7BF40CD}" type="presOf" srcId="{D7F98675-0619-44AB-B647-092FD08AF57B}" destId="{E60B8CE5-365F-470C-A615-1F8701773E83}" srcOrd="0" destOrd="0" presId="urn:microsoft.com/office/officeart/2011/layout/CircleProcess"/>
    <dgm:cxn modelId="{1654623E-485F-4291-8EB5-EB1991C62539}" srcId="{2216AC49-E169-4E92-878F-AB7BFE09AF37}" destId="{3890C7EF-5F2D-48A8-AAB6-054E01DCE00D}" srcOrd="1" destOrd="0" parTransId="{9BC38F54-DCEA-4E01-85DB-D31EB37919D3}" sibTransId="{C5B0A9CC-AFBC-4B76-8A13-016B9F0E29CA}"/>
    <dgm:cxn modelId="{CE9300A5-984C-4710-80FF-32A9506AA415}" type="presOf" srcId="{D7F98675-0619-44AB-B647-092FD08AF57B}" destId="{DC39D056-041B-4068-AF8E-2E77358F0D60}" srcOrd="1" destOrd="0" presId="urn:microsoft.com/office/officeart/2011/layout/CircleProcess"/>
    <dgm:cxn modelId="{5DF14664-A92F-4D44-B259-D87DA540F779}" type="presOf" srcId="{3890C7EF-5F2D-48A8-AAB6-054E01DCE00D}" destId="{40DADF26-76C6-45F2-9EDF-1970C3F43ACA}" srcOrd="1" destOrd="0" presId="urn:microsoft.com/office/officeart/2011/layout/CircleProcess"/>
    <dgm:cxn modelId="{346CFEE8-7CCC-453B-AED3-4D4F155BADED}" type="presParOf" srcId="{BECC93DB-986B-499E-B399-BD7E4513A2F4}" destId="{7E70AAD8-AFA9-4A6B-BA5A-6A6178532955}" srcOrd="0" destOrd="0" presId="urn:microsoft.com/office/officeart/2011/layout/CircleProcess"/>
    <dgm:cxn modelId="{43FD71F6-F8D8-430C-9AD5-E00DD7A8912F}" type="presParOf" srcId="{7E70AAD8-AFA9-4A6B-BA5A-6A6178532955}" destId="{2DD1ECBE-B878-4976-B5FF-A6242BE6E011}" srcOrd="0" destOrd="0" presId="urn:microsoft.com/office/officeart/2011/layout/CircleProcess"/>
    <dgm:cxn modelId="{8012970D-A1AE-48EC-A905-5F6C36E78D2A}" type="presParOf" srcId="{BECC93DB-986B-499E-B399-BD7E4513A2F4}" destId="{2BE1F1FA-CB7F-4B25-8B6D-AD531797832E}" srcOrd="1" destOrd="0" presId="urn:microsoft.com/office/officeart/2011/layout/CircleProcess"/>
    <dgm:cxn modelId="{71241A3E-3C75-4E50-A281-F244A4509277}" type="presParOf" srcId="{2BE1F1FA-CB7F-4B25-8B6D-AD531797832E}" destId="{015F6813-1C4C-4CC0-94FF-8B61F1F0AB0D}" srcOrd="0" destOrd="0" presId="urn:microsoft.com/office/officeart/2011/layout/CircleProcess"/>
    <dgm:cxn modelId="{569070BD-1D23-4493-AD73-8C4DFE7121E9}" type="presParOf" srcId="{BECC93DB-986B-499E-B399-BD7E4513A2F4}" destId="{5B6D76C9-168E-4953-B279-A753957663BB}" srcOrd="2" destOrd="0" presId="urn:microsoft.com/office/officeart/2011/layout/CircleProcess"/>
    <dgm:cxn modelId="{F5C72408-6E3B-4A55-93D3-BB8042B2D852}" type="presParOf" srcId="{BECC93DB-986B-499E-B399-BD7E4513A2F4}" destId="{8C3E55B2-BB01-4365-91DD-5D1B2190B843}" srcOrd="3" destOrd="0" presId="urn:microsoft.com/office/officeart/2011/layout/CircleProcess"/>
    <dgm:cxn modelId="{DE40B651-9378-4F44-9073-7D4B6B8FB03F}" type="presParOf" srcId="{8C3E55B2-BB01-4365-91DD-5D1B2190B843}" destId="{1FB0E880-B083-4D12-A1CF-482E54AB7A79}" srcOrd="0" destOrd="0" presId="urn:microsoft.com/office/officeart/2011/layout/CircleProcess"/>
    <dgm:cxn modelId="{131800B8-7CA4-4B08-A1D8-8895975A6767}" type="presParOf" srcId="{BECC93DB-986B-499E-B399-BD7E4513A2F4}" destId="{05D8DD4A-0F68-41AB-B343-BEA1DFEAED1F}" srcOrd="4" destOrd="0" presId="urn:microsoft.com/office/officeart/2011/layout/CircleProcess"/>
    <dgm:cxn modelId="{721FA799-2174-4558-A542-CCCC5BC65C91}" type="presParOf" srcId="{05D8DD4A-0F68-41AB-B343-BEA1DFEAED1F}" destId="{C41BAF60-A1EF-4084-B27F-F7D621437EC8}" srcOrd="0" destOrd="0" presId="urn:microsoft.com/office/officeart/2011/layout/CircleProcess"/>
    <dgm:cxn modelId="{92AD99A8-57F9-474E-92F2-B8C37C5D29D7}" type="presParOf" srcId="{BECC93DB-986B-499E-B399-BD7E4513A2F4}" destId="{E2D97CE3-9E0F-43A2-8B27-01D258A7FA6E}" srcOrd="5" destOrd="0" presId="urn:microsoft.com/office/officeart/2011/layout/CircleProcess"/>
    <dgm:cxn modelId="{656ED1BD-FD91-4758-A739-1A342D8D42FF}" type="presParOf" srcId="{BECC93DB-986B-499E-B399-BD7E4513A2F4}" destId="{4EC6E434-4469-4D80-9E4A-3CBE099A6BB7}" srcOrd="6" destOrd="0" presId="urn:microsoft.com/office/officeart/2011/layout/CircleProcess"/>
    <dgm:cxn modelId="{F62F2866-86EC-4C16-9674-D4401C746EEC}" type="presParOf" srcId="{4EC6E434-4469-4D80-9E4A-3CBE099A6BB7}" destId="{5B3D8375-3040-49CD-B45C-6907ED3B4D97}" srcOrd="0" destOrd="0" presId="urn:microsoft.com/office/officeart/2011/layout/CircleProcess"/>
    <dgm:cxn modelId="{C4DB87BC-A4F6-4D35-BA38-68D2049A663F}" type="presParOf" srcId="{BECC93DB-986B-499E-B399-BD7E4513A2F4}" destId="{4C4EAAAF-1D8A-4F25-AC4F-09EE30AB8330}" srcOrd="7" destOrd="0" presId="urn:microsoft.com/office/officeart/2011/layout/CircleProcess"/>
    <dgm:cxn modelId="{14DECC01-C1D8-4E12-8E2B-84CB28513EBE}" type="presParOf" srcId="{4C4EAAAF-1D8A-4F25-AC4F-09EE30AB8330}" destId="{698AB6E4-7A67-4DBE-B06A-4C1C95962E7A}" srcOrd="0" destOrd="0" presId="urn:microsoft.com/office/officeart/2011/layout/CircleProcess"/>
    <dgm:cxn modelId="{9AF6870F-228F-46A6-82AE-A2DD10A27389}" type="presParOf" srcId="{BECC93DB-986B-499E-B399-BD7E4513A2F4}" destId="{1954BB96-5B45-4024-BEAD-58789D51627A}" srcOrd="8" destOrd="0" presId="urn:microsoft.com/office/officeart/2011/layout/CircleProcess"/>
    <dgm:cxn modelId="{B00F4809-820D-4F21-B59D-1DAB64142C9B}" type="presParOf" srcId="{BECC93DB-986B-499E-B399-BD7E4513A2F4}" destId="{E1A62AAD-EE09-4489-B866-292D0CDDA702}" srcOrd="9" destOrd="0" presId="urn:microsoft.com/office/officeart/2011/layout/CircleProcess"/>
    <dgm:cxn modelId="{5326D345-A3FA-469A-A491-648DE7C3CF46}" type="presParOf" srcId="{E1A62AAD-EE09-4489-B866-292D0CDDA702}" destId="{E04C6D69-ECF6-41FB-A79A-411C5C4FCDFE}" srcOrd="0" destOrd="0" presId="urn:microsoft.com/office/officeart/2011/layout/CircleProcess"/>
    <dgm:cxn modelId="{E3374C69-E86A-4E40-8EE8-FD14B65018F7}" type="presParOf" srcId="{BECC93DB-986B-499E-B399-BD7E4513A2F4}" destId="{87F16811-272F-4637-A5D9-0D27EDB07A05}" srcOrd="10" destOrd="0" presId="urn:microsoft.com/office/officeart/2011/layout/CircleProcess"/>
    <dgm:cxn modelId="{ACB41741-1D1B-4EB6-9E87-3BDC6E4AEB06}" type="presParOf" srcId="{87F16811-272F-4637-A5D9-0D27EDB07A05}" destId="{DCF20F1C-1446-45A7-BB2D-18409DBEA06C}" srcOrd="0" destOrd="0" presId="urn:microsoft.com/office/officeart/2011/layout/CircleProcess"/>
    <dgm:cxn modelId="{4DCE5667-AB61-4945-99D8-3B2742053573}" type="presParOf" srcId="{BECC93DB-986B-499E-B399-BD7E4513A2F4}" destId="{40DADF26-76C6-45F2-9EDF-1970C3F43ACA}" srcOrd="11" destOrd="0" presId="urn:microsoft.com/office/officeart/2011/layout/CircleProcess"/>
    <dgm:cxn modelId="{435B3DB6-42C0-4A57-A132-1BBCD6C1D6DE}" type="presParOf" srcId="{BECC93DB-986B-499E-B399-BD7E4513A2F4}" destId="{52C3139B-C388-44D9-8393-79CF50840C46}" srcOrd="12" destOrd="0" presId="urn:microsoft.com/office/officeart/2011/layout/CircleProcess"/>
    <dgm:cxn modelId="{811D7BF1-D790-44C5-90C0-CC8A1FCD3B43}" type="presParOf" srcId="{52C3139B-C388-44D9-8393-79CF50840C46}" destId="{6B5ACB3A-90F8-4D8E-9C25-3A074943880E}" srcOrd="0" destOrd="0" presId="urn:microsoft.com/office/officeart/2011/layout/CircleProcess"/>
    <dgm:cxn modelId="{314EAB92-CD27-4DBF-B136-EF5B15ADC9BD}" type="presParOf" srcId="{BECC93DB-986B-499E-B399-BD7E4513A2F4}" destId="{ACF19D39-439C-431E-BC13-78FBDBB65C03}" srcOrd="13" destOrd="0" presId="urn:microsoft.com/office/officeart/2011/layout/CircleProcess"/>
    <dgm:cxn modelId="{80705F11-E1D6-4B98-864B-5CFB9D65CA7B}" type="presParOf" srcId="{ACF19D39-439C-431E-BC13-78FBDBB65C03}" destId="{E60B8CE5-365F-470C-A615-1F8701773E83}" srcOrd="0" destOrd="0" presId="urn:microsoft.com/office/officeart/2011/layout/CircleProcess"/>
    <dgm:cxn modelId="{E906F1E0-F8F3-4576-A5E3-774177C7A42B}" type="presParOf" srcId="{BECC93DB-986B-499E-B399-BD7E4513A2F4}" destId="{DC39D056-041B-4068-AF8E-2E77358F0D60}" srcOrd="14"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869B7D7-45FB-4B5E-9544-7F5F92EE3E2C}" type="doc">
      <dgm:prSet loTypeId="urn:microsoft.com/office/officeart/2005/8/layout/vList3" loCatId="picture" qsTypeId="urn:microsoft.com/office/officeart/2005/8/quickstyle/simple1" qsCatId="simple" csTypeId="urn:microsoft.com/office/officeart/2005/8/colors/accent1_2" csCatId="accent1" phldr="1"/>
      <dgm:spPr/>
    </dgm:pt>
    <dgm:pt modelId="{B7A8B4EF-5E8C-4AF0-89C2-1347A87E0E22}">
      <dgm:prSet phldrT="[نص]" custT="1">
        <dgm:style>
          <a:lnRef idx="2">
            <a:schemeClr val="accent5"/>
          </a:lnRef>
          <a:fillRef idx="1">
            <a:schemeClr val="lt1"/>
          </a:fillRef>
          <a:effectRef idx="0">
            <a:schemeClr val="accent5"/>
          </a:effectRef>
          <a:fontRef idx="minor">
            <a:schemeClr val="dk1"/>
          </a:fontRef>
        </dgm:style>
      </dgm:prSet>
      <dgm:spPr/>
      <dgm:t>
        <a:bodyPr/>
        <a:lstStyle/>
        <a:p>
          <a:pPr rtl="1"/>
          <a:r>
            <a:rPr lang="ar-SA" sz="1600" dirty="0" smtClean="0">
              <a:cs typeface="AdvertisingBold" pitchFamily="2" charset="-78"/>
            </a:rPr>
            <a:t>إعداد ميزان المراجعة</a:t>
          </a:r>
          <a:endParaRPr lang="ar-SA" sz="1600" dirty="0">
            <a:cs typeface="AdvertisingBold" pitchFamily="2" charset="-78"/>
          </a:endParaRPr>
        </a:p>
      </dgm:t>
    </dgm:pt>
    <dgm:pt modelId="{A3EF981B-A1A5-456A-B2A1-9AA583C59552}" type="parTrans" cxnId="{B5E9C8BC-FF9B-42C5-89CB-FBC99C21E307}">
      <dgm:prSet/>
      <dgm:spPr/>
      <dgm:t>
        <a:bodyPr/>
        <a:lstStyle/>
        <a:p>
          <a:pPr rtl="1"/>
          <a:endParaRPr lang="ar-SA" sz="1600">
            <a:cs typeface="AdvertisingBold" pitchFamily="2" charset="-78"/>
          </a:endParaRPr>
        </a:p>
      </dgm:t>
    </dgm:pt>
    <dgm:pt modelId="{7687DBDB-7F6E-486E-B3F3-686F06835217}" type="sibTrans" cxnId="{B5E9C8BC-FF9B-42C5-89CB-FBC99C21E307}">
      <dgm:prSet/>
      <dgm:spPr/>
      <dgm:t>
        <a:bodyPr/>
        <a:lstStyle/>
        <a:p>
          <a:pPr rtl="1"/>
          <a:endParaRPr lang="ar-SA" sz="1600">
            <a:cs typeface="AdvertisingBold" pitchFamily="2" charset="-78"/>
          </a:endParaRPr>
        </a:p>
      </dgm:t>
    </dgm:pt>
    <dgm:pt modelId="{4CF7F0DD-456C-4216-BB97-8473805CB73C}" type="pres">
      <dgm:prSet presAssocID="{F869B7D7-45FB-4B5E-9544-7F5F92EE3E2C}" presName="linearFlow" presStyleCnt="0">
        <dgm:presLayoutVars>
          <dgm:dir val="rev"/>
          <dgm:resizeHandles val="exact"/>
        </dgm:presLayoutVars>
      </dgm:prSet>
      <dgm:spPr/>
    </dgm:pt>
    <dgm:pt modelId="{2FB0D036-08DF-4DE1-8F3A-8D567F61AB9B}" type="pres">
      <dgm:prSet presAssocID="{B7A8B4EF-5E8C-4AF0-89C2-1347A87E0E22}" presName="composite" presStyleCnt="0"/>
      <dgm:spPr/>
    </dgm:pt>
    <dgm:pt modelId="{6D365FAF-3ED7-490F-B520-3B7B046CE2D6}" type="pres">
      <dgm:prSet presAssocID="{B7A8B4EF-5E8C-4AF0-89C2-1347A87E0E22}" presName="imgShp"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1B0ABA11-3C98-4B0B-8F48-F5FA80A2C022}" type="pres">
      <dgm:prSet presAssocID="{B7A8B4EF-5E8C-4AF0-89C2-1347A87E0E22}" presName="txShp" presStyleLbl="node1" presStyleIdx="0" presStyleCnt="1">
        <dgm:presLayoutVars>
          <dgm:bulletEnabled val="1"/>
        </dgm:presLayoutVars>
      </dgm:prSet>
      <dgm:spPr/>
      <dgm:t>
        <a:bodyPr/>
        <a:lstStyle/>
        <a:p>
          <a:pPr rtl="1"/>
          <a:endParaRPr lang="ar-SA"/>
        </a:p>
      </dgm:t>
    </dgm:pt>
  </dgm:ptLst>
  <dgm:cxnLst>
    <dgm:cxn modelId="{B5E9C8BC-FF9B-42C5-89CB-FBC99C21E307}" srcId="{F869B7D7-45FB-4B5E-9544-7F5F92EE3E2C}" destId="{B7A8B4EF-5E8C-4AF0-89C2-1347A87E0E22}" srcOrd="0" destOrd="0" parTransId="{A3EF981B-A1A5-456A-B2A1-9AA583C59552}" sibTransId="{7687DBDB-7F6E-486E-B3F3-686F06835217}"/>
    <dgm:cxn modelId="{20A06EF8-4C5E-4E4F-851E-36F5E2831857}" type="presOf" srcId="{F869B7D7-45FB-4B5E-9544-7F5F92EE3E2C}" destId="{4CF7F0DD-456C-4216-BB97-8473805CB73C}" srcOrd="0" destOrd="0" presId="urn:microsoft.com/office/officeart/2005/8/layout/vList3"/>
    <dgm:cxn modelId="{D27B21FA-C097-4C84-A318-DAAA29639041}" type="presOf" srcId="{B7A8B4EF-5E8C-4AF0-89C2-1347A87E0E22}" destId="{1B0ABA11-3C98-4B0B-8F48-F5FA80A2C022}" srcOrd="0" destOrd="0" presId="urn:microsoft.com/office/officeart/2005/8/layout/vList3"/>
    <dgm:cxn modelId="{8E33341D-BFDC-45E8-8BFC-561BCA81CE0A}" type="presParOf" srcId="{4CF7F0DD-456C-4216-BB97-8473805CB73C}" destId="{2FB0D036-08DF-4DE1-8F3A-8D567F61AB9B}" srcOrd="0" destOrd="0" presId="urn:microsoft.com/office/officeart/2005/8/layout/vList3"/>
    <dgm:cxn modelId="{B337AF55-D453-409E-9D92-BC8FA3FB7FF7}" type="presParOf" srcId="{2FB0D036-08DF-4DE1-8F3A-8D567F61AB9B}" destId="{6D365FAF-3ED7-490F-B520-3B7B046CE2D6}" srcOrd="0" destOrd="0" presId="urn:microsoft.com/office/officeart/2005/8/layout/vList3"/>
    <dgm:cxn modelId="{08A1DD36-CC7D-49E7-B36A-8A950F6248DB}" type="presParOf" srcId="{2FB0D036-08DF-4DE1-8F3A-8D567F61AB9B}" destId="{1B0ABA11-3C98-4B0B-8F48-F5FA80A2C02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869B7D7-45FB-4B5E-9544-7F5F92EE3E2C}" type="doc">
      <dgm:prSet loTypeId="urn:microsoft.com/office/officeart/2005/8/layout/vList3" loCatId="picture" qsTypeId="urn:microsoft.com/office/officeart/2005/8/quickstyle/simple1" qsCatId="simple" csTypeId="urn:microsoft.com/office/officeart/2005/8/colors/accent1_1" csCatId="accent1" phldr="1"/>
      <dgm:spPr/>
    </dgm:pt>
    <dgm:pt modelId="{B7A8B4EF-5E8C-4AF0-89C2-1347A87E0E22}">
      <dgm:prSet phldrT="[نص]" custT="1"/>
      <dgm:spPr/>
      <dgm:t>
        <a:bodyPr/>
        <a:lstStyle/>
        <a:p>
          <a:pPr rtl="1"/>
          <a:r>
            <a:rPr lang="ar-SA" sz="1600" dirty="0" smtClean="0">
              <a:cs typeface="AdvertisingBold" pitchFamily="2" charset="-78"/>
            </a:rPr>
            <a:t>إعداد القوائم المالية</a:t>
          </a:r>
          <a:endParaRPr lang="ar-SA" sz="1600" dirty="0">
            <a:cs typeface="AdvertisingBold" pitchFamily="2" charset="-78"/>
          </a:endParaRPr>
        </a:p>
      </dgm:t>
    </dgm:pt>
    <dgm:pt modelId="{A3EF981B-A1A5-456A-B2A1-9AA583C59552}" type="parTrans" cxnId="{B5E9C8BC-FF9B-42C5-89CB-FBC99C21E307}">
      <dgm:prSet/>
      <dgm:spPr/>
      <dgm:t>
        <a:bodyPr/>
        <a:lstStyle/>
        <a:p>
          <a:pPr rtl="1"/>
          <a:endParaRPr lang="ar-SA" sz="1600">
            <a:cs typeface="AdvertisingBold" pitchFamily="2" charset="-78"/>
          </a:endParaRPr>
        </a:p>
      </dgm:t>
    </dgm:pt>
    <dgm:pt modelId="{7687DBDB-7F6E-486E-B3F3-686F06835217}" type="sibTrans" cxnId="{B5E9C8BC-FF9B-42C5-89CB-FBC99C21E307}">
      <dgm:prSet/>
      <dgm:spPr/>
      <dgm:t>
        <a:bodyPr/>
        <a:lstStyle/>
        <a:p>
          <a:pPr rtl="1"/>
          <a:endParaRPr lang="ar-SA" sz="1600">
            <a:cs typeface="AdvertisingBold" pitchFamily="2" charset="-78"/>
          </a:endParaRPr>
        </a:p>
      </dgm:t>
    </dgm:pt>
    <dgm:pt modelId="{4CF7F0DD-456C-4216-BB97-8473805CB73C}" type="pres">
      <dgm:prSet presAssocID="{F869B7D7-45FB-4B5E-9544-7F5F92EE3E2C}" presName="linearFlow" presStyleCnt="0">
        <dgm:presLayoutVars>
          <dgm:dir val="rev"/>
          <dgm:resizeHandles val="exact"/>
        </dgm:presLayoutVars>
      </dgm:prSet>
      <dgm:spPr/>
    </dgm:pt>
    <dgm:pt modelId="{2FB0D036-08DF-4DE1-8F3A-8D567F61AB9B}" type="pres">
      <dgm:prSet presAssocID="{B7A8B4EF-5E8C-4AF0-89C2-1347A87E0E22}" presName="composite" presStyleCnt="0"/>
      <dgm:spPr/>
    </dgm:pt>
    <dgm:pt modelId="{6D365FAF-3ED7-490F-B520-3B7B046CE2D6}" type="pres">
      <dgm:prSet presAssocID="{B7A8B4EF-5E8C-4AF0-89C2-1347A87E0E22}"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1B0ABA11-3C98-4B0B-8F48-F5FA80A2C022}" type="pres">
      <dgm:prSet presAssocID="{B7A8B4EF-5E8C-4AF0-89C2-1347A87E0E22}" presName="txShp" presStyleLbl="node1" presStyleIdx="0" presStyleCnt="1">
        <dgm:presLayoutVars>
          <dgm:bulletEnabled val="1"/>
        </dgm:presLayoutVars>
      </dgm:prSet>
      <dgm:spPr/>
      <dgm:t>
        <a:bodyPr/>
        <a:lstStyle/>
        <a:p>
          <a:pPr rtl="1"/>
          <a:endParaRPr lang="ar-SA"/>
        </a:p>
      </dgm:t>
    </dgm:pt>
  </dgm:ptLst>
  <dgm:cxnLst>
    <dgm:cxn modelId="{BA2069F1-3CEC-4530-8055-A0630A4FB5F9}" type="presOf" srcId="{B7A8B4EF-5E8C-4AF0-89C2-1347A87E0E22}" destId="{1B0ABA11-3C98-4B0B-8F48-F5FA80A2C022}" srcOrd="0" destOrd="0" presId="urn:microsoft.com/office/officeart/2005/8/layout/vList3"/>
    <dgm:cxn modelId="{B5E9C8BC-FF9B-42C5-89CB-FBC99C21E307}" srcId="{F869B7D7-45FB-4B5E-9544-7F5F92EE3E2C}" destId="{B7A8B4EF-5E8C-4AF0-89C2-1347A87E0E22}" srcOrd="0" destOrd="0" parTransId="{A3EF981B-A1A5-456A-B2A1-9AA583C59552}" sibTransId="{7687DBDB-7F6E-486E-B3F3-686F06835217}"/>
    <dgm:cxn modelId="{E5109E02-39A0-47DB-B450-C650FC3327BC}" type="presOf" srcId="{F869B7D7-45FB-4B5E-9544-7F5F92EE3E2C}" destId="{4CF7F0DD-456C-4216-BB97-8473805CB73C}" srcOrd="0" destOrd="0" presId="urn:microsoft.com/office/officeart/2005/8/layout/vList3"/>
    <dgm:cxn modelId="{F80DB4BE-959E-4CE3-8B64-53A0FE53BF9B}" type="presParOf" srcId="{4CF7F0DD-456C-4216-BB97-8473805CB73C}" destId="{2FB0D036-08DF-4DE1-8F3A-8D567F61AB9B}" srcOrd="0" destOrd="0" presId="urn:microsoft.com/office/officeart/2005/8/layout/vList3"/>
    <dgm:cxn modelId="{42F4BDF2-B285-4409-B986-6FC401FBE4D6}" type="presParOf" srcId="{2FB0D036-08DF-4DE1-8F3A-8D567F61AB9B}" destId="{6D365FAF-3ED7-490F-B520-3B7B046CE2D6}" srcOrd="0" destOrd="0" presId="urn:microsoft.com/office/officeart/2005/8/layout/vList3"/>
    <dgm:cxn modelId="{085905C8-F0D8-41A8-83E5-D085E35E7522}" type="presParOf" srcId="{2FB0D036-08DF-4DE1-8F3A-8D567F61AB9B}" destId="{1B0ABA11-3C98-4B0B-8F48-F5FA80A2C02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869B7D7-45FB-4B5E-9544-7F5F92EE3E2C}" type="doc">
      <dgm:prSet loTypeId="urn:microsoft.com/office/officeart/2005/8/layout/vList3" loCatId="picture" qsTypeId="urn:microsoft.com/office/officeart/2005/8/quickstyle/simple1" qsCatId="simple" csTypeId="urn:microsoft.com/office/officeart/2005/8/colors/accent1_2" csCatId="accent1" phldr="1"/>
      <dgm:spPr/>
    </dgm:pt>
    <dgm:pt modelId="{B7A8B4EF-5E8C-4AF0-89C2-1347A87E0E22}">
      <dgm:prSet phldrT="[نص]" custT="1">
        <dgm:style>
          <a:lnRef idx="2">
            <a:schemeClr val="accent5"/>
          </a:lnRef>
          <a:fillRef idx="1">
            <a:schemeClr val="lt1"/>
          </a:fillRef>
          <a:effectRef idx="0">
            <a:schemeClr val="accent5"/>
          </a:effectRef>
          <a:fontRef idx="minor">
            <a:schemeClr val="dk1"/>
          </a:fontRef>
        </dgm:style>
      </dgm:prSet>
      <dgm:spPr/>
      <dgm:t>
        <a:bodyPr/>
        <a:lstStyle/>
        <a:p>
          <a:pPr rtl="1"/>
          <a:r>
            <a:rPr lang="ar-SA" sz="1600" dirty="0" smtClean="0">
              <a:cs typeface="AdvertisingBold" pitchFamily="2" charset="-78"/>
            </a:rPr>
            <a:t>القوائم المالية في المؤسسات غير الربحية</a:t>
          </a:r>
          <a:endParaRPr lang="ar-SA" sz="1600" dirty="0">
            <a:cs typeface="AdvertisingBold" pitchFamily="2" charset="-78"/>
          </a:endParaRPr>
        </a:p>
      </dgm:t>
    </dgm:pt>
    <dgm:pt modelId="{A3EF981B-A1A5-456A-B2A1-9AA583C59552}" type="parTrans" cxnId="{B5E9C8BC-FF9B-42C5-89CB-FBC99C21E307}">
      <dgm:prSet/>
      <dgm:spPr/>
      <dgm:t>
        <a:bodyPr/>
        <a:lstStyle/>
        <a:p>
          <a:pPr rtl="1"/>
          <a:endParaRPr lang="ar-SA" sz="1600">
            <a:cs typeface="AdvertisingBold" pitchFamily="2" charset="-78"/>
          </a:endParaRPr>
        </a:p>
      </dgm:t>
    </dgm:pt>
    <dgm:pt modelId="{7687DBDB-7F6E-486E-B3F3-686F06835217}" type="sibTrans" cxnId="{B5E9C8BC-FF9B-42C5-89CB-FBC99C21E307}">
      <dgm:prSet/>
      <dgm:spPr/>
      <dgm:t>
        <a:bodyPr/>
        <a:lstStyle/>
        <a:p>
          <a:pPr rtl="1"/>
          <a:endParaRPr lang="ar-SA" sz="1600">
            <a:cs typeface="AdvertisingBold" pitchFamily="2" charset="-78"/>
          </a:endParaRPr>
        </a:p>
      </dgm:t>
    </dgm:pt>
    <dgm:pt modelId="{4CF7F0DD-456C-4216-BB97-8473805CB73C}" type="pres">
      <dgm:prSet presAssocID="{F869B7D7-45FB-4B5E-9544-7F5F92EE3E2C}" presName="linearFlow" presStyleCnt="0">
        <dgm:presLayoutVars>
          <dgm:dir val="rev"/>
          <dgm:resizeHandles val="exact"/>
        </dgm:presLayoutVars>
      </dgm:prSet>
      <dgm:spPr/>
    </dgm:pt>
    <dgm:pt modelId="{2FB0D036-08DF-4DE1-8F3A-8D567F61AB9B}" type="pres">
      <dgm:prSet presAssocID="{B7A8B4EF-5E8C-4AF0-89C2-1347A87E0E22}" presName="composite" presStyleCnt="0"/>
      <dgm:spPr/>
    </dgm:pt>
    <dgm:pt modelId="{6D365FAF-3ED7-490F-B520-3B7B046CE2D6}" type="pres">
      <dgm:prSet presAssocID="{B7A8B4EF-5E8C-4AF0-89C2-1347A87E0E22}" presName="imgShp" presStyleLbl="fgImgPlace1" presStyleIdx="0" presStyleCnt="1" custLinFactNeighborX="5605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1B0ABA11-3C98-4B0B-8F48-F5FA80A2C022}" type="pres">
      <dgm:prSet presAssocID="{B7A8B4EF-5E8C-4AF0-89C2-1347A87E0E22}" presName="txShp" presStyleLbl="node1" presStyleIdx="0" presStyleCnt="1" custScaleX="135457">
        <dgm:presLayoutVars>
          <dgm:bulletEnabled val="1"/>
        </dgm:presLayoutVars>
      </dgm:prSet>
      <dgm:spPr/>
      <dgm:t>
        <a:bodyPr/>
        <a:lstStyle/>
        <a:p>
          <a:pPr rtl="1"/>
          <a:endParaRPr lang="ar-SA"/>
        </a:p>
      </dgm:t>
    </dgm:pt>
  </dgm:ptLst>
  <dgm:cxnLst>
    <dgm:cxn modelId="{DEF346F7-5DED-497D-B85A-E601B988E4D1}" type="presOf" srcId="{B7A8B4EF-5E8C-4AF0-89C2-1347A87E0E22}" destId="{1B0ABA11-3C98-4B0B-8F48-F5FA80A2C022}" srcOrd="0" destOrd="0" presId="urn:microsoft.com/office/officeart/2005/8/layout/vList3"/>
    <dgm:cxn modelId="{B5E9C8BC-FF9B-42C5-89CB-FBC99C21E307}" srcId="{F869B7D7-45FB-4B5E-9544-7F5F92EE3E2C}" destId="{B7A8B4EF-5E8C-4AF0-89C2-1347A87E0E22}" srcOrd="0" destOrd="0" parTransId="{A3EF981B-A1A5-456A-B2A1-9AA583C59552}" sibTransId="{7687DBDB-7F6E-486E-B3F3-686F06835217}"/>
    <dgm:cxn modelId="{203E79BF-FE55-4414-81EC-F7E1CBE04651}" type="presOf" srcId="{F869B7D7-45FB-4B5E-9544-7F5F92EE3E2C}" destId="{4CF7F0DD-456C-4216-BB97-8473805CB73C}" srcOrd="0" destOrd="0" presId="urn:microsoft.com/office/officeart/2005/8/layout/vList3"/>
    <dgm:cxn modelId="{A92F0B7C-47BE-4E47-9502-F959CAE4E08B}" type="presParOf" srcId="{4CF7F0DD-456C-4216-BB97-8473805CB73C}" destId="{2FB0D036-08DF-4DE1-8F3A-8D567F61AB9B}" srcOrd="0" destOrd="0" presId="urn:microsoft.com/office/officeart/2005/8/layout/vList3"/>
    <dgm:cxn modelId="{00043072-8EE8-42AE-ACFF-E02B86A2C045}" type="presParOf" srcId="{2FB0D036-08DF-4DE1-8F3A-8D567F61AB9B}" destId="{6D365FAF-3ED7-490F-B520-3B7B046CE2D6}" srcOrd="0" destOrd="0" presId="urn:microsoft.com/office/officeart/2005/8/layout/vList3"/>
    <dgm:cxn modelId="{A294DA6D-5FF2-4063-B409-5635DC8303EE}" type="presParOf" srcId="{2FB0D036-08DF-4DE1-8F3A-8D567F61AB9B}" destId="{1B0ABA11-3C98-4B0B-8F48-F5FA80A2C02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40C8BA2-F3B0-42D7-92E0-D13CD1A56890}" type="doc">
      <dgm:prSet loTypeId="urn:microsoft.com/office/officeart/2008/layout/AlternatingPictureBlocks" loCatId="picture" qsTypeId="urn:microsoft.com/office/officeart/2005/8/quickstyle/simple1" qsCatId="simple" csTypeId="urn:microsoft.com/office/officeart/2005/8/colors/accent2_1" csCatId="accent2" phldr="1"/>
      <dgm:spPr/>
      <dgm:t>
        <a:bodyPr/>
        <a:lstStyle/>
        <a:p>
          <a:pPr rtl="1"/>
          <a:endParaRPr lang="ar-SA"/>
        </a:p>
      </dgm:t>
    </dgm:pt>
    <dgm:pt modelId="{8B736351-BAEE-49F3-8C45-D74605E08583}">
      <dgm:prSet phldrT="[نص]" custT="1"/>
      <dgm:spPr/>
      <dgm:t>
        <a:bodyPr/>
        <a:lstStyle/>
        <a:p>
          <a:pPr rtl="1"/>
          <a:r>
            <a:rPr lang="ar-SA" sz="2300" smtClean="0">
              <a:cs typeface="AL-Mohanad Bold" pitchFamily="2" charset="-78"/>
            </a:rPr>
            <a:t>قائمة البرامج  والأنشطة  والمشروعات</a:t>
          </a:r>
          <a:endParaRPr lang="ar-SA" sz="2300"/>
        </a:p>
      </dgm:t>
    </dgm:pt>
    <dgm:pt modelId="{A1FA0931-C4D1-4DF8-82F3-617C4CE01E8A}" type="parTrans" cxnId="{B616E5DE-CFDF-4D09-BD80-88DB02ABB59E}">
      <dgm:prSet/>
      <dgm:spPr/>
      <dgm:t>
        <a:bodyPr/>
        <a:lstStyle/>
        <a:p>
          <a:pPr rtl="1"/>
          <a:endParaRPr lang="ar-SA" sz="2300"/>
        </a:p>
      </dgm:t>
    </dgm:pt>
    <dgm:pt modelId="{51BFC110-FB12-46E0-87A8-BCEBC5CB69EF}" type="sibTrans" cxnId="{B616E5DE-CFDF-4D09-BD80-88DB02ABB59E}">
      <dgm:prSet/>
      <dgm:spPr/>
      <dgm:t>
        <a:bodyPr/>
        <a:lstStyle/>
        <a:p>
          <a:pPr rtl="1"/>
          <a:endParaRPr lang="ar-SA" sz="2300"/>
        </a:p>
      </dgm:t>
    </dgm:pt>
    <dgm:pt modelId="{E1B1C20E-05B5-43F6-AB32-65F6202C68D2}">
      <dgm:prSet custT="1"/>
      <dgm:spPr/>
      <dgm:t>
        <a:bodyPr/>
        <a:lstStyle/>
        <a:p>
          <a:pPr rtl="1"/>
          <a:r>
            <a:rPr lang="ar-SA" sz="2300" smtClean="0">
              <a:cs typeface="AL-Mohanad Bold" pitchFamily="2" charset="-78"/>
            </a:rPr>
            <a:t>قائمة الإيرادات والمصروفات </a:t>
          </a:r>
          <a:endParaRPr lang="en-US" sz="2300" dirty="0">
            <a:cs typeface="AL-Mohanad Bold" pitchFamily="2" charset="-78"/>
          </a:endParaRPr>
        </a:p>
      </dgm:t>
    </dgm:pt>
    <dgm:pt modelId="{B7A21218-335E-4B28-A550-FB3664AD1708}" type="parTrans" cxnId="{F7D73810-875A-4A8D-9C7A-9374B45D6F93}">
      <dgm:prSet/>
      <dgm:spPr/>
      <dgm:t>
        <a:bodyPr/>
        <a:lstStyle/>
        <a:p>
          <a:pPr rtl="1"/>
          <a:endParaRPr lang="ar-SA" sz="2300"/>
        </a:p>
      </dgm:t>
    </dgm:pt>
    <dgm:pt modelId="{4F67BD25-C05E-4613-B341-52AC5D173592}" type="sibTrans" cxnId="{F7D73810-875A-4A8D-9C7A-9374B45D6F93}">
      <dgm:prSet/>
      <dgm:spPr/>
      <dgm:t>
        <a:bodyPr/>
        <a:lstStyle/>
        <a:p>
          <a:pPr rtl="1"/>
          <a:endParaRPr lang="ar-SA" sz="2300"/>
        </a:p>
      </dgm:t>
    </dgm:pt>
    <dgm:pt modelId="{2A27B5D3-BBCD-4E31-A684-9CFA04076799}">
      <dgm:prSet custT="1"/>
      <dgm:spPr/>
      <dgm:t>
        <a:bodyPr/>
        <a:lstStyle/>
        <a:p>
          <a:pPr rtl="1"/>
          <a:r>
            <a:rPr lang="ar-SA" sz="2300" smtClean="0">
              <a:cs typeface="AL-Mohanad Bold" pitchFamily="2" charset="-78"/>
            </a:rPr>
            <a:t>قائمة التدفقات النقدية </a:t>
          </a:r>
          <a:endParaRPr lang="en-US" sz="2300" dirty="0">
            <a:cs typeface="AL-Mohanad Bold" pitchFamily="2" charset="-78"/>
          </a:endParaRPr>
        </a:p>
      </dgm:t>
    </dgm:pt>
    <dgm:pt modelId="{45856691-865E-478C-861D-71D6CB6B224A}" type="parTrans" cxnId="{9284C3C1-02CF-4142-9039-8DBEFB9E5D5A}">
      <dgm:prSet/>
      <dgm:spPr/>
      <dgm:t>
        <a:bodyPr/>
        <a:lstStyle/>
        <a:p>
          <a:pPr rtl="1"/>
          <a:endParaRPr lang="ar-SA" sz="2300"/>
        </a:p>
      </dgm:t>
    </dgm:pt>
    <dgm:pt modelId="{79210AA7-93F5-4EF4-81CE-CB7437FA3A44}" type="sibTrans" cxnId="{9284C3C1-02CF-4142-9039-8DBEFB9E5D5A}">
      <dgm:prSet/>
      <dgm:spPr/>
      <dgm:t>
        <a:bodyPr/>
        <a:lstStyle/>
        <a:p>
          <a:pPr rtl="1"/>
          <a:endParaRPr lang="ar-SA" sz="2300"/>
        </a:p>
      </dgm:t>
    </dgm:pt>
    <dgm:pt modelId="{D24B16F2-B879-4DA8-A8A4-336C69026EC7}">
      <dgm:prSet custT="1"/>
      <dgm:spPr/>
      <dgm:t>
        <a:bodyPr/>
        <a:lstStyle/>
        <a:p>
          <a:pPr rtl="1"/>
          <a:r>
            <a:rPr lang="ar-SA" sz="2300" dirty="0" smtClean="0">
              <a:cs typeface="AL-Mohanad Bold" pitchFamily="2" charset="-78"/>
            </a:rPr>
            <a:t>قائمة المركز المالي  </a:t>
          </a:r>
          <a:endParaRPr lang="ar-SA" sz="2300" dirty="0">
            <a:cs typeface="AL-Mohanad Bold" pitchFamily="2" charset="-78"/>
          </a:endParaRPr>
        </a:p>
      </dgm:t>
    </dgm:pt>
    <dgm:pt modelId="{846CD43C-B796-45A4-A8E0-4F15740C63A2}" type="parTrans" cxnId="{BDD6618A-AD60-4338-B8CE-6546AB073BCF}">
      <dgm:prSet/>
      <dgm:spPr/>
      <dgm:t>
        <a:bodyPr/>
        <a:lstStyle/>
        <a:p>
          <a:pPr rtl="1"/>
          <a:endParaRPr lang="ar-SA" sz="2300"/>
        </a:p>
      </dgm:t>
    </dgm:pt>
    <dgm:pt modelId="{54239826-4686-4C05-AFF5-70AC3ACB8703}" type="sibTrans" cxnId="{BDD6618A-AD60-4338-B8CE-6546AB073BCF}">
      <dgm:prSet/>
      <dgm:spPr/>
      <dgm:t>
        <a:bodyPr/>
        <a:lstStyle/>
        <a:p>
          <a:pPr rtl="1"/>
          <a:endParaRPr lang="ar-SA" sz="2300"/>
        </a:p>
      </dgm:t>
    </dgm:pt>
    <dgm:pt modelId="{46257F5E-7B91-4218-89F8-90C14BEC9E42}" type="pres">
      <dgm:prSet presAssocID="{E40C8BA2-F3B0-42D7-92E0-D13CD1A56890}" presName="linearFlow" presStyleCnt="0">
        <dgm:presLayoutVars>
          <dgm:dir/>
          <dgm:resizeHandles val="exact"/>
        </dgm:presLayoutVars>
      </dgm:prSet>
      <dgm:spPr/>
      <dgm:t>
        <a:bodyPr/>
        <a:lstStyle/>
        <a:p>
          <a:pPr rtl="1"/>
          <a:endParaRPr lang="ar-SA"/>
        </a:p>
      </dgm:t>
    </dgm:pt>
    <dgm:pt modelId="{7A58DBCF-F369-4E37-AB01-81679CFE4AD6}" type="pres">
      <dgm:prSet presAssocID="{8B736351-BAEE-49F3-8C45-D74605E08583}" presName="comp" presStyleCnt="0"/>
      <dgm:spPr/>
    </dgm:pt>
    <dgm:pt modelId="{F3B84293-D68D-430C-A75A-9EB77CFE5840}" type="pres">
      <dgm:prSet presAssocID="{8B736351-BAEE-49F3-8C45-D74605E08583}" presName="rect2" presStyleLbl="node1" presStyleIdx="0" presStyleCnt="4">
        <dgm:presLayoutVars>
          <dgm:bulletEnabled val="1"/>
        </dgm:presLayoutVars>
      </dgm:prSet>
      <dgm:spPr/>
      <dgm:t>
        <a:bodyPr/>
        <a:lstStyle/>
        <a:p>
          <a:pPr rtl="1"/>
          <a:endParaRPr lang="ar-SA"/>
        </a:p>
      </dgm:t>
    </dgm:pt>
    <dgm:pt modelId="{AE1B5F24-9F6D-44E8-A887-4384699DF010}" type="pres">
      <dgm:prSet presAssocID="{8B736351-BAEE-49F3-8C45-D74605E08583}" presName="rect1" presStyleLbl="lnNod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4000" b="-14000"/>
          </a:stretch>
        </a:blipFill>
      </dgm:spPr>
    </dgm:pt>
    <dgm:pt modelId="{01AC436F-3CB7-4F4A-BAF5-581E6687E192}" type="pres">
      <dgm:prSet presAssocID="{51BFC110-FB12-46E0-87A8-BCEBC5CB69EF}" presName="sibTrans" presStyleCnt="0"/>
      <dgm:spPr/>
    </dgm:pt>
    <dgm:pt modelId="{6EF5A16D-F6C8-475F-923A-DD521113995C}" type="pres">
      <dgm:prSet presAssocID="{E1B1C20E-05B5-43F6-AB32-65F6202C68D2}" presName="comp" presStyleCnt="0"/>
      <dgm:spPr/>
    </dgm:pt>
    <dgm:pt modelId="{9C5F09BC-74D9-42A0-8A3C-EEBB9D41F321}" type="pres">
      <dgm:prSet presAssocID="{E1B1C20E-05B5-43F6-AB32-65F6202C68D2}" presName="rect2" presStyleLbl="node1" presStyleIdx="1" presStyleCnt="4">
        <dgm:presLayoutVars>
          <dgm:bulletEnabled val="1"/>
        </dgm:presLayoutVars>
      </dgm:prSet>
      <dgm:spPr/>
      <dgm:t>
        <a:bodyPr/>
        <a:lstStyle/>
        <a:p>
          <a:pPr rtl="1"/>
          <a:endParaRPr lang="ar-SA"/>
        </a:p>
      </dgm:t>
    </dgm:pt>
    <dgm:pt modelId="{ABF98A5E-8281-414E-8C8E-48FEA72D25AC}" type="pres">
      <dgm:prSet presAssocID="{E1B1C20E-05B5-43F6-AB32-65F6202C68D2}" presName="rect1" presStyleLbl="lnNod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pt>
    <dgm:pt modelId="{1020928E-1ABE-4BA1-BE8C-14030E3F687B}" type="pres">
      <dgm:prSet presAssocID="{4F67BD25-C05E-4613-B341-52AC5D173592}" presName="sibTrans" presStyleCnt="0"/>
      <dgm:spPr/>
    </dgm:pt>
    <dgm:pt modelId="{4CC95288-63C7-4175-A858-239F3B42C634}" type="pres">
      <dgm:prSet presAssocID="{2A27B5D3-BBCD-4E31-A684-9CFA04076799}" presName="comp" presStyleCnt="0"/>
      <dgm:spPr/>
    </dgm:pt>
    <dgm:pt modelId="{799553EC-D7EA-4F74-826C-5BD60CAA83A5}" type="pres">
      <dgm:prSet presAssocID="{2A27B5D3-BBCD-4E31-A684-9CFA04076799}" presName="rect2" presStyleLbl="node1" presStyleIdx="2" presStyleCnt="4">
        <dgm:presLayoutVars>
          <dgm:bulletEnabled val="1"/>
        </dgm:presLayoutVars>
      </dgm:prSet>
      <dgm:spPr/>
      <dgm:t>
        <a:bodyPr/>
        <a:lstStyle/>
        <a:p>
          <a:pPr rtl="1"/>
          <a:endParaRPr lang="ar-SA"/>
        </a:p>
      </dgm:t>
    </dgm:pt>
    <dgm:pt modelId="{D42AAB52-1445-41B4-A94F-0A7AD6031134}" type="pres">
      <dgm:prSet presAssocID="{2A27B5D3-BBCD-4E31-A684-9CFA04076799}" presName="rect1" presStyleLbl="lnNod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000" r="-1000"/>
          </a:stretch>
        </a:blipFill>
      </dgm:spPr>
    </dgm:pt>
    <dgm:pt modelId="{724EFFEB-94DF-453C-BFB3-B88302096594}" type="pres">
      <dgm:prSet presAssocID="{79210AA7-93F5-4EF4-81CE-CB7437FA3A44}" presName="sibTrans" presStyleCnt="0"/>
      <dgm:spPr/>
    </dgm:pt>
    <dgm:pt modelId="{B6EBC91C-05CF-4190-9CD3-ADD1090F372A}" type="pres">
      <dgm:prSet presAssocID="{D24B16F2-B879-4DA8-A8A4-336C69026EC7}" presName="comp" presStyleCnt="0"/>
      <dgm:spPr/>
    </dgm:pt>
    <dgm:pt modelId="{A5F90929-EB43-46EC-A185-C9C5B4D45353}" type="pres">
      <dgm:prSet presAssocID="{D24B16F2-B879-4DA8-A8A4-336C69026EC7}" presName="rect2" presStyleLbl="node1" presStyleIdx="3" presStyleCnt="4">
        <dgm:presLayoutVars>
          <dgm:bulletEnabled val="1"/>
        </dgm:presLayoutVars>
      </dgm:prSet>
      <dgm:spPr/>
      <dgm:t>
        <a:bodyPr/>
        <a:lstStyle/>
        <a:p>
          <a:pPr rtl="1"/>
          <a:endParaRPr lang="ar-SA"/>
        </a:p>
      </dgm:t>
    </dgm:pt>
    <dgm:pt modelId="{F1281BC0-A250-4F39-A6E5-72DEE50E61E7}" type="pres">
      <dgm:prSet presAssocID="{D24B16F2-B879-4DA8-A8A4-336C69026EC7}" presName="rect1" presStyleLbl="lnNod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7000" r="-17000"/>
          </a:stretch>
        </a:blipFill>
      </dgm:spPr>
      <dgm:t>
        <a:bodyPr/>
        <a:lstStyle/>
        <a:p>
          <a:pPr rtl="1"/>
          <a:endParaRPr lang="ar-SA"/>
        </a:p>
      </dgm:t>
    </dgm:pt>
  </dgm:ptLst>
  <dgm:cxnLst>
    <dgm:cxn modelId="{A2775F78-C805-4854-8076-2581F4E02B36}" type="presOf" srcId="{E1B1C20E-05B5-43F6-AB32-65F6202C68D2}" destId="{9C5F09BC-74D9-42A0-8A3C-EEBB9D41F321}" srcOrd="0" destOrd="0" presId="urn:microsoft.com/office/officeart/2008/layout/AlternatingPictureBlocks"/>
    <dgm:cxn modelId="{BDD6618A-AD60-4338-B8CE-6546AB073BCF}" srcId="{E40C8BA2-F3B0-42D7-92E0-D13CD1A56890}" destId="{D24B16F2-B879-4DA8-A8A4-336C69026EC7}" srcOrd="3" destOrd="0" parTransId="{846CD43C-B796-45A4-A8E0-4F15740C63A2}" sibTransId="{54239826-4686-4C05-AFF5-70AC3ACB8703}"/>
    <dgm:cxn modelId="{302A0DB0-CCE8-4CB9-9A7B-8975B3037942}" type="presOf" srcId="{8B736351-BAEE-49F3-8C45-D74605E08583}" destId="{F3B84293-D68D-430C-A75A-9EB77CFE5840}" srcOrd="0" destOrd="0" presId="urn:microsoft.com/office/officeart/2008/layout/AlternatingPictureBlocks"/>
    <dgm:cxn modelId="{9284C3C1-02CF-4142-9039-8DBEFB9E5D5A}" srcId="{E40C8BA2-F3B0-42D7-92E0-D13CD1A56890}" destId="{2A27B5D3-BBCD-4E31-A684-9CFA04076799}" srcOrd="2" destOrd="0" parTransId="{45856691-865E-478C-861D-71D6CB6B224A}" sibTransId="{79210AA7-93F5-4EF4-81CE-CB7437FA3A44}"/>
    <dgm:cxn modelId="{EBCF10F8-1B0D-4757-8C82-A845F2276AF2}" type="presOf" srcId="{E40C8BA2-F3B0-42D7-92E0-D13CD1A56890}" destId="{46257F5E-7B91-4218-89F8-90C14BEC9E42}" srcOrd="0" destOrd="0" presId="urn:microsoft.com/office/officeart/2008/layout/AlternatingPictureBlocks"/>
    <dgm:cxn modelId="{B616E5DE-CFDF-4D09-BD80-88DB02ABB59E}" srcId="{E40C8BA2-F3B0-42D7-92E0-D13CD1A56890}" destId="{8B736351-BAEE-49F3-8C45-D74605E08583}" srcOrd="0" destOrd="0" parTransId="{A1FA0931-C4D1-4DF8-82F3-617C4CE01E8A}" sibTransId="{51BFC110-FB12-46E0-87A8-BCEBC5CB69EF}"/>
    <dgm:cxn modelId="{FB60E2D8-7114-45C2-AE53-5F20992F2117}" type="presOf" srcId="{2A27B5D3-BBCD-4E31-A684-9CFA04076799}" destId="{799553EC-D7EA-4F74-826C-5BD60CAA83A5}" srcOrd="0" destOrd="0" presId="urn:microsoft.com/office/officeart/2008/layout/AlternatingPictureBlocks"/>
    <dgm:cxn modelId="{F7D73810-875A-4A8D-9C7A-9374B45D6F93}" srcId="{E40C8BA2-F3B0-42D7-92E0-D13CD1A56890}" destId="{E1B1C20E-05B5-43F6-AB32-65F6202C68D2}" srcOrd="1" destOrd="0" parTransId="{B7A21218-335E-4B28-A550-FB3664AD1708}" sibTransId="{4F67BD25-C05E-4613-B341-52AC5D173592}"/>
    <dgm:cxn modelId="{50E4FB38-E415-431A-9081-4781F1E28142}" type="presOf" srcId="{D24B16F2-B879-4DA8-A8A4-336C69026EC7}" destId="{A5F90929-EB43-46EC-A185-C9C5B4D45353}" srcOrd="0" destOrd="0" presId="urn:microsoft.com/office/officeart/2008/layout/AlternatingPictureBlocks"/>
    <dgm:cxn modelId="{7E0B5BD8-132B-4FA5-97E5-089F7942C448}" type="presParOf" srcId="{46257F5E-7B91-4218-89F8-90C14BEC9E42}" destId="{7A58DBCF-F369-4E37-AB01-81679CFE4AD6}" srcOrd="0" destOrd="0" presId="urn:microsoft.com/office/officeart/2008/layout/AlternatingPictureBlocks"/>
    <dgm:cxn modelId="{1D8FA6C1-78A5-48D6-B3E5-2A3A2B4F3EEE}" type="presParOf" srcId="{7A58DBCF-F369-4E37-AB01-81679CFE4AD6}" destId="{F3B84293-D68D-430C-A75A-9EB77CFE5840}" srcOrd="0" destOrd="0" presId="urn:microsoft.com/office/officeart/2008/layout/AlternatingPictureBlocks"/>
    <dgm:cxn modelId="{7DA1DF40-EFA8-40CD-BB09-D4D7F5EC1B1E}" type="presParOf" srcId="{7A58DBCF-F369-4E37-AB01-81679CFE4AD6}" destId="{AE1B5F24-9F6D-44E8-A887-4384699DF010}" srcOrd="1" destOrd="0" presId="urn:microsoft.com/office/officeart/2008/layout/AlternatingPictureBlocks"/>
    <dgm:cxn modelId="{F39E236F-06D4-4178-AA49-ADD475720286}" type="presParOf" srcId="{46257F5E-7B91-4218-89F8-90C14BEC9E42}" destId="{01AC436F-3CB7-4F4A-BAF5-581E6687E192}" srcOrd="1" destOrd="0" presId="urn:microsoft.com/office/officeart/2008/layout/AlternatingPictureBlocks"/>
    <dgm:cxn modelId="{C257F061-7B55-4FDD-BC28-2287DAA5E957}" type="presParOf" srcId="{46257F5E-7B91-4218-89F8-90C14BEC9E42}" destId="{6EF5A16D-F6C8-475F-923A-DD521113995C}" srcOrd="2" destOrd="0" presId="urn:microsoft.com/office/officeart/2008/layout/AlternatingPictureBlocks"/>
    <dgm:cxn modelId="{BE4FD28B-B71F-451B-9995-8A9D49F5A711}" type="presParOf" srcId="{6EF5A16D-F6C8-475F-923A-DD521113995C}" destId="{9C5F09BC-74D9-42A0-8A3C-EEBB9D41F321}" srcOrd="0" destOrd="0" presId="urn:microsoft.com/office/officeart/2008/layout/AlternatingPictureBlocks"/>
    <dgm:cxn modelId="{4420D30C-BA74-4673-8043-026FF2F28D96}" type="presParOf" srcId="{6EF5A16D-F6C8-475F-923A-DD521113995C}" destId="{ABF98A5E-8281-414E-8C8E-48FEA72D25AC}" srcOrd="1" destOrd="0" presId="urn:microsoft.com/office/officeart/2008/layout/AlternatingPictureBlocks"/>
    <dgm:cxn modelId="{99569F6C-F47E-4BE8-A2C3-945B3FF7F553}" type="presParOf" srcId="{46257F5E-7B91-4218-89F8-90C14BEC9E42}" destId="{1020928E-1ABE-4BA1-BE8C-14030E3F687B}" srcOrd="3" destOrd="0" presId="urn:microsoft.com/office/officeart/2008/layout/AlternatingPictureBlocks"/>
    <dgm:cxn modelId="{7ACA132B-9775-44E0-9556-F199C4200730}" type="presParOf" srcId="{46257F5E-7B91-4218-89F8-90C14BEC9E42}" destId="{4CC95288-63C7-4175-A858-239F3B42C634}" srcOrd="4" destOrd="0" presId="urn:microsoft.com/office/officeart/2008/layout/AlternatingPictureBlocks"/>
    <dgm:cxn modelId="{CD1F9409-A6CB-4457-B685-586F6826D7F7}" type="presParOf" srcId="{4CC95288-63C7-4175-A858-239F3B42C634}" destId="{799553EC-D7EA-4F74-826C-5BD60CAA83A5}" srcOrd="0" destOrd="0" presId="urn:microsoft.com/office/officeart/2008/layout/AlternatingPictureBlocks"/>
    <dgm:cxn modelId="{BBCA63CC-3AFA-4188-8DBC-A7868E47BD03}" type="presParOf" srcId="{4CC95288-63C7-4175-A858-239F3B42C634}" destId="{D42AAB52-1445-41B4-A94F-0A7AD6031134}" srcOrd="1" destOrd="0" presId="urn:microsoft.com/office/officeart/2008/layout/AlternatingPictureBlocks"/>
    <dgm:cxn modelId="{A4AE9C19-AA83-4461-9B08-DD49B454DFB5}" type="presParOf" srcId="{46257F5E-7B91-4218-89F8-90C14BEC9E42}" destId="{724EFFEB-94DF-453C-BFB3-B88302096594}" srcOrd="5" destOrd="0" presId="urn:microsoft.com/office/officeart/2008/layout/AlternatingPictureBlocks"/>
    <dgm:cxn modelId="{5C8FCB2C-670E-4CAB-9D31-686AFE5F1188}" type="presParOf" srcId="{46257F5E-7B91-4218-89F8-90C14BEC9E42}" destId="{B6EBC91C-05CF-4190-9CD3-ADD1090F372A}" srcOrd="6" destOrd="0" presId="urn:microsoft.com/office/officeart/2008/layout/AlternatingPictureBlocks"/>
    <dgm:cxn modelId="{336A08FA-D157-4FEE-8D70-3E57BFE6E086}" type="presParOf" srcId="{B6EBC91C-05CF-4190-9CD3-ADD1090F372A}" destId="{A5F90929-EB43-46EC-A185-C9C5B4D45353}" srcOrd="0" destOrd="0" presId="urn:microsoft.com/office/officeart/2008/layout/AlternatingPictureBlocks"/>
    <dgm:cxn modelId="{5DFCA698-CF6B-4A00-A58C-596AB93F1B0C}" type="presParOf" srcId="{B6EBC91C-05CF-4190-9CD3-ADD1090F372A}" destId="{F1281BC0-A250-4F39-A6E5-72DEE50E61E7}" srcOrd="1" destOrd="0" presId="urn:microsoft.com/office/officeart/2008/layout/AlternatingPictureBlock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C798899-BBFA-4138-8B1E-089E9146B410}" type="doc">
      <dgm:prSet loTypeId="urn:microsoft.com/office/officeart/2008/layout/HexagonCluster" loCatId="picture" qsTypeId="urn:microsoft.com/office/officeart/2005/8/quickstyle/simple1" qsCatId="simple" csTypeId="urn:microsoft.com/office/officeart/2005/8/colors/accent1_2" csCatId="accent1" phldr="1"/>
      <dgm:spPr/>
      <dgm:t>
        <a:bodyPr/>
        <a:lstStyle/>
        <a:p>
          <a:pPr rtl="1"/>
          <a:endParaRPr lang="ar-SA"/>
        </a:p>
      </dgm:t>
    </dgm:pt>
    <dgm:pt modelId="{75858BB5-EEAB-45BA-9D74-DF8CC0C46986}">
      <dgm:prSet phldrT="[نص]"/>
      <dgm:spPr/>
      <dgm:t>
        <a:bodyPr/>
        <a:lstStyle/>
        <a:p>
          <a:pPr rtl="1"/>
          <a:r>
            <a:rPr lang="ar-SA" dirty="0" smtClean="0">
              <a:cs typeface="AdvertisingBold" pitchFamily="2" charset="-78"/>
            </a:rPr>
            <a:t>3</a:t>
          </a:r>
          <a:endParaRPr lang="ar-SA" dirty="0">
            <a:cs typeface="AdvertisingBold" pitchFamily="2" charset="-78"/>
          </a:endParaRPr>
        </a:p>
      </dgm:t>
    </dgm:pt>
    <dgm:pt modelId="{F1AF5F76-3703-4D9E-8B63-519AB426C91A}" type="parTrans" cxnId="{B789B15E-C03C-4C4B-9E29-8AB7175BDF3E}">
      <dgm:prSet/>
      <dgm:spPr/>
      <dgm:t>
        <a:bodyPr/>
        <a:lstStyle/>
        <a:p>
          <a:pPr rtl="1"/>
          <a:endParaRPr lang="ar-SA">
            <a:cs typeface="AdvertisingBold" pitchFamily="2" charset="-78"/>
          </a:endParaRPr>
        </a:p>
      </dgm:t>
    </dgm:pt>
    <dgm:pt modelId="{ABFD6273-D201-48E7-B410-1F14B4327254}" type="sibTrans" cxnId="{B789B15E-C03C-4C4B-9E29-8AB7175BDF3E}">
      <dgm:prSet/>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155154" t="5379" r="5770" b="-6119"/>
          </a:stretch>
        </a:blipFill>
      </dgm:spPr>
      <dgm:t>
        <a:bodyPr/>
        <a:lstStyle/>
        <a:p>
          <a:pPr rtl="1"/>
          <a:endParaRPr lang="ar-SA">
            <a:cs typeface="AdvertisingBold" pitchFamily="2" charset="-78"/>
          </a:endParaRPr>
        </a:p>
      </dgm:t>
    </dgm:pt>
    <dgm:pt modelId="{4C648759-5510-4E52-B45B-CDD2C2550100}">
      <dgm:prSet phldrT="[نص]"/>
      <dgm:spPr/>
      <dgm:t>
        <a:bodyPr/>
        <a:lstStyle/>
        <a:p>
          <a:pPr rtl="1"/>
          <a:r>
            <a:rPr lang="ar-SA" dirty="0" smtClean="0">
              <a:cs typeface="AdvertisingBold" pitchFamily="2" charset="-78"/>
            </a:rPr>
            <a:t>الثالثة</a:t>
          </a:r>
          <a:endParaRPr lang="ar-SA" dirty="0">
            <a:cs typeface="AdvertisingBold" pitchFamily="2" charset="-78"/>
          </a:endParaRPr>
        </a:p>
      </dgm:t>
    </dgm:pt>
    <dgm:pt modelId="{28B66F9B-396E-4472-B407-55BDEB830DA4}" type="parTrans" cxnId="{971451EB-99BD-4F10-B091-0802A78BB767}">
      <dgm:prSet/>
      <dgm:spPr/>
      <dgm:t>
        <a:bodyPr/>
        <a:lstStyle/>
        <a:p>
          <a:pPr rtl="1"/>
          <a:endParaRPr lang="ar-SA">
            <a:cs typeface="AdvertisingBold" pitchFamily="2" charset="-78"/>
          </a:endParaRPr>
        </a:p>
      </dgm:t>
    </dgm:pt>
    <dgm:pt modelId="{CA905055-0627-421C-B1A5-7458B61040D0}" type="sibTrans" cxnId="{971451EB-99BD-4F10-B091-0802A78BB767}">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25000" b="-25000"/>
          </a:stretch>
        </a:blipFill>
      </dgm:spPr>
      <dgm:t>
        <a:bodyPr/>
        <a:lstStyle/>
        <a:p>
          <a:pPr rtl="1"/>
          <a:endParaRPr lang="ar-SA">
            <a:cs typeface="AdvertisingBold" pitchFamily="2" charset="-78"/>
          </a:endParaRPr>
        </a:p>
      </dgm:t>
    </dgm:pt>
    <dgm:pt modelId="{8F527C00-4E31-4D93-ADAA-B069608368BE}">
      <dgm:prSet phldrT="[نص]"/>
      <dgm:spPr/>
      <dgm:t>
        <a:bodyPr/>
        <a:lstStyle/>
        <a:p>
          <a:pPr rtl="1"/>
          <a:r>
            <a:rPr lang="ar-SA" dirty="0" smtClean="0">
              <a:cs typeface="AdvertisingBold" pitchFamily="2" charset="-78"/>
            </a:rPr>
            <a:t>الوحدة</a:t>
          </a:r>
          <a:endParaRPr lang="ar-SA" dirty="0">
            <a:cs typeface="AdvertisingBold" pitchFamily="2" charset="-78"/>
          </a:endParaRPr>
        </a:p>
      </dgm:t>
    </dgm:pt>
    <dgm:pt modelId="{23DF8360-78BA-4787-BE91-9165B10B7964}" type="parTrans" cxnId="{81229E62-01EE-4B7C-915E-D5F1B3A31472}">
      <dgm:prSet/>
      <dgm:spPr/>
      <dgm:t>
        <a:bodyPr/>
        <a:lstStyle/>
        <a:p>
          <a:pPr rtl="1"/>
          <a:endParaRPr lang="ar-SA">
            <a:cs typeface="AdvertisingBold" pitchFamily="2" charset="-78"/>
          </a:endParaRPr>
        </a:p>
      </dgm:t>
    </dgm:pt>
    <dgm:pt modelId="{185DF29E-88E7-4C0E-89A0-1AC42F879C49}" type="sibTrans" cxnId="{81229E62-01EE-4B7C-915E-D5F1B3A31472}">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7000" r="-7000"/>
          </a:stretch>
        </a:blipFill>
      </dgm:spPr>
      <dgm:t>
        <a:bodyPr/>
        <a:lstStyle/>
        <a:p>
          <a:pPr rtl="1"/>
          <a:endParaRPr lang="ar-SA">
            <a:cs typeface="AdvertisingBold" pitchFamily="2" charset="-78"/>
          </a:endParaRPr>
        </a:p>
      </dgm:t>
    </dgm:pt>
    <dgm:pt modelId="{ECE957A5-0F64-479B-AEAA-E2A8DF959DEE}" type="pres">
      <dgm:prSet presAssocID="{AC798899-BBFA-4138-8B1E-089E9146B410}" presName="Name0" presStyleCnt="0">
        <dgm:presLayoutVars>
          <dgm:chMax val="21"/>
          <dgm:chPref val="21"/>
        </dgm:presLayoutVars>
      </dgm:prSet>
      <dgm:spPr/>
      <dgm:t>
        <a:bodyPr/>
        <a:lstStyle/>
        <a:p>
          <a:pPr rtl="1"/>
          <a:endParaRPr lang="ar-SA"/>
        </a:p>
      </dgm:t>
    </dgm:pt>
    <dgm:pt modelId="{CAEC713E-D39C-4689-84F5-660FAA14BF4A}" type="pres">
      <dgm:prSet presAssocID="{75858BB5-EEAB-45BA-9D74-DF8CC0C46986}" presName="text1" presStyleCnt="0"/>
      <dgm:spPr/>
    </dgm:pt>
    <dgm:pt modelId="{8E6E0A36-59AE-4225-AC6A-5A9B6576925A}" type="pres">
      <dgm:prSet presAssocID="{75858BB5-EEAB-45BA-9D74-DF8CC0C46986}" presName="textRepeatNode" presStyleLbl="alignNode1" presStyleIdx="0" presStyleCnt="3">
        <dgm:presLayoutVars>
          <dgm:chMax val="0"/>
          <dgm:chPref val="0"/>
          <dgm:bulletEnabled val="1"/>
        </dgm:presLayoutVars>
      </dgm:prSet>
      <dgm:spPr/>
      <dgm:t>
        <a:bodyPr/>
        <a:lstStyle/>
        <a:p>
          <a:pPr rtl="1"/>
          <a:endParaRPr lang="ar-SA"/>
        </a:p>
      </dgm:t>
    </dgm:pt>
    <dgm:pt modelId="{FA47AB22-3B5D-4D6E-941A-7CB6866FE98E}" type="pres">
      <dgm:prSet presAssocID="{75858BB5-EEAB-45BA-9D74-DF8CC0C46986}" presName="textaccent1" presStyleCnt="0"/>
      <dgm:spPr/>
    </dgm:pt>
    <dgm:pt modelId="{6615D6E9-8949-4657-88A0-AAC9F0071139}" type="pres">
      <dgm:prSet presAssocID="{75858BB5-EEAB-45BA-9D74-DF8CC0C46986}" presName="accentRepeatNode" presStyleLbl="solidAlignAcc1" presStyleIdx="0" presStyleCnt="6"/>
      <dgm:spPr/>
    </dgm:pt>
    <dgm:pt modelId="{ECB33232-194A-4E7A-A542-2C8097F67A79}" type="pres">
      <dgm:prSet presAssocID="{ABFD6273-D201-48E7-B410-1F14B4327254}" presName="image1" presStyleCnt="0"/>
      <dgm:spPr/>
    </dgm:pt>
    <dgm:pt modelId="{3284A020-09D3-449B-BA39-F80165741068}" type="pres">
      <dgm:prSet presAssocID="{ABFD6273-D201-48E7-B410-1F14B4327254}" presName="imageRepeatNode" presStyleLbl="alignAcc1" presStyleIdx="0" presStyleCnt="3" custLinFactNeighborX="-792"/>
      <dgm:spPr/>
      <dgm:t>
        <a:bodyPr/>
        <a:lstStyle/>
        <a:p>
          <a:pPr rtl="1"/>
          <a:endParaRPr lang="ar-SA"/>
        </a:p>
      </dgm:t>
    </dgm:pt>
    <dgm:pt modelId="{93A6030F-A509-4E58-8B76-0CB952D04A29}" type="pres">
      <dgm:prSet presAssocID="{ABFD6273-D201-48E7-B410-1F14B4327254}" presName="imageaccent1" presStyleCnt="0"/>
      <dgm:spPr/>
    </dgm:pt>
    <dgm:pt modelId="{710E7149-3D66-4CD6-AB04-8943BD05D8C0}" type="pres">
      <dgm:prSet presAssocID="{ABFD6273-D201-48E7-B410-1F14B4327254}" presName="accentRepeatNode" presStyleLbl="solidAlignAcc1" presStyleIdx="1" presStyleCnt="6"/>
      <dgm:spPr/>
    </dgm:pt>
    <dgm:pt modelId="{91D4C91E-438A-4C73-909F-87E28662048B}" type="pres">
      <dgm:prSet presAssocID="{4C648759-5510-4E52-B45B-CDD2C2550100}" presName="text2" presStyleCnt="0"/>
      <dgm:spPr/>
    </dgm:pt>
    <dgm:pt modelId="{E24F7674-F570-44E3-984F-4B7DE31A0440}" type="pres">
      <dgm:prSet presAssocID="{4C648759-5510-4E52-B45B-CDD2C2550100}" presName="textRepeatNode" presStyleLbl="alignNode1" presStyleIdx="1" presStyleCnt="3">
        <dgm:presLayoutVars>
          <dgm:chMax val="0"/>
          <dgm:chPref val="0"/>
          <dgm:bulletEnabled val="1"/>
        </dgm:presLayoutVars>
      </dgm:prSet>
      <dgm:spPr/>
      <dgm:t>
        <a:bodyPr/>
        <a:lstStyle/>
        <a:p>
          <a:pPr rtl="1"/>
          <a:endParaRPr lang="ar-SA"/>
        </a:p>
      </dgm:t>
    </dgm:pt>
    <dgm:pt modelId="{3523A11E-64F0-4CDB-A560-E441724B2C6D}" type="pres">
      <dgm:prSet presAssocID="{4C648759-5510-4E52-B45B-CDD2C2550100}" presName="textaccent2" presStyleCnt="0"/>
      <dgm:spPr/>
    </dgm:pt>
    <dgm:pt modelId="{BFA00157-5DDA-4EB6-81D0-A804FEF1D6B5}" type="pres">
      <dgm:prSet presAssocID="{4C648759-5510-4E52-B45B-CDD2C2550100}" presName="accentRepeatNode" presStyleLbl="solidAlignAcc1" presStyleIdx="2" presStyleCnt="6"/>
      <dgm:spPr/>
    </dgm:pt>
    <dgm:pt modelId="{C6CEF2C5-4608-4AC9-ADA0-7EB0737D4600}" type="pres">
      <dgm:prSet presAssocID="{CA905055-0627-421C-B1A5-7458B61040D0}" presName="image2" presStyleCnt="0"/>
      <dgm:spPr/>
    </dgm:pt>
    <dgm:pt modelId="{EECD1338-CBFD-48C8-96F3-4F9CC303D3C3}" type="pres">
      <dgm:prSet presAssocID="{CA905055-0627-421C-B1A5-7458B61040D0}" presName="imageRepeatNode" presStyleLbl="alignAcc1" presStyleIdx="1" presStyleCnt="3"/>
      <dgm:spPr/>
      <dgm:t>
        <a:bodyPr/>
        <a:lstStyle/>
        <a:p>
          <a:pPr rtl="1"/>
          <a:endParaRPr lang="ar-SA"/>
        </a:p>
      </dgm:t>
    </dgm:pt>
    <dgm:pt modelId="{39563CC9-4CE0-4736-9449-B576A4655C03}" type="pres">
      <dgm:prSet presAssocID="{CA905055-0627-421C-B1A5-7458B61040D0}" presName="imageaccent2" presStyleCnt="0"/>
      <dgm:spPr/>
    </dgm:pt>
    <dgm:pt modelId="{CCA91530-77AD-4DBA-97BA-3E790B28A1D8}" type="pres">
      <dgm:prSet presAssocID="{CA905055-0627-421C-B1A5-7458B61040D0}" presName="accentRepeatNode" presStyleLbl="solidAlignAcc1" presStyleIdx="3" presStyleCnt="6"/>
      <dgm:spPr/>
    </dgm:pt>
    <dgm:pt modelId="{119DFC56-CAE1-41E0-86DF-30F9285F2AA1}" type="pres">
      <dgm:prSet presAssocID="{8F527C00-4E31-4D93-ADAA-B069608368BE}" presName="text3" presStyleCnt="0"/>
      <dgm:spPr/>
    </dgm:pt>
    <dgm:pt modelId="{B29CA3A4-85A8-4D1D-B93A-C15ABF81BC0C}" type="pres">
      <dgm:prSet presAssocID="{8F527C00-4E31-4D93-ADAA-B069608368BE}" presName="textRepeatNode" presStyleLbl="alignNode1" presStyleIdx="2" presStyleCnt="3">
        <dgm:presLayoutVars>
          <dgm:chMax val="0"/>
          <dgm:chPref val="0"/>
          <dgm:bulletEnabled val="1"/>
        </dgm:presLayoutVars>
      </dgm:prSet>
      <dgm:spPr/>
      <dgm:t>
        <a:bodyPr/>
        <a:lstStyle/>
        <a:p>
          <a:pPr rtl="1"/>
          <a:endParaRPr lang="ar-SA"/>
        </a:p>
      </dgm:t>
    </dgm:pt>
    <dgm:pt modelId="{F380D393-47F0-4B99-BFBA-05B6BDDA669E}" type="pres">
      <dgm:prSet presAssocID="{8F527C00-4E31-4D93-ADAA-B069608368BE}" presName="textaccent3" presStyleCnt="0"/>
      <dgm:spPr/>
    </dgm:pt>
    <dgm:pt modelId="{3A212461-E9A9-459F-BA2F-731B34BEAC6C}" type="pres">
      <dgm:prSet presAssocID="{8F527C00-4E31-4D93-ADAA-B069608368BE}" presName="accentRepeatNode" presStyleLbl="solidAlignAcc1" presStyleIdx="4" presStyleCnt="6"/>
      <dgm:spPr/>
    </dgm:pt>
    <dgm:pt modelId="{666F86A2-CC0F-4845-A92C-669A2C929718}" type="pres">
      <dgm:prSet presAssocID="{185DF29E-88E7-4C0E-89A0-1AC42F879C49}" presName="image3" presStyleCnt="0"/>
      <dgm:spPr/>
    </dgm:pt>
    <dgm:pt modelId="{E6C2D6D1-5E78-4F1E-91CA-876B2FE7C176}" type="pres">
      <dgm:prSet presAssocID="{185DF29E-88E7-4C0E-89A0-1AC42F879C49}" presName="imageRepeatNode" presStyleLbl="alignAcc1" presStyleIdx="2" presStyleCnt="3"/>
      <dgm:spPr/>
      <dgm:t>
        <a:bodyPr/>
        <a:lstStyle/>
        <a:p>
          <a:pPr rtl="1"/>
          <a:endParaRPr lang="ar-SA"/>
        </a:p>
      </dgm:t>
    </dgm:pt>
    <dgm:pt modelId="{5B8C2167-828F-4E8D-A932-CF6CD79EB4CC}" type="pres">
      <dgm:prSet presAssocID="{185DF29E-88E7-4C0E-89A0-1AC42F879C49}" presName="imageaccent3" presStyleCnt="0"/>
      <dgm:spPr/>
    </dgm:pt>
    <dgm:pt modelId="{86CF7E50-796D-487F-8DE8-5BC0C308A9C9}" type="pres">
      <dgm:prSet presAssocID="{185DF29E-88E7-4C0E-89A0-1AC42F879C49}" presName="accentRepeatNode" presStyleLbl="solidAlignAcc1" presStyleIdx="5" presStyleCnt="6"/>
      <dgm:spPr/>
    </dgm:pt>
  </dgm:ptLst>
  <dgm:cxnLst>
    <dgm:cxn modelId="{81229E62-01EE-4B7C-915E-D5F1B3A31472}" srcId="{AC798899-BBFA-4138-8B1E-089E9146B410}" destId="{8F527C00-4E31-4D93-ADAA-B069608368BE}" srcOrd="2" destOrd="0" parTransId="{23DF8360-78BA-4787-BE91-9165B10B7964}" sibTransId="{185DF29E-88E7-4C0E-89A0-1AC42F879C49}"/>
    <dgm:cxn modelId="{6BAEBACD-0970-4495-A50F-98CA08ECDD03}" type="presOf" srcId="{75858BB5-EEAB-45BA-9D74-DF8CC0C46986}" destId="{8E6E0A36-59AE-4225-AC6A-5A9B6576925A}" srcOrd="0" destOrd="0" presId="urn:microsoft.com/office/officeart/2008/layout/HexagonCluster"/>
    <dgm:cxn modelId="{58D3F71B-67DA-4638-BEFA-40A456854803}" type="presOf" srcId="{185DF29E-88E7-4C0E-89A0-1AC42F879C49}" destId="{E6C2D6D1-5E78-4F1E-91CA-876B2FE7C176}" srcOrd="0" destOrd="0" presId="urn:microsoft.com/office/officeart/2008/layout/HexagonCluster"/>
    <dgm:cxn modelId="{971451EB-99BD-4F10-B091-0802A78BB767}" srcId="{AC798899-BBFA-4138-8B1E-089E9146B410}" destId="{4C648759-5510-4E52-B45B-CDD2C2550100}" srcOrd="1" destOrd="0" parTransId="{28B66F9B-396E-4472-B407-55BDEB830DA4}" sibTransId="{CA905055-0627-421C-B1A5-7458B61040D0}"/>
    <dgm:cxn modelId="{B789B15E-C03C-4C4B-9E29-8AB7175BDF3E}" srcId="{AC798899-BBFA-4138-8B1E-089E9146B410}" destId="{75858BB5-EEAB-45BA-9D74-DF8CC0C46986}" srcOrd="0" destOrd="0" parTransId="{F1AF5F76-3703-4D9E-8B63-519AB426C91A}" sibTransId="{ABFD6273-D201-48E7-B410-1F14B4327254}"/>
    <dgm:cxn modelId="{25DCCA1B-F2B3-4E98-A07F-32D3A1900621}" type="presOf" srcId="{AC798899-BBFA-4138-8B1E-089E9146B410}" destId="{ECE957A5-0F64-479B-AEAA-E2A8DF959DEE}" srcOrd="0" destOrd="0" presId="urn:microsoft.com/office/officeart/2008/layout/HexagonCluster"/>
    <dgm:cxn modelId="{EA2F0F75-51D4-4CA0-AAF2-39105E228FF0}" type="presOf" srcId="{ABFD6273-D201-48E7-B410-1F14B4327254}" destId="{3284A020-09D3-449B-BA39-F80165741068}" srcOrd="0" destOrd="0" presId="urn:microsoft.com/office/officeart/2008/layout/HexagonCluster"/>
    <dgm:cxn modelId="{DDDCF6D6-A444-4756-A69D-710F68D36E49}" type="presOf" srcId="{8F527C00-4E31-4D93-ADAA-B069608368BE}" destId="{B29CA3A4-85A8-4D1D-B93A-C15ABF81BC0C}" srcOrd="0" destOrd="0" presId="urn:microsoft.com/office/officeart/2008/layout/HexagonCluster"/>
    <dgm:cxn modelId="{9448793C-754C-4ED4-AC2A-F3651DC3C8AD}" type="presOf" srcId="{CA905055-0627-421C-B1A5-7458B61040D0}" destId="{EECD1338-CBFD-48C8-96F3-4F9CC303D3C3}" srcOrd="0" destOrd="0" presId="urn:microsoft.com/office/officeart/2008/layout/HexagonCluster"/>
    <dgm:cxn modelId="{940845AB-DCBD-43B6-B455-B6737BA6C996}" type="presOf" srcId="{4C648759-5510-4E52-B45B-CDD2C2550100}" destId="{E24F7674-F570-44E3-984F-4B7DE31A0440}" srcOrd="0" destOrd="0" presId="urn:microsoft.com/office/officeart/2008/layout/HexagonCluster"/>
    <dgm:cxn modelId="{2B8B78F9-4853-49C8-A28B-2674995074FA}" type="presParOf" srcId="{ECE957A5-0F64-479B-AEAA-E2A8DF959DEE}" destId="{CAEC713E-D39C-4689-84F5-660FAA14BF4A}" srcOrd="0" destOrd="0" presId="urn:microsoft.com/office/officeart/2008/layout/HexagonCluster"/>
    <dgm:cxn modelId="{A50843D8-BAD1-4579-BA36-7E0725CCD0CB}" type="presParOf" srcId="{CAEC713E-D39C-4689-84F5-660FAA14BF4A}" destId="{8E6E0A36-59AE-4225-AC6A-5A9B6576925A}" srcOrd="0" destOrd="0" presId="urn:microsoft.com/office/officeart/2008/layout/HexagonCluster"/>
    <dgm:cxn modelId="{08DB8FDD-1A09-4526-BB48-A7D4257C45DB}" type="presParOf" srcId="{ECE957A5-0F64-479B-AEAA-E2A8DF959DEE}" destId="{FA47AB22-3B5D-4D6E-941A-7CB6866FE98E}" srcOrd="1" destOrd="0" presId="urn:microsoft.com/office/officeart/2008/layout/HexagonCluster"/>
    <dgm:cxn modelId="{A7F7314A-A71D-45CF-A46E-D5E3ED928BAF}" type="presParOf" srcId="{FA47AB22-3B5D-4D6E-941A-7CB6866FE98E}" destId="{6615D6E9-8949-4657-88A0-AAC9F0071139}" srcOrd="0" destOrd="0" presId="urn:microsoft.com/office/officeart/2008/layout/HexagonCluster"/>
    <dgm:cxn modelId="{0E605B72-A053-4D2C-81BC-76B8F98951DF}" type="presParOf" srcId="{ECE957A5-0F64-479B-AEAA-E2A8DF959DEE}" destId="{ECB33232-194A-4E7A-A542-2C8097F67A79}" srcOrd="2" destOrd="0" presId="urn:microsoft.com/office/officeart/2008/layout/HexagonCluster"/>
    <dgm:cxn modelId="{B8339B29-CE3D-4BBD-9E6F-984B358E2FF3}" type="presParOf" srcId="{ECB33232-194A-4E7A-A542-2C8097F67A79}" destId="{3284A020-09D3-449B-BA39-F80165741068}" srcOrd="0" destOrd="0" presId="urn:microsoft.com/office/officeart/2008/layout/HexagonCluster"/>
    <dgm:cxn modelId="{0809560E-D56C-4039-9785-39665A70BBC5}" type="presParOf" srcId="{ECE957A5-0F64-479B-AEAA-E2A8DF959DEE}" destId="{93A6030F-A509-4E58-8B76-0CB952D04A29}" srcOrd="3" destOrd="0" presId="urn:microsoft.com/office/officeart/2008/layout/HexagonCluster"/>
    <dgm:cxn modelId="{E5B57F8D-4DAB-4D66-9007-6F43863F5ACA}" type="presParOf" srcId="{93A6030F-A509-4E58-8B76-0CB952D04A29}" destId="{710E7149-3D66-4CD6-AB04-8943BD05D8C0}" srcOrd="0" destOrd="0" presId="urn:microsoft.com/office/officeart/2008/layout/HexagonCluster"/>
    <dgm:cxn modelId="{A1EEBFCD-3AE6-48C2-A8CC-6DE22039C4F5}" type="presParOf" srcId="{ECE957A5-0F64-479B-AEAA-E2A8DF959DEE}" destId="{91D4C91E-438A-4C73-909F-87E28662048B}" srcOrd="4" destOrd="0" presId="urn:microsoft.com/office/officeart/2008/layout/HexagonCluster"/>
    <dgm:cxn modelId="{26A26C50-4B16-4A5A-963F-0A5A8A9C3DF3}" type="presParOf" srcId="{91D4C91E-438A-4C73-909F-87E28662048B}" destId="{E24F7674-F570-44E3-984F-4B7DE31A0440}" srcOrd="0" destOrd="0" presId="urn:microsoft.com/office/officeart/2008/layout/HexagonCluster"/>
    <dgm:cxn modelId="{C77ED3AC-6D07-4467-8811-68B4760BD7CB}" type="presParOf" srcId="{ECE957A5-0F64-479B-AEAA-E2A8DF959DEE}" destId="{3523A11E-64F0-4CDB-A560-E441724B2C6D}" srcOrd="5" destOrd="0" presId="urn:microsoft.com/office/officeart/2008/layout/HexagonCluster"/>
    <dgm:cxn modelId="{6C8B2CD5-9EF7-4F4C-A38D-C95C409DDDFB}" type="presParOf" srcId="{3523A11E-64F0-4CDB-A560-E441724B2C6D}" destId="{BFA00157-5DDA-4EB6-81D0-A804FEF1D6B5}" srcOrd="0" destOrd="0" presId="urn:microsoft.com/office/officeart/2008/layout/HexagonCluster"/>
    <dgm:cxn modelId="{E854E506-2FDB-4E29-B386-B542A6BD4E46}" type="presParOf" srcId="{ECE957A5-0F64-479B-AEAA-E2A8DF959DEE}" destId="{C6CEF2C5-4608-4AC9-ADA0-7EB0737D4600}" srcOrd="6" destOrd="0" presId="urn:microsoft.com/office/officeart/2008/layout/HexagonCluster"/>
    <dgm:cxn modelId="{1044D585-0CB6-4503-8109-31484B5C1B03}" type="presParOf" srcId="{C6CEF2C5-4608-4AC9-ADA0-7EB0737D4600}" destId="{EECD1338-CBFD-48C8-96F3-4F9CC303D3C3}" srcOrd="0" destOrd="0" presId="urn:microsoft.com/office/officeart/2008/layout/HexagonCluster"/>
    <dgm:cxn modelId="{E8D0D9C9-55B4-4A38-96FD-96A98FEFD222}" type="presParOf" srcId="{ECE957A5-0F64-479B-AEAA-E2A8DF959DEE}" destId="{39563CC9-4CE0-4736-9449-B576A4655C03}" srcOrd="7" destOrd="0" presId="urn:microsoft.com/office/officeart/2008/layout/HexagonCluster"/>
    <dgm:cxn modelId="{181E0826-0925-48AB-894C-F1442EB76A17}" type="presParOf" srcId="{39563CC9-4CE0-4736-9449-B576A4655C03}" destId="{CCA91530-77AD-4DBA-97BA-3E790B28A1D8}" srcOrd="0" destOrd="0" presId="urn:microsoft.com/office/officeart/2008/layout/HexagonCluster"/>
    <dgm:cxn modelId="{57CE2F7D-CC06-45A8-9E01-6389ECE85617}" type="presParOf" srcId="{ECE957A5-0F64-479B-AEAA-E2A8DF959DEE}" destId="{119DFC56-CAE1-41E0-86DF-30F9285F2AA1}" srcOrd="8" destOrd="0" presId="urn:microsoft.com/office/officeart/2008/layout/HexagonCluster"/>
    <dgm:cxn modelId="{818323C9-7176-45A2-9FCB-5FC06337AA6A}" type="presParOf" srcId="{119DFC56-CAE1-41E0-86DF-30F9285F2AA1}" destId="{B29CA3A4-85A8-4D1D-B93A-C15ABF81BC0C}" srcOrd="0" destOrd="0" presId="urn:microsoft.com/office/officeart/2008/layout/HexagonCluster"/>
    <dgm:cxn modelId="{566027DD-03A4-469A-BF75-E9CF4AFC0380}" type="presParOf" srcId="{ECE957A5-0F64-479B-AEAA-E2A8DF959DEE}" destId="{F380D393-47F0-4B99-BFBA-05B6BDDA669E}" srcOrd="9" destOrd="0" presId="urn:microsoft.com/office/officeart/2008/layout/HexagonCluster"/>
    <dgm:cxn modelId="{2E8FD6D0-885B-47B5-AB16-E38F0159D05B}" type="presParOf" srcId="{F380D393-47F0-4B99-BFBA-05B6BDDA669E}" destId="{3A212461-E9A9-459F-BA2F-731B34BEAC6C}" srcOrd="0" destOrd="0" presId="urn:microsoft.com/office/officeart/2008/layout/HexagonCluster"/>
    <dgm:cxn modelId="{42B54CEE-EF0B-4C57-8A6D-04F17044D74B}" type="presParOf" srcId="{ECE957A5-0F64-479B-AEAA-E2A8DF959DEE}" destId="{666F86A2-CC0F-4845-A92C-669A2C929718}" srcOrd="10" destOrd="0" presId="urn:microsoft.com/office/officeart/2008/layout/HexagonCluster"/>
    <dgm:cxn modelId="{86A210C3-D53E-44AD-A5AE-3E5FD303CD40}" type="presParOf" srcId="{666F86A2-CC0F-4845-A92C-669A2C929718}" destId="{E6C2D6D1-5E78-4F1E-91CA-876B2FE7C176}" srcOrd="0" destOrd="0" presId="urn:microsoft.com/office/officeart/2008/layout/HexagonCluster"/>
    <dgm:cxn modelId="{BE981208-F028-45F6-83FF-6C6AFAFD0B81}" type="presParOf" srcId="{ECE957A5-0F64-479B-AEAA-E2A8DF959DEE}" destId="{5B8C2167-828F-4E8D-A932-CF6CD79EB4CC}" srcOrd="11" destOrd="0" presId="urn:microsoft.com/office/officeart/2008/layout/HexagonCluster"/>
    <dgm:cxn modelId="{69129FB9-72B1-47DE-B37C-B8FA87C7B08C}" type="presParOf" srcId="{5B8C2167-828F-4E8D-A932-CF6CD79EB4CC}" destId="{86CF7E50-796D-487F-8DE8-5BC0C308A9C9}"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869B7D7-45FB-4B5E-9544-7F5F92EE3E2C}" type="doc">
      <dgm:prSet loTypeId="urn:microsoft.com/office/officeart/2005/8/layout/vList3" loCatId="picture" qsTypeId="urn:microsoft.com/office/officeart/2005/8/quickstyle/simple1" qsCatId="simple" csTypeId="urn:microsoft.com/office/officeart/2005/8/colors/accent1_1" csCatId="accent1" phldr="1"/>
      <dgm:spPr/>
    </dgm:pt>
    <dgm:pt modelId="{B7A8B4EF-5E8C-4AF0-89C2-1347A87E0E22}">
      <dgm:prSet phldrT="[نص]" custT="1"/>
      <dgm:spPr/>
      <dgm:t>
        <a:bodyPr/>
        <a:lstStyle/>
        <a:p>
          <a:pPr rtl="1"/>
          <a:r>
            <a:rPr lang="ar-SA" sz="2300" dirty="0" smtClean="0">
              <a:cs typeface="AdvertisingBold" pitchFamily="2" charset="-78"/>
            </a:rPr>
            <a:t>مصطلحات محاسبية ومالية</a:t>
          </a:r>
          <a:endParaRPr lang="ar-SA" sz="2300" dirty="0">
            <a:cs typeface="AdvertisingBold" pitchFamily="2" charset="-78"/>
          </a:endParaRPr>
        </a:p>
      </dgm:t>
    </dgm:pt>
    <dgm:pt modelId="{A3EF981B-A1A5-456A-B2A1-9AA583C59552}" type="parTrans" cxnId="{B5E9C8BC-FF9B-42C5-89CB-FBC99C21E307}">
      <dgm:prSet/>
      <dgm:spPr/>
      <dgm:t>
        <a:bodyPr/>
        <a:lstStyle/>
        <a:p>
          <a:pPr rtl="1"/>
          <a:endParaRPr lang="ar-SA" sz="2300">
            <a:cs typeface="AdvertisingBold" pitchFamily="2" charset="-78"/>
          </a:endParaRPr>
        </a:p>
      </dgm:t>
    </dgm:pt>
    <dgm:pt modelId="{7687DBDB-7F6E-486E-B3F3-686F06835217}" type="sibTrans" cxnId="{B5E9C8BC-FF9B-42C5-89CB-FBC99C21E307}">
      <dgm:prSet/>
      <dgm:spPr/>
      <dgm:t>
        <a:bodyPr/>
        <a:lstStyle/>
        <a:p>
          <a:pPr rtl="1"/>
          <a:endParaRPr lang="ar-SA" sz="2300">
            <a:cs typeface="AdvertisingBold" pitchFamily="2" charset="-78"/>
          </a:endParaRPr>
        </a:p>
      </dgm:t>
    </dgm:pt>
    <dgm:pt modelId="{4CF7F0DD-456C-4216-BB97-8473805CB73C}" type="pres">
      <dgm:prSet presAssocID="{F869B7D7-45FB-4B5E-9544-7F5F92EE3E2C}" presName="linearFlow" presStyleCnt="0">
        <dgm:presLayoutVars>
          <dgm:dir val="rev"/>
          <dgm:resizeHandles val="exact"/>
        </dgm:presLayoutVars>
      </dgm:prSet>
      <dgm:spPr/>
    </dgm:pt>
    <dgm:pt modelId="{2FB0D036-08DF-4DE1-8F3A-8D567F61AB9B}" type="pres">
      <dgm:prSet presAssocID="{B7A8B4EF-5E8C-4AF0-89C2-1347A87E0E22}" presName="composite" presStyleCnt="0"/>
      <dgm:spPr/>
    </dgm:pt>
    <dgm:pt modelId="{6D365FAF-3ED7-490F-B520-3B7B046CE2D6}" type="pres">
      <dgm:prSet presAssocID="{B7A8B4EF-5E8C-4AF0-89C2-1347A87E0E22}"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1B0ABA11-3C98-4B0B-8F48-F5FA80A2C022}" type="pres">
      <dgm:prSet presAssocID="{B7A8B4EF-5E8C-4AF0-89C2-1347A87E0E22}" presName="txShp" presStyleLbl="node1" presStyleIdx="0" presStyleCnt="1">
        <dgm:presLayoutVars>
          <dgm:bulletEnabled val="1"/>
        </dgm:presLayoutVars>
      </dgm:prSet>
      <dgm:spPr/>
      <dgm:t>
        <a:bodyPr/>
        <a:lstStyle/>
        <a:p>
          <a:pPr rtl="1"/>
          <a:endParaRPr lang="ar-SA"/>
        </a:p>
      </dgm:t>
    </dgm:pt>
  </dgm:ptLst>
  <dgm:cxnLst>
    <dgm:cxn modelId="{3C3C56E1-018A-4ECA-B807-7E8118905206}" type="presOf" srcId="{F869B7D7-45FB-4B5E-9544-7F5F92EE3E2C}" destId="{4CF7F0DD-456C-4216-BB97-8473805CB73C}" srcOrd="0" destOrd="0" presId="urn:microsoft.com/office/officeart/2005/8/layout/vList3"/>
    <dgm:cxn modelId="{B5E9C8BC-FF9B-42C5-89CB-FBC99C21E307}" srcId="{F869B7D7-45FB-4B5E-9544-7F5F92EE3E2C}" destId="{B7A8B4EF-5E8C-4AF0-89C2-1347A87E0E22}" srcOrd="0" destOrd="0" parTransId="{A3EF981B-A1A5-456A-B2A1-9AA583C59552}" sibTransId="{7687DBDB-7F6E-486E-B3F3-686F06835217}"/>
    <dgm:cxn modelId="{EB5EF077-73F6-477E-8BFD-8AC026FF6D92}" type="presOf" srcId="{B7A8B4EF-5E8C-4AF0-89C2-1347A87E0E22}" destId="{1B0ABA11-3C98-4B0B-8F48-F5FA80A2C022}" srcOrd="0" destOrd="0" presId="urn:microsoft.com/office/officeart/2005/8/layout/vList3"/>
    <dgm:cxn modelId="{BDAB1E86-20CF-4490-A530-FD314DB4712A}" type="presParOf" srcId="{4CF7F0DD-456C-4216-BB97-8473805CB73C}" destId="{2FB0D036-08DF-4DE1-8F3A-8D567F61AB9B}" srcOrd="0" destOrd="0" presId="urn:microsoft.com/office/officeart/2005/8/layout/vList3"/>
    <dgm:cxn modelId="{F2EC0E3C-18F4-4948-B1F5-41B9CF09489E}" type="presParOf" srcId="{2FB0D036-08DF-4DE1-8F3A-8D567F61AB9B}" destId="{6D365FAF-3ED7-490F-B520-3B7B046CE2D6}" srcOrd="0" destOrd="0" presId="urn:microsoft.com/office/officeart/2005/8/layout/vList3"/>
    <dgm:cxn modelId="{2CB6B245-E09A-4AF6-B8FA-3EA1679B848E}" type="presParOf" srcId="{2FB0D036-08DF-4DE1-8F3A-8D567F61AB9B}" destId="{1B0ABA11-3C98-4B0B-8F48-F5FA80A2C02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869B7D7-45FB-4B5E-9544-7F5F92EE3E2C}" type="doc">
      <dgm:prSet loTypeId="urn:microsoft.com/office/officeart/2005/8/layout/vList3" loCatId="picture" qsTypeId="urn:microsoft.com/office/officeart/2005/8/quickstyle/simple1" qsCatId="simple" csTypeId="urn:microsoft.com/office/officeart/2005/8/colors/accent1_1" csCatId="accent1" phldr="1"/>
      <dgm:spPr/>
    </dgm:pt>
    <dgm:pt modelId="{B7A8B4EF-5E8C-4AF0-89C2-1347A87E0E22}">
      <dgm:prSet phldrT="[نص]" custT="1"/>
      <dgm:spPr/>
      <dgm:t>
        <a:bodyPr/>
        <a:lstStyle/>
        <a:p>
          <a:pPr rtl="1"/>
          <a:r>
            <a:rPr lang="ar-SA" sz="1600" dirty="0" smtClean="0">
              <a:cs typeface="AdvertisingBold" pitchFamily="2" charset="-78"/>
            </a:rPr>
            <a:t>المراجع</a:t>
          </a:r>
          <a:endParaRPr lang="ar-SA" sz="1600" dirty="0">
            <a:cs typeface="AdvertisingBold" pitchFamily="2" charset="-78"/>
          </a:endParaRPr>
        </a:p>
      </dgm:t>
    </dgm:pt>
    <dgm:pt modelId="{A3EF981B-A1A5-456A-B2A1-9AA583C59552}" type="parTrans" cxnId="{B5E9C8BC-FF9B-42C5-89CB-FBC99C21E307}">
      <dgm:prSet/>
      <dgm:spPr/>
      <dgm:t>
        <a:bodyPr/>
        <a:lstStyle/>
        <a:p>
          <a:pPr rtl="1"/>
          <a:endParaRPr lang="ar-SA" sz="1600">
            <a:cs typeface="AdvertisingBold" pitchFamily="2" charset="-78"/>
          </a:endParaRPr>
        </a:p>
      </dgm:t>
    </dgm:pt>
    <dgm:pt modelId="{7687DBDB-7F6E-486E-B3F3-686F06835217}" type="sibTrans" cxnId="{B5E9C8BC-FF9B-42C5-89CB-FBC99C21E307}">
      <dgm:prSet/>
      <dgm:spPr/>
      <dgm:t>
        <a:bodyPr/>
        <a:lstStyle/>
        <a:p>
          <a:pPr rtl="1"/>
          <a:endParaRPr lang="ar-SA" sz="1600">
            <a:cs typeface="AdvertisingBold" pitchFamily="2" charset="-78"/>
          </a:endParaRPr>
        </a:p>
      </dgm:t>
    </dgm:pt>
    <dgm:pt modelId="{4CF7F0DD-456C-4216-BB97-8473805CB73C}" type="pres">
      <dgm:prSet presAssocID="{F869B7D7-45FB-4B5E-9544-7F5F92EE3E2C}" presName="linearFlow" presStyleCnt="0">
        <dgm:presLayoutVars>
          <dgm:dir val="rev"/>
          <dgm:resizeHandles val="exact"/>
        </dgm:presLayoutVars>
      </dgm:prSet>
      <dgm:spPr/>
    </dgm:pt>
    <dgm:pt modelId="{2FB0D036-08DF-4DE1-8F3A-8D567F61AB9B}" type="pres">
      <dgm:prSet presAssocID="{B7A8B4EF-5E8C-4AF0-89C2-1347A87E0E22}" presName="composite" presStyleCnt="0"/>
      <dgm:spPr/>
    </dgm:pt>
    <dgm:pt modelId="{6D365FAF-3ED7-490F-B520-3B7B046CE2D6}" type="pres">
      <dgm:prSet presAssocID="{B7A8B4EF-5E8C-4AF0-89C2-1347A87E0E22}" presName="imgShp"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1B0ABA11-3C98-4B0B-8F48-F5FA80A2C022}" type="pres">
      <dgm:prSet presAssocID="{B7A8B4EF-5E8C-4AF0-89C2-1347A87E0E22}" presName="txShp" presStyleLbl="node1" presStyleIdx="0" presStyleCnt="1">
        <dgm:presLayoutVars>
          <dgm:bulletEnabled val="1"/>
        </dgm:presLayoutVars>
      </dgm:prSet>
      <dgm:spPr/>
      <dgm:t>
        <a:bodyPr/>
        <a:lstStyle/>
        <a:p>
          <a:pPr rtl="1"/>
          <a:endParaRPr lang="ar-SA"/>
        </a:p>
      </dgm:t>
    </dgm:pt>
  </dgm:ptLst>
  <dgm:cxnLst>
    <dgm:cxn modelId="{BB77F312-E61E-4146-BFB9-E059E019DE79}" type="presOf" srcId="{F869B7D7-45FB-4B5E-9544-7F5F92EE3E2C}" destId="{4CF7F0DD-456C-4216-BB97-8473805CB73C}" srcOrd="0" destOrd="0" presId="urn:microsoft.com/office/officeart/2005/8/layout/vList3"/>
    <dgm:cxn modelId="{B5E9C8BC-FF9B-42C5-89CB-FBC99C21E307}" srcId="{F869B7D7-45FB-4B5E-9544-7F5F92EE3E2C}" destId="{B7A8B4EF-5E8C-4AF0-89C2-1347A87E0E22}" srcOrd="0" destOrd="0" parTransId="{A3EF981B-A1A5-456A-B2A1-9AA583C59552}" sibTransId="{7687DBDB-7F6E-486E-B3F3-686F06835217}"/>
    <dgm:cxn modelId="{F4F592D4-EFAD-4704-AA04-F8B757D39764}" type="presOf" srcId="{B7A8B4EF-5E8C-4AF0-89C2-1347A87E0E22}" destId="{1B0ABA11-3C98-4B0B-8F48-F5FA80A2C022}" srcOrd="0" destOrd="0" presId="urn:microsoft.com/office/officeart/2005/8/layout/vList3"/>
    <dgm:cxn modelId="{F320434C-4E96-43A3-B8BB-4EECAB05BF7B}" type="presParOf" srcId="{4CF7F0DD-456C-4216-BB97-8473805CB73C}" destId="{2FB0D036-08DF-4DE1-8F3A-8D567F61AB9B}" srcOrd="0" destOrd="0" presId="urn:microsoft.com/office/officeart/2005/8/layout/vList3"/>
    <dgm:cxn modelId="{0B06C622-05A1-490A-B14A-29108AEB1057}" type="presParOf" srcId="{2FB0D036-08DF-4DE1-8F3A-8D567F61AB9B}" destId="{6D365FAF-3ED7-490F-B520-3B7B046CE2D6}" srcOrd="0" destOrd="0" presId="urn:microsoft.com/office/officeart/2005/8/layout/vList3"/>
    <dgm:cxn modelId="{F87EDD8F-E03D-461E-899B-02CC6F474295}" type="presParOf" srcId="{2FB0D036-08DF-4DE1-8F3A-8D567F61AB9B}" destId="{1B0ABA11-3C98-4B0B-8F48-F5FA80A2C02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798899-BBFA-4138-8B1E-089E9146B410}" type="doc">
      <dgm:prSet loTypeId="urn:microsoft.com/office/officeart/2008/layout/HexagonCluster" loCatId="picture" qsTypeId="urn:microsoft.com/office/officeart/2005/8/quickstyle/simple1" qsCatId="simple" csTypeId="urn:microsoft.com/office/officeart/2005/8/colors/accent1_2" csCatId="accent1" phldr="1"/>
      <dgm:spPr/>
      <dgm:t>
        <a:bodyPr/>
        <a:lstStyle/>
        <a:p>
          <a:pPr rtl="1"/>
          <a:endParaRPr lang="ar-SA"/>
        </a:p>
      </dgm:t>
    </dgm:pt>
    <dgm:pt modelId="{75858BB5-EEAB-45BA-9D74-DF8CC0C46986}">
      <dgm:prSet phldrT="[نص]"/>
      <dgm:spPr/>
      <dgm:t>
        <a:bodyPr/>
        <a:lstStyle/>
        <a:p>
          <a:pPr rtl="1"/>
          <a:r>
            <a:rPr lang="ar-SA" dirty="0" smtClean="0">
              <a:cs typeface="AdvertisingBold" pitchFamily="2" charset="-78"/>
            </a:rPr>
            <a:t>1</a:t>
          </a:r>
          <a:endParaRPr lang="ar-SA" dirty="0">
            <a:cs typeface="AdvertisingBold" pitchFamily="2" charset="-78"/>
          </a:endParaRPr>
        </a:p>
      </dgm:t>
    </dgm:pt>
    <dgm:pt modelId="{F1AF5F76-3703-4D9E-8B63-519AB426C91A}" type="parTrans" cxnId="{B789B15E-C03C-4C4B-9E29-8AB7175BDF3E}">
      <dgm:prSet/>
      <dgm:spPr/>
      <dgm:t>
        <a:bodyPr/>
        <a:lstStyle/>
        <a:p>
          <a:pPr rtl="1"/>
          <a:endParaRPr lang="ar-SA">
            <a:cs typeface="AdvertisingBold" pitchFamily="2" charset="-78"/>
          </a:endParaRPr>
        </a:p>
      </dgm:t>
    </dgm:pt>
    <dgm:pt modelId="{ABFD6273-D201-48E7-B410-1F14B4327254}" type="sibTrans" cxnId="{B789B15E-C03C-4C4B-9E29-8AB7175BDF3E}">
      <dgm:prSet/>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9519" t="2624" r="-158904" b="-3364"/>
          </a:stretch>
        </a:blipFill>
      </dgm:spPr>
      <dgm:t>
        <a:bodyPr/>
        <a:lstStyle/>
        <a:p>
          <a:pPr rtl="1"/>
          <a:endParaRPr lang="ar-SA">
            <a:cs typeface="AdvertisingBold" pitchFamily="2" charset="-78"/>
          </a:endParaRPr>
        </a:p>
      </dgm:t>
    </dgm:pt>
    <dgm:pt modelId="{4C648759-5510-4E52-B45B-CDD2C2550100}">
      <dgm:prSet phldrT="[نص]"/>
      <dgm:spPr/>
      <dgm:t>
        <a:bodyPr/>
        <a:lstStyle/>
        <a:p>
          <a:pPr rtl="1"/>
          <a:r>
            <a:rPr lang="ar-SA" dirty="0" smtClean="0">
              <a:cs typeface="AdvertisingBold" pitchFamily="2" charset="-78"/>
            </a:rPr>
            <a:t>الأولى</a:t>
          </a:r>
          <a:endParaRPr lang="ar-SA" dirty="0">
            <a:cs typeface="AdvertisingBold" pitchFamily="2" charset="-78"/>
          </a:endParaRPr>
        </a:p>
      </dgm:t>
    </dgm:pt>
    <dgm:pt modelId="{28B66F9B-396E-4472-B407-55BDEB830DA4}" type="parTrans" cxnId="{971451EB-99BD-4F10-B091-0802A78BB767}">
      <dgm:prSet/>
      <dgm:spPr/>
      <dgm:t>
        <a:bodyPr/>
        <a:lstStyle/>
        <a:p>
          <a:pPr rtl="1"/>
          <a:endParaRPr lang="ar-SA">
            <a:cs typeface="AdvertisingBold" pitchFamily="2" charset="-78"/>
          </a:endParaRPr>
        </a:p>
      </dgm:t>
    </dgm:pt>
    <dgm:pt modelId="{CA905055-0627-421C-B1A5-7458B61040D0}" type="sibTrans" cxnId="{971451EB-99BD-4F10-B091-0802A78BB767}">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25000" b="-25000"/>
          </a:stretch>
        </a:blipFill>
      </dgm:spPr>
      <dgm:t>
        <a:bodyPr/>
        <a:lstStyle/>
        <a:p>
          <a:pPr rtl="1"/>
          <a:endParaRPr lang="ar-SA">
            <a:cs typeface="AdvertisingBold" pitchFamily="2" charset="-78"/>
          </a:endParaRPr>
        </a:p>
      </dgm:t>
    </dgm:pt>
    <dgm:pt modelId="{8F527C00-4E31-4D93-ADAA-B069608368BE}">
      <dgm:prSet phldrT="[نص]"/>
      <dgm:spPr/>
      <dgm:t>
        <a:bodyPr/>
        <a:lstStyle/>
        <a:p>
          <a:pPr rtl="1"/>
          <a:r>
            <a:rPr lang="ar-SA" dirty="0" smtClean="0">
              <a:cs typeface="AdvertisingBold" pitchFamily="2" charset="-78"/>
            </a:rPr>
            <a:t>الوحدة</a:t>
          </a:r>
          <a:endParaRPr lang="ar-SA" dirty="0">
            <a:cs typeface="AdvertisingBold" pitchFamily="2" charset="-78"/>
          </a:endParaRPr>
        </a:p>
      </dgm:t>
    </dgm:pt>
    <dgm:pt modelId="{23DF8360-78BA-4787-BE91-9165B10B7964}" type="parTrans" cxnId="{81229E62-01EE-4B7C-915E-D5F1B3A31472}">
      <dgm:prSet/>
      <dgm:spPr/>
      <dgm:t>
        <a:bodyPr/>
        <a:lstStyle/>
        <a:p>
          <a:pPr rtl="1"/>
          <a:endParaRPr lang="ar-SA">
            <a:cs typeface="AdvertisingBold" pitchFamily="2" charset="-78"/>
          </a:endParaRPr>
        </a:p>
      </dgm:t>
    </dgm:pt>
    <dgm:pt modelId="{185DF29E-88E7-4C0E-89A0-1AC42F879C49}" type="sibTrans" cxnId="{81229E62-01EE-4B7C-915E-D5F1B3A31472}">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7000" r="-7000"/>
          </a:stretch>
        </a:blipFill>
      </dgm:spPr>
      <dgm:t>
        <a:bodyPr/>
        <a:lstStyle/>
        <a:p>
          <a:pPr rtl="1"/>
          <a:endParaRPr lang="ar-SA">
            <a:cs typeface="AdvertisingBold" pitchFamily="2" charset="-78"/>
          </a:endParaRPr>
        </a:p>
      </dgm:t>
    </dgm:pt>
    <dgm:pt modelId="{ECE957A5-0F64-479B-AEAA-E2A8DF959DEE}" type="pres">
      <dgm:prSet presAssocID="{AC798899-BBFA-4138-8B1E-089E9146B410}" presName="Name0" presStyleCnt="0">
        <dgm:presLayoutVars>
          <dgm:chMax val="21"/>
          <dgm:chPref val="21"/>
        </dgm:presLayoutVars>
      </dgm:prSet>
      <dgm:spPr/>
      <dgm:t>
        <a:bodyPr/>
        <a:lstStyle/>
        <a:p>
          <a:pPr rtl="1"/>
          <a:endParaRPr lang="ar-SA"/>
        </a:p>
      </dgm:t>
    </dgm:pt>
    <dgm:pt modelId="{CAEC713E-D39C-4689-84F5-660FAA14BF4A}" type="pres">
      <dgm:prSet presAssocID="{75858BB5-EEAB-45BA-9D74-DF8CC0C46986}" presName="text1" presStyleCnt="0"/>
      <dgm:spPr/>
    </dgm:pt>
    <dgm:pt modelId="{8E6E0A36-59AE-4225-AC6A-5A9B6576925A}" type="pres">
      <dgm:prSet presAssocID="{75858BB5-EEAB-45BA-9D74-DF8CC0C46986}" presName="textRepeatNode" presStyleLbl="alignNode1" presStyleIdx="0" presStyleCnt="3">
        <dgm:presLayoutVars>
          <dgm:chMax val="0"/>
          <dgm:chPref val="0"/>
          <dgm:bulletEnabled val="1"/>
        </dgm:presLayoutVars>
      </dgm:prSet>
      <dgm:spPr/>
      <dgm:t>
        <a:bodyPr/>
        <a:lstStyle/>
        <a:p>
          <a:pPr rtl="1"/>
          <a:endParaRPr lang="ar-SA"/>
        </a:p>
      </dgm:t>
    </dgm:pt>
    <dgm:pt modelId="{FA47AB22-3B5D-4D6E-941A-7CB6866FE98E}" type="pres">
      <dgm:prSet presAssocID="{75858BB5-EEAB-45BA-9D74-DF8CC0C46986}" presName="textaccent1" presStyleCnt="0"/>
      <dgm:spPr/>
    </dgm:pt>
    <dgm:pt modelId="{6615D6E9-8949-4657-88A0-AAC9F0071139}" type="pres">
      <dgm:prSet presAssocID="{75858BB5-EEAB-45BA-9D74-DF8CC0C46986}" presName="accentRepeatNode" presStyleLbl="solidAlignAcc1" presStyleIdx="0" presStyleCnt="6"/>
      <dgm:spPr/>
    </dgm:pt>
    <dgm:pt modelId="{ECB33232-194A-4E7A-A542-2C8097F67A79}" type="pres">
      <dgm:prSet presAssocID="{ABFD6273-D201-48E7-B410-1F14B4327254}" presName="image1" presStyleCnt="0"/>
      <dgm:spPr/>
    </dgm:pt>
    <dgm:pt modelId="{3284A020-09D3-449B-BA39-F80165741068}" type="pres">
      <dgm:prSet presAssocID="{ABFD6273-D201-48E7-B410-1F14B4327254}" presName="imageRepeatNode" presStyleLbl="alignAcc1" presStyleIdx="0" presStyleCnt="3"/>
      <dgm:spPr/>
      <dgm:t>
        <a:bodyPr/>
        <a:lstStyle/>
        <a:p>
          <a:pPr rtl="1"/>
          <a:endParaRPr lang="ar-SA"/>
        </a:p>
      </dgm:t>
    </dgm:pt>
    <dgm:pt modelId="{93A6030F-A509-4E58-8B76-0CB952D04A29}" type="pres">
      <dgm:prSet presAssocID="{ABFD6273-D201-48E7-B410-1F14B4327254}" presName="imageaccent1" presStyleCnt="0"/>
      <dgm:spPr/>
    </dgm:pt>
    <dgm:pt modelId="{710E7149-3D66-4CD6-AB04-8943BD05D8C0}" type="pres">
      <dgm:prSet presAssocID="{ABFD6273-D201-48E7-B410-1F14B4327254}" presName="accentRepeatNode" presStyleLbl="solidAlignAcc1" presStyleIdx="1" presStyleCnt="6"/>
      <dgm:spPr/>
    </dgm:pt>
    <dgm:pt modelId="{91D4C91E-438A-4C73-909F-87E28662048B}" type="pres">
      <dgm:prSet presAssocID="{4C648759-5510-4E52-B45B-CDD2C2550100}" presName="text2" presStyleCnt="0"/>
      <dgm:spPr/>
    </dgm:pt>
    <dgm:pt modelId="{E24F7674-F570-44E3-984F-4B7DE31A0440}" type="pres">
      <dgm:prSet presAssocID="{4C648759-5510-4E52-B45B-CDD2C2550100}" presName="textRepeatNode" presStyleLbl="alignNode1" presStyleIdx="1" presStyleCnt="3">
        <dgm:presLayoutVars>
          <dgm:chMax val="0"/>
          <dgm:chPref val="0"/>
          <dgm:bulletEnabled val="1"/>
        </dgm:presLayoutVars>
      </dgm:prSet>
      <dgm:spPr/>
      <dgm:t>
        <a:bodyPr/>
        <a:lstStyle/>
        <a:p>
          <a:pPr rtl="1"/>
          <a:endParaRPr lang="ar-SA"/>
        </a:p>
      </dgm:t>
    </dgm:pt>
    <dgm:pt modelId="{3523A11E-64F0-4CDB-A560-E441724B2C6D}" type="pres">
      <dgm:prSet presAssocID="{4C648759-5510-4E52-B45B-CDD2C2550100}" presName="textaccent2" presStyleCnt="0"/>
      <dgm:spPr/>
    </dgm:pt>
    <dgm:pt modelId="{BFA00157-5DDA-4EB6-81D0-A804FEF1D6B5}" type="pres">
      <dgm:prSet presAssocID="{4C648759-5510-4E52-B45B-CDD2C2550100}" presName="accentRepeatNode" presStyleLbl="solidAlignAcc1" presStyleIdx="2" presStyleCnt="6"/>
      <dgm:spPr/>
    </dgm:pt>
    <dgm:pt modelId="{C6CEF2C5-4608-4AC9-ADA0-7EB0737D4600}" type="pres">
      <dgm:prSet presAssocID="{CA905055-0627-421C-B1A5-7458B61040D0}" presName="image2" presStyleCnt="0"/>
      <dgm:spPr/>
    </dgm:pt>
    <dgm:pt modelId="{EECD1338-CBFD-48C8-96F3-4F9CC303D3C3}" type="pres">
      <dgm:prSet presAssocID="{CA905055-0627-421C-B1A5-7458B61040D0}" presName="imageRepeatNode" presStyleLbl="alignAcc1" presStyleIdx="1" presStyleCnt="3"/>
      <dgm:spPr/>
      <dgm:t>
        <a:bodyPr/>
        <a:lstStyle/>
        <a:p>
          <a:pPr rtl="1"/>
          <a:endParaRPr lang="ar-SA"/>
        </a:p>
      </dgm:t>
    </dgm:pt>
    <dgm:pt modelId="{39563CC9-4CE0-4736-9449-B576A4655C03}" type="pres">
      <dgm:prSet presAssocID="{CA905055-0627-421C-B1A5-7458B61040D0}" presName="imageaccent2" presStyleCnt="0"/>
      <dgm:spPr/>
    </dgm:pt>
    <dgm:pt modelId="{CCA91530-77AD-4DBA-97BA-3E790B28A1D8}" type="pres">
      <dgm:prSet presAssocID="{CA905055-0627-421C-B1A5-7458B61040D0}" presName="accentRepeatNode" presStyleLbl="solidAlignAcc1" presStyleIdx="3" presStyleCnt="6"/>
      <dgm:spPr/>
    </dgm:pt>
    <dgm:pt modelId="{119DFC56-CAE1-41E0-86DF-30F9285F2AA1}" type="pres">
      <dgm:prSet presAssocID="{8F527C00-4E31-4D93-ADAA-B069608368BE}" presName="text3" presStyleCnt="0"/>
      <dgm:spPr/>
    </dgm:pt>
    <dgm:pt modelId="{B29CA3A4-85A8-4D1D-B93A-C15ABF81BC0C}" type="pres">
      <dgm:prSet presAssocID="{8F527C00-4E31-4D93-ADAA-B069608368BE}" presName="textRepeatNode" presStyleLbl="alignNode1" presStyleIdx="2" presStyleCnt="3">
        <dgm:presLayoutVars>
          <dgm:chMax val="0"/>
          <dgm:chPref val="0"/>
          <dgm:bulletEnabled val="1"/>
        </dgm:presLayoutVars>
      </dgm:prSet>
      <dgm:spPr/>
      <dgm:t>
        <a:bodyPr/>
        <a:lstStyle/>
        <a:p>
          <a:pPr rtl="1"/>
          <a:endParaRPr lang="ar-SA"/>
        </a:p>
      </dgm:t>
    </dgm:pt>
    <dgm:pt modelId="{F380D393-47F0-4B99-BFBA-05B6BDDA669E}" type="pres">
      <dgm:prSet presAssocID="{8F527C00-4E31-4D93-ADAA-B069608368BE}" presName="textaccent3" presStyleCnt="0"/>
      <dgm:spPr/>
    </dgm:pt>
    <dgm:pt modelId="{3A212461-E9A9-459F-BA2F-731B34BEAC6C}" type="pres">
      <dgm:prSet presAssocID="{8F527C00-4E31-4D93-ADAA-B069608368BE}" presName="accentRepeatNode" presStyleLbl="solidAlignAcc1" presStyleIdx="4" presStyleCnt="6"/>
      <dgm:spPr/>
    </dgm:pt>
    <dgm:pt modelId="{666F86A2-CC0F-4845-A92C-669A2C929718}" type="pres">
      <dgm:prSet presAssocID="{185DF29E-88E7-4C0E-89A0-1AC42F879C49}" presName="image3" presStyleCnt="0"/>
      <dgm:spPr/>
    </dgm:pt>
    <dgm:pt modelId="{E6C2D6D1-5E78-4F1E-91CA-876B2FE7C176}" type="pres">
      <dgm:prSet presAssocID="{185DF29E-88E7-4C0E-89A0-1AC42F879C49}" presName="imageRepeatNode" presStyleLbl="alignAcc1" presStyleIdx="2" presStyleCnt="3"/>
      <dgm:spPr/>
      <dgm:t>
        <a:bodyPr/>
        <a:lstStyle/>
        <a:p>
          <a:pPr rtl="1"/>
          <a:endParaRPr lang="ar-SA"/>
        </a:p>
      </dgm:t>
    </dgm:pt>
    <dgm:pt modelId="{5B8C2167-828F-4E8D-A932-CF6CD79EB4CC}" type="pres">
      <dgm:prSet presAssocID="{185DF29E-88E7-4C0E-89A0-1AC42F879C49}" presName="imageaccent3" presStyleCnt="0"/>
      <dgm:spPr/>
    </dgm:pt>
    <dgm:pt modelId="{86CF7E50-796D-487F-8DE8-5BC0C308A9C9}" type="pres">
      <dgm:prSet presAssocID="{185DF29E-88E7-4C0E-89A0-1AC42F879C49}" presName="accentRepeatNode" presStyleLbl="solidAlignAcc1" presStyleIdx="5" presStyleCnt="6"/>
      <dgm:spPr/>
    </dgm:pt>
  </dgm:ptLst>
  <dgm:cxnLst>
    <dgm:cxn modelId="{81229E62-01EE-4B7C-915E-D5F1B3A31472}" srcId="{AC798899-BBFA-4138-8B1E-089E9146B410}" destId="{8F527C00-4E31-4D93-ADAA-B069608368BE}" srcOrd="2" destOrd="0" parTransId="{23DF8360-78BA-4787-BE91-9165B10B7964}" sibTransId="{185DF29E-88E7-4C0E-89A0-1AC42F879C49}"/>
    <dgm:cxn modelId="{EE2BF3AB-856E-495E-A5AE-B188015732B1}" type="presOf" srcId="{75858BB5-EEAB-45BA-9D74-DF8CC0C46986}" destId="{8E6E0A36-59AE-4225-AC6A-5A9B6576925A}" srcOrd="0" destOrd="0" presId="urn:microsoft.com/office/officeart/2008/layout/HexagonCluster"/>
    <dgm:cxn modelId="{07228B83-1483-4ECC-8769-2D1ED7368903}" type="presOf" srcId="{4C648759-5510-4E52-B45B-CDD2C2550100}" destId="{E24F7674-F570-44E3-984F-4B7DE31A0440}" srcOrd="0" destOrd="0" presId="urn:microsoft.com/office/officeart/2008/layout/HexagonCluster"/>
    <dgm:cxn modelId="{971451EB-99BD-4F10-B091-0802A78BB767}" srcId="{AC798899-BBFA-4138-8B1E-089E9146B410}" destId="{4C648759-5510-4E52-B45B-CDD2C2550100}" srcOrd="1" destOrd="0" parTransId="{28B66F9B-396E-4472-B407-55BDEB830DA4}" sibTransId="{CA905055-0627-421C-B1A5-7458B61040D0}"/>
    <dgm:cxn modelId="{682D5BAD-4A8B-4980-B057-B991610CE306}" type="presOf" srcId="{ABFD6273-D201-48E7-B410-1F14B4327254}" destId="{3284A020-09D3-449B-BA39-F80165741068}" srcOrd="0" destOrd="0" presId="urn:microsoft.com/office/officeart/2008/layout/HexagonCluster"/>
    <dgm:cxn modelId="{B789B15E-C03C-4C4B-9E29-8AB7175BDF3E}" srcId="{AC798899-BBFA-4138-8B1E-089E9146B410}" destId="{75858BB5-EEAB-45BA-9D74-DF8CC0C46986}" srcOrd="0" destOrd="0" parTransId="{F1AF5F76-3703-4D9E-8B63-519AB426C91A}" sibTransId="{ABFD6273-D201-48E7-B410-1F14B4327254}"/>
    <dgm:cxn modelId="{C32E829F-6407-40CB-9AE6-0A447F77A90D}" type="presOf" srcId="{CA905055-0627-421C-B1A5-7458B61040D0}" destId="{EECD1338-CBFD-48C8-96F3-4F9CC303D3C3}" srcOrd="0" destOrd="0" presId="urn:microsoft.com/office/officeart/2008/layout/HexagonCluster"/>
    <dgm:cxn modelId="{10057092-3211-41CB-8F5F-C2554EADA6B7}" type="presOf" srcId="{185DF29E-88E7-4C0E-89A0-1AC42F879C49}" destId="{E6C2D6D1-5E78-4F1E-91CA-876B2FE7C176}" srcOrd="0" destOrd="0" presId="urn:microsoft.com/office/officeart/2008/layout/HexagonCluster"/>
    <dgm:cxn modelId="{77984781-52C0-4461-9D13-34FC7E0664C7}" type="presOf" srcId="{8F527C00-4E31-4D93-ADAA-B069608368BE}" destId="{B29CA3A4-85A8-4D1D-B93A-C15ABF81BC0C}" srcOrd="0" destOrd="0" presId="urn:microsoft.com/office/officeart/2008/layout/HexagonCluster"/>
    <dgm:cxn modelId="{5794F977-DC71-48B7-8E78-057C3274834B}" type="presOf" srcId="{AC798899-BBFA-4138-8B1E-089E9146B410}" destId="{ECE957A5-0F64-479B-AEAA-E2A8DF959DEE}" srcOrd="0" destOrd="0" presId="urn:microsoft.com/office/officeart/2008/layout/HexagonCluster"/>
    <dgm:cxn modelId="{9DCB77D0-4E95-4A05-B678-527BA0CF623D}" type="presParOf" srcId="{ECE957A5-0F64-479B-AEAA-E2A8DF959DEE}" destId="{CAEC713E-D39C-4689-84F5-660FAA14BF4A}" srcOrd="0" destOrd="0" presId="urn:microsoft.com/office/officeart/2008/layout/HexagonCluster"/>
    <dgm:cxn modelId="{961CAC63-C46B-48FA-B829-EAD7BBFF7515}" type="presParOf" srcId="{CAEC713E-D39C-4689-84F5-660FAA14BF4A}" destId="{8E6E0A36-59AE-4225-AC6A-5A9B6576925A}" srcOrd="0" destOrd="0" presId="urn:microsoft.com/office/officeart/2008/layout/HexagonCluster"/>
    <dgm:cxn modelId="{34E8E197-F6C0-4205-BAE0-CD9D3E6F8821}" type="presParOf" srcId="{ECE957A5-0F64-479B-AEAA-E2A8DF959DEE}" destId="{FA47AB22-3B5D-4D6E-941A-7CB6866FE98E}" srcOrd="1" destOrd="0" presId="urn:microsoft.com/office/officeart/2008/layout/HexagonCluster"/>
    <dgm:cxn modelId="{055D7AF5-36B7-4F22-809D-EC66976BDA4A}" type="presParOf" srcId="{FA47AB22-3B5D-4D6E-941A-7CB6866FE98E}" destId="{6615D6E9-8949-4657-88A0-AAC9F0071139}" srcOrd="0" destOrd="0" presId="urn:microsoft.com/office/officeart/2008/layout/HexagonCluster"/>
    <dgm:cxn modelId="{07361E5A-3FDE-44CC-A9A1-F41A6555C6C7}" type="presParOf" srcId="{ECE957A5-0F64-479B-AEAA-E2A8DF959DEE}" destId="{ECB33232-194A-4E7A-A542-2C8097F67A79}" srcOrd="2" destOrd="0" presId="urn:microsoft.com/office/officeart/2008/layout/HexagonCluster"/>
    <dgm:cxn modelId="{D3313BE4-ADFD-4D38-BFAD-71EAD087AA2E}" type="presParOf" srcId="{ECB33232-194A-4E7A-A542-2C8097F67A79}" destId="{3284A020-09D3-449B-BA39-F80165741068}" srcOrd="0" destOrd="0" presId="urn:microsoft.com/office/officeart/2008/layout/HexagonCluster"/>
    <dgm:cxn modelId="{5F4328B3-12C5-47ED-BEE7-CE5B49A379D0}" type="presParOf" srcId="{ECE957A5-0F64-479B-AEAA-E2A8DF959DEE}" destId="{93A6030F-A509-4E58-8B76-0CB952D04A29}" srcOrd="3" destOrd="0" presId="urn:microsoft.com/office/officeart/2008/layout/HexagonCluster"/>
    <dgm:cxn modelId="{400ECCB4-D977-4E7C-A349-6D056F8AFF3E}" type="presParOf" srcId="{93A6030F-A509-4E58-8B76-0CB952D04A29}" destId="{710E7149-3D66-4CD6-AB04-8943BD05D8C0}" srcOrd="0" destOrd="0" presId="urn:microsoft.com/office/officeart/2008/layout/HexagonCluster"/>
    <dgm:cxn modelId="{A2F2DFDB-B1C7-4D7C-9B45-CED4330E6D84}" type="presParOf" srcId="{ECE957A5-0F64-479B-AEAA-E2A8DF959DEE}" destId="{91D4C91E-438A-4C73-909F-87E28662048B}" srcOrd="4" destOrd="0" presId="urn:microsoft.com/office/officeart/2008/layout/HexagonCluster"/>
    <dgm:cxn modelId="{01CFB302-03B5-4CA9-9FB5-D4CCF9D93643}" type="presParOf" srcId="{91D4C91E-438A-4C73-909F-87E28662048B}" destId="{E24F7674-F570-44E3-984F-4B7DE31A0440}" srcOrd="0" destOrd="0" presId="urn:microsoft.com/office/officeart/2008/layout/HexagonCluster"/>
    <dgm:cxn modelId="{374EED4C-AFB3-4C12-850F-54E024AACD1F}" type="presParOf" srcId="{ECE957A5-0F64-479B-AEAA-E2A8DF959DEE}" destId="{3523A11E-64F0-4CDB-A560-E441724B2C6D}" srcOrd="5" destOrd="0" presId="urn:microsoft.com/office/officeart/2008/layout/HexagonCluster"/>
    <dgm:cxn modelId="{D7425E03-4F29-48FF-AE91-C17FEFF2FF9A}" type="presParOf" srcId="{3523A11E-64F0-4CDB-A560-E441724B2C6D}" destId="{BFA00157-5DDA-4EB6-81D0-A804FEF1D6B5}" srcOrd="0" destOrd="0" presId="urn:microsoft.com/office/officeart/2008/layout/HexagonCluster"/>
    <dgm:cxn modelId="{6743AEF2-07D1-4101-A87B-9946B6361F2B}" type="presParOf" srcId="{ECE957A5-0F64-479B-AEAA-E2A8DF959DEE}" destId="{C6CEF2C5-4608-4AC9-ADA0-7EB0737D4600}" srcOrd="6" destOrd="0" presId="urn:microsoft.com/office/officeart/2008/layout/HexagonCluster"/>
    <dgm:cxn modelId="{4D287590-2059-46E4-A4F6-FFFA86CC162E}" type="presParOf" srcId="{C6CEF2C5-4608-4AC9-ADA0-7EB0737D4600}" destId="{EECD1338-CBFD-48C8-96F3-4F9CC303D3C3}" srcOrd="0" destOrd="0" presId="urn:microsoft.com/office/officeart/2008/layout/HexagonCluster"/>
    <dgm:cxn modelId="{0EFA4543-C2AB-4585-832B-3601BF4705B2}" type="presParOf" srcId="{ECE957A5-0F64-479B-AEAA-E2A8DF959DEE}" destId="{39563CC9-4CE0-4736-9449-B576A4655C03}" srcOrd="7" destOrd="0" presId="urn:microsoft.com/office/officeart/2008/layout/HexagonCluster"/>
    <dgm:cxn modelId="{66731BC1-1CDD-4A1F-8C85-13C08780DF6D}" type="presParOf" srcId="{39563CC9-4CE0-4736-9449-B576A4655C03}" destId="{CCA91530-77AD-4DBA-97BA-3E790B28A1D8}" srcOrd="0" destOrd="0" presId="urn:microsoft.com/office/officeart/2008/layout/HexagonCluster"/>
    <dgm:cxn modelId="{88BC01E7-6EA1-4131-B86C-B48B08A64A34}" type="presParOf" srcId="{ECE957A5-0F64-479B-AEAA-E2A8DF959DEE}" destId="{119DFC56-CAE1-41E0-86DF-30F9285F2AA1}" srcOrd="8" destOrd="0" presId="urn:microsoft.com/office/officeart/2008/layout/HexagonCluster"/>
    <dgm:cxn modelId="{CAFA3C2A-B2E4-4C18-ABE6-D1F0AD120755}" type="presParOf" srcId="{119DFC56-CAE1-41E0-86DF-30F9285F2AA1}" destId="{B29CA3A4-85A8-4D1D-B93A-C15ABF81BC0C}" srcOrd="0" destOrd="0" presId="urn:microsoft.com/office/officeart/2008/layout/HexagonCluster"/>
    <dgm:cxn modelId="{40611FB1-3EA0-4422-9342-E93C50E83CCB}" type="presParOf" srcId="{ECE957A5-0F64-479B-AEAA-E2A8DF959DEE}" destId="{F380D393-47F0-4B99-BFBA-05B6BDDA669E}" srcOrd="9" destOrd="0" presId="urn:microsoft.com/office/officeart/2008/layout/HexagonCluster"/>
    <dgm:cxn modelId="{2F15BB60-D869-4DB6-9123-5EBA12698F9F}" type="presParOf" srcId="{F380D393-47F0-4B99-BFBA-05B6BDDA669E}" destId="{3A212461-E9A9-459F-BA2F-731B34BEAC6C}" srcOrd="0" destOrd="0" presId="urn:microsoft.com/office/officeart/2008/layout/HexagonCluster"/>
    <dgm:cxn modelId="{4B9BBA0C-9098-4E07-BDC5-141944876BF3}" type="presParOf" srcId="{ECE957A5-0F64-479B-AEAA-E2A8DF959DEE}" destId="{666F86A2-CC0F-4845-A92C-669A2C929718}" srcOrd="10" destOrd="0" presId="urn:microsoft.com/office/officeart/2008/layout/HexagonCluster"/>
    <dgm:cxn modelId="{F85219DD-EF1E-4E72-A298-13BFBC3426F9}" type="presParOf" srcId="{666F86A2-CC0F-4845-A92C-669A2C929718}" destId="{E6C2D6D1-5E78-4F1E-91CA-876B2FE7C176}" srcOrd="0" destOrd="0" presId="urn:microsoft.com/office/officeart/2008/layout/HexagonCluster"/>
    <dgm:cxn modelId="{E31B8466-A849-43AF-A837-51EBE8472B95}" type="presParOf" srcId="{ECE957A5-0F64-479B-AEAA-E2A8DF959DEE}" destId="{5B8C2167-828F-4E8D-A932-CF6CD79EB4CC}" srcOrd="11" destOrd="0" presId="urn:microsoft.com/office/officeart/2008/layout/HexagonCluster"/>
    <dgm:cxn modelId="{678525A2-2C2B-4585-A760-75366976E116}" type="presParOf" srcId="{5B8C2167-828F-4E8D-A932-CF6CD79EB4CC}" destId="{86CF7E50-796D-487F-8DE8-5BC0C308A9C9}"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D85E2C-9F53-42FC-B092-5E89E1A08AB2}" type="doc">
      <dgm:prSet loTypeId="urn:microsoft.com/office/officeart/2005/8/layout/vList3" loCatId="picture" qsTypeId="urn:microsoft.com/office/officeart/2005/8/quickstyle/simple1" qsCatId="simple" csTypeId="urn:microsoft.com/office/officeart/2005/8/colors/accent1_1" csCatId="accent1" phldr="1"/>
      <dgm:spPr/>
      <dgm:t>
        <a:bodyPr/>
        <a:lstStyle/>
        <a:p>
          <a:pPr rtl="1"/>
          <a:endParaRPr lang="ar-SA"/>
        </a:p>
      </dgm:t>
    </dgm:pt>
    <dgm:pt modelId="{72871573-19FB-4FDC-9CAC-82001FC1CA3D}">
      <dgm:prSet phldrT="[نص]" custT="1"/>
      <dgm:spPr/>
      <dgm:t>
        <a:bodyPr/>
        <a:lstStyle/>
        <a:p>
          <a:pPr rtl="1">
            <a:lnSpc>
              <a:spcPct val="100000"/>
            </a:lnSpc>
          </a:pPr>
          <a:r>
            <a:rPr lang="ar-SA" sz="2200" smtClean="0">
              <a:cs typeface="AdvertisingBold" pitchFamily="2" charset="-78"/>
            </a:rPr>
            <a:t>مدخل </a:t>
          </a:r>
          <a:endParaRPr lang="ar-SA" sz="2200" dirty="0">
            <a:cs typeface="AdvertisingBold" pitchFamily="2" charset="-78"/>
          </a:endParaRPr>
        </a:p>
      </dgm:t>
    </dgm:pt>
    <dgm:pt modelId="{98609245-CE01-4893-AB43-20F970C56ED9}" type="parTrans" cxnId="{1CE3FDAC-A372-4955-ACB2-86355727AE8B}">
      <dgm:prSet/>
      <dgm:spPr/>
      <dgm:t>
        <a:bodyPr/>
        <a:lstStyle/>
        <a:p>
          <a:pPr rtl="1">
            <a:lnSpc>
              <a:spcPct val="100000"/>
            </a:lnSpc>
          </a:pPr>
          <a:endParaRPr lang="ar-SA" sz="2200">
            <a:solidFill>
              <a:schemeClr val="accent1"/>
            </a:solidFill>
            <a:cs typeface="AdvertisingBold" pitchFamily="2" charset="-78"/>
          </a:endParaRPr>
        </a:p>
      </dgm:t>
    </dgm:pt>
    <dgm:pt modelId="{65048964-D6C0-4F52-AB64-E266CD36385A}" type="sibTrans" cxnId="{1CE3FDAC-A372-4955-ACB2-86355727AE8B}">
      <dgm:prSet/>
      <dgm:spPr/>
      <dgm:t>
        <a:bodyPr/>
        <a:lstStyle/>
        <a:p>
          <a:pPr rtl="1">
            <a:lnSpc>
              <a:spcPct val="100000"/>
            </a:lnSpc>
          </a:pPr>
          <a:endParaRPr lang="ar-SA" sz="2200">
            <a:solidFill>
              <a:schemeClr val="accent1"/>
            </a:solidFill>
            <a:cs typeface="AdvertisingBold" pitchFamily="2" charset="-78"/>
          </a:endParaRPr>
        </a:p>
      </dgm:t>
    </dgm:pt>
    <dgm:pt modelId="{675FCEAC-68F7-49B7-996E-C3B76F928E5F}" type="pres">
      <dgm:prSet presAssocID="{78D85E2C-9F53-42FC-B092-5E89E1A08AB2}" presName="linearFlow" presStyleCnt="0">
        <dgm:presLayoutVars>
          <dgm:dir val="rev"/>
          <dgm:resizeHandles val="exact"/>
        </dgm:presLayoutVars>
      </dgm:prSet>
      <dgm:spPr/>
      <dgm:t>
        <a:bodyPr/>
        <a:lstStyle/>
        <a:p>
          <a:pPr rtl="1"/>
          <a:endParaRPr lang="ar-SA"/>
        </a:p>
      </dgm:t>
    </dgm:pt>
    <dgm:pt modelId="{AF624350-BCBE-4FC6-9662-7755D172BEED}" type="pres">
      <dgm:prSet presAssocID="{72871573-19FB-4FDC-9CAC-82001FC1CA3D}" presName="composite" presStyleCnt="0"/>
      <dgm:spPr/>
      <dgm:t>
        <a:bodyPr/>
        <a:lstStyle/>
        <a:p>
          <a:pPr rtl="1"/>
          <a:endParaRPr lang="ar-SA"/>
        </a:p>
      </dgm:t>
    </dgm:pt>
    <dgm:pt modelId="{44C370F2-6311-4F40-894D-FF0C27CA0276}" type="pres">
      <dgm:prSet presAssocID="{72871573-19FB-4FDC-9CAC-82001FC1CA3D}" presName="imgShp"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6000" b="-16000"/>
          </a:stretch>
        </a:blipFill>
      </dgm:spPr>
      <dgm:t>
        <a:bodyPr/>
        <a:lstStyle/>
        <a:p>
          <a:pPr rtl="1"/>
          <a:endParaRPr lang="ar-SA"/>
        </a:p>
      </dgm:t>
    </dgm:pt>
    <dgm:pt modelId="{4000420F-CAA6-4FA2-98D2-2747D160A33D}" type="pres">
      <dgm:prSet presAssocID="{72871573-19FB-4FDC-9CAC-82001FC1CA3D}" presName="txShp" presStyleLbl="node1" presStyleIdx="0" presStyleCnt="1">
        <dgm:presLayoutVars>
          <dgm:bulletEnabled val="1"/>
        </dgm:presLayoutVars>
      </dgm:prSet>
      <dgm:spPr/>
      <dgm:t>
        <a:bodyPr/>
        <a:lstStyle/>
        <a:p>
          <a:pPr rtl="1"/>
          <a:endParaRPr lang="ar-SA"/>
        </a:p>
      </dgm:t>
    </dgm:pt>
  </dgm:ptLst>
  <dgm:cxnLst>
    <dgm:cxn modelId="{1CE3FDAC-A372-4955-ACB2-86355727AE8B}" srcId="{78D85E2C-9F53-42FC-B092-5E89E1A08AB2}" destId="{72871573-19FB-4FDC-9CAC-82001FC1CA3D}" srcOrd="0" destOrd="0" parTransId="{98609245-CE01-4893-AB43-20F970C56ED9}" sibTransId="{65048964-D6C0-4F52-AB64-E266CD36385A}"/>
    <dgm:cxn modelId="{3B38EAB1-285B-44D4-882F-52A3FF279EB0}" type="presOf" srcId="{72871573-19FB-4FDC-9CAC-82001FC1CA3D}" destId="{4000420F-CAA6-4FA2-98D2-2747D160A33D}" srcOrd="0" destOrd="0" presId="urn:microsoft.com/office/officeart/2005/8/layout/vList3"/>
    <dgm:cxn modelId="{3F9B3419-206D-49CC-A662-85A98E90D69D}" type="presOf" srcId="{78D85E2C-9F53-42FC-B092-5E89E1A08AB2}" destId="{675FCEAC-68F7-49B7-996E-C3B76F928E5F}" srcOrd="0" destOrd="0" presId="urn:microsoft.com/office/officeart/2005/8/layout/vList3"/>
    <dgm:cxn modelId="{A7C1F04F-0BBF-45BF-B857-796342D2C472}" type="presParOf" srcId="{675FCEAC-68F7-49B7-996E-C3B76F928E5F}" destId="{AF624350-BCBE-4FC6-9662-7755D172BEED}" srcOrd="0" destOrd="0" presId="urn:microsoft.com/office/officeart/2005/8/layout/vList3"/>
    <dgm:cxn modelId="{F0A85BF0-EFAB-4AA6-A55B-02B9D1A51635}" type="presParOf" srcId="{AF624350-BCBE-4FC6-9662-7755D172BEED}" destId="{44C370F2-6311-4F40-894D-FF0C27CA0276}" srcOrd="0" destOrd="0" presId="urn:microsoft.com/office/officeart/2005/8/layout/vList3"/>
    <dgm:cxn modelId="{D8B684D3-0657-4F53-AA85-A6AEB6999CEB}" type="presParOf" srcId="{AF624350-BCBE-4FC6-9662-7755D172BEED}" destId="{4000420F-CAA6-4FA2-98D2-2747D160A33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E75B634-38B8-42A7-B472-98D708BCE129}" type="doc">
      <dgm:prSet loTypeId="urn:microsoft.com/office/officeart/2005/8/layout/equation1" loCatId="process" qsTypeId="urn:microsoft.com/office/officeart/2005/8/quickstyle/3d1" qsCatId="3D" csTypeId="urn:microsoft.com/office/officeart/2005/8/colors/accent1_2" csCatId="accent1" phldr="1"/>
      <dgm:spPr/>
    </dgm:pt>
    <dgm:pt modelId="{67995BDE-D00C-45A0-9F8A-D67E26F0929F}">
      <dgm:prSet phldrT="[نص]" custT="1"/>
      <dgm:spPr/>
      <dgm:t>
        <a:bodyPr/>
        <a:lstStyle/>
        <a:p>
          <a:pPr rtl="1"/>
          <a:r>
            <a:rPr lang="ar-SA" sz="1400" dirty="0" smtClean="0">
              <a:cs typeface="AdvertisingBold" pitchFamily="2" charset="-78"/>
            </a:rPr>
            <a:t>مدخلات</a:t>
          </a:r>
          <a:endParaRPr lang="ar-SA" sz="1400" dirty="0">
            <a:cs typeface="AdvertisingBold" pitchFamily="2" charset="-78"/>
          </a:endParaRPr>
        </a:p>
      </dgm:t>
    </dgm:pt>
    <dgm:pt modelId="{D9B09D64-5CAB-43A2-A483-2328B8549BCB}" type="parTrans" cxnId="{91EBAAED-918D-4924-80E3-71D07BFB6BE7}">
      <dgm:prSet/>
      <dgm:spPr/>
      <dgm:t>
        <a:bodyPr/>
        <a:lstStyle/>
        <a:p>
          <a:pPr rtl="1"/>
          <a:endParaRPr lang="ar-SA" sz="1400">
            <a:cs typeface="AdvertisingBold" pitchFamily="2" charset="-78"/>
          </a:endParaRPr>
        </a:p>
      </dgm:t>
    </dgm:pt>
    <dgm:pt modelId="{2EADF457-C1FA-4ABD-8B72-5D6C55DE9E0B}" type="sibTrans" cxnId="{91EBAAED-918D-4924-80E3-71D07BFB6BE7}">
      <dgm:prSet custT="1"/>
      <dgm:spPr/>
      <dgm:t>
        <a:bodyPr/>
        <a:lstStyle/>
        <a:p>
          <a:pPr rtl="1"/>
          <a:endParaRPr lang="ar-SA" sz="1400">
            <a:cs typeface="AdvertisingBold" pitchFamily="2" charset="-78"/>
          </a:endParaRPr>
        </a:p>
      </dgm:t>
    </dgm:pt>
    <dgm:pt modelId="{EEE988C0-1D24-400A-85DB-B69586906CA2}">
      <dgm:prSet phldrT="[نص]" custT="1"/>
      <dgm:spPr/>
      <dgm:t>
        <a:bodyPr/>
        <a:lstStyle/>
        <a:p>
          <a:pPr rtl="1"/>
          <a:r>
            <a:rPr lang="ar-SA" sz="1400" dirty="0" smtClean="0">
              <a:cs typeface="AdvertisingBold" pitchFamily="2" charset="-78"/>
            </a:rPr>
            <a:t>تشغيل</a:t>
          </a:r>
          <a:endParaRPr lang="ar-SA" sz="1400" dirty="0">
            <a:cs typeface="AdvertisingBold" pitchFamily="2" charset="-78"/>
          </a:endParaRPr>
        </a:p>
      </dgm:t>
    </dgm:pt>
    <dgm:pt modelId="{E3CD8741-1214-445B-BACF-21A4F8D4518C}" type="parTrans" cxnId="{A03CFC82-8A88-4FCB-8322-DC923C1460D6}">
      <dgm:prSet/>
      <dgm:spPr/>
      <dgm:t>
        <a:bodyPr/>
        <a:lstStyle/>
        <a:p>
          <a:pPr rtl="1"/>
          <a:endParaRPr lang="ar-SA" sz="1400">
            <a:cs typeface="AdvertisingBold" pitchFamily="2" charset="-78"/>
          </a:endParaRPr>
        </a:p>
      </dgm:t>
    </dgm:pt>
    <dgm:pt modelId="{486EAC07-B09C-4C6E-BA51-4786611852D7}" type="sibTrans" cxnId="{A03CFC82-8A88-4FCB-8322-DC923C1460D6}">
      <dgm:prSet custT="1"/>
      <dgm:spPr/>
      <dgm:t>
        <a:bodyPr/>
        <a:lstStyle/>
        <a:p>
          <a:pPr rtl="1"/>
          <a:endParaRPr lang="ar-SA" sz="1400">
            <a:cs typeface="AdvertisingBold" pitchFamily="2" charset="-78"/>
          </a:endParaRPr>
        </a:p>
      </dgm:t>
    </dgm:pt>
    <dgm:pt modelId="{A1D574D8-FF03-437D-9CF2-086D56A34FED}">
      <dgm:prSet phldrT="[نص]" custT="1"/>
      <dgm:spPr/>
      <dgm:t>
        <a:bodyPr/>
        <a:lstStyle/>
        <a:p>
          <a:pPr rtl="1"/>
          <a:r>
            <a:rPr lang="ar-SA" sz="1400" dirty="0" smtClean="0">
              <a:cs typeface="AdvertisingBold" pitchFamily="2" charset="-78"/>
            </a:rPr>
            <a:t>مخرجات</a:t>
          </a:r>
          <a:endParaRPr lang="ar-SA" sz="1400" dirty="0">
            <a:cs typeface="AdvertisingBold" pitchFamily="2" charset="-78"/>
          </a:endParaRPr>
        </a:p>
      </dgm:t>
    </dgm:pt>
    <dgm:pt modelId="{C0C88A40-3B90-420C-AC3F-72367650D5A7}" type="parTrans" cxnId="{23E4CBFF-6921-48F6-B97E-D81F534E24A1}">
      <dgm:prSet/>
      <dgm:spPr/>
      <dgm:t>
        <a:bodyPr/>
        <a:lstStyle/>
        <a:p>
          <a:pPr rtl="1"/>
          <a:endParaRPr lang="ar-SA" sz="1400">
            <a:cs typeface="AdvertisingBold" pitchFamily="2" charset="-78"/>
          </a:endParaRPr>
        </a:p>
      </dgm:t>
    </dgm:pt>
    <dgm:pt modelId="{00AB6554-B53E-478C-A9D0-0C3D45EF98AB}" type="sibTrans" cxnId="{23E4CBFF-6921-48F6-B97E-D81F534E24A1}">
      <dgm:prSet/>
      <dgm:spPr/>
      <dgm:t>
        <a:bodyPr/>
        <a:lstStyle/>
        <a:p>
          <a:pPr rtl="1"/>
          <a:endParaRPr lang="ar-SA" sz="1400">
            <a:cs typeface="AdvertisingBold" pitchFamily="2" charset="-78"/>
          </a:endParaRPr>
        </a:p>
      </dgm:t>
    </dgm:pt>
    <dgm:pt modelId="{A9F50A6C-D4BC-4B97-A3EA-43CA43442BDE}" type="pres">
      <dgm:prSet presAssocID="{EE75B634-38B8-42A7-B472-98D708BCE129}" presName="linearFlow" presStyleCnt="0">
        <dgm:presLayoutVars>
          <dgm:dir val="rev"/>
          <dgm:resizeHandles val="exact"/>
        </dgm:presLayoutVars>
      </dgm:prSet>
      <dgm:spPr/>
    </dgm:pt>
    <dgm:pt modelId="{5B48874A-97C2-4A21-8B2C-B0D9FED4192F}" type="pres">
      <dgm:prSet presAssocID="{67995BDE-D00C-45A0-9F8A-D67E26F0929F}" presName="node" presStyleLbl="node1" presStyleIdx="0" presStyleCnt="3">
        <dgm:presLayoutVars>
          <dgm:bulletEnabled val="1"/>
        </dgm:presLayoutVars>
      </dgm:prSet>
      <dgm:spPr/>
      <dgm:t>
        <a:bodyPr/>
        <a:lstStyle/>
        <a:p>
          <a:pPr rtl="1"/>
          <a:endParaRPr lang="ar-SA"/>
        </a:p>
      </dgm:t>
    </dgm:pt>
    <dgm:pt modelId="{FF0B2165-43A0-479D-AA7A-35237F80A9DE}" type="pres">
      <dgm:prSet presAssocID="{2EADF457-C1FA-4ABD-8B72-5D6C55DE9E0B}" presName="spacerL" presStyleCnt="0"/>
      <dgm:spPr/>
    </dgm:pt>
    <dgm:pt modelId="{1712643A-8FE1-4434-BB2E-42E2E1B38242}" type="pres">
      <dgm:prSet presAssocID="{2EADF457-C1FA-4ABD-8B72-5D6C55DE9E0B}" presName="sibTrans" presStyleLbl="sibTrans2D1" presStyleIdx="0" presStyleCnt="2"/>
      <dgm:spPr/>
      <dgm:t>
        <a:bodyPr/>
        <a:lstStyle/>
        <a:p>
          <a:pPr rtl="1"/>
          <a:endParaRPr lang="ar-SA"/>
        </a:p>
      </dgm:t>
    </dgm:pt>
    <dgm:pt modelId="{1268715A-E989-4B78-9EFF-96F5028AF086}" type="pres">
      <dgm:prSet presAssocID="{2EADF457-C1FA-4ABD-8B72-5D6C55DE9E0B}" presName="spacerR" presStyleCnt="0"/>
      <dgm:spPr/>
    </dgm:pt>
    <dgm:pt modelId="{8FCC7FEB-2286-470F-BCCA-E61C1D895566}" type="pres">
      <dgm:prSet presAssocID="{EEE988C0-1D24-400A-85DB-B69586906CA2}" presName="node" presStyleLbl="node1" presStyleIdx="1" presStyleCnt="3">
        <dgm:presLayoutVars>
          <dgm:bulletEnabled val="1"/>
        </dgm:presLayoutVars>
      </dgm:prSet>
      <dgm:spPr/>
      <dgm:t>
        <a:bodyPr/>
        <a:lstStyle/>
        <a:p>
          <a:pPr rtl="1"/>
          <a:endParaRPr lang="ar-SA"/>
        </a:p>
      </dgm:t>
    </dgm:pt>
    <dgm:pt modelId="{AAABE8EF-6FDC-40F9-B470-C30F4F17133F}" type="pres">
      <dgm:prSet presAssocID="{486EAC07-B09C-4C6E-BA51-4786611852D7}" presName="spacerL" presStyleCnt="0"/>
      <dgm:spPr/>
    </dgm:pt>
    <dgm:pt modelId="{78E66C0A-2137-4948-BCA2-4F14736F0F10}" type="pres">
      <dgm:prSet presAssocID="{486EAC07-B09C-4C6E-BA51-4786611852D7}" presName="sibTrans" presStyleLbl="sibTrans2D1" presStyleIdx="1" presStyleCnt="2"/>
      <dgm:spPr/>
      <dgm:t>
        <a:bodyPr/>
        <a:lstStyle/>
        <a:p>
          <a:pPr rtl="1"/>
          <a:endParaRPr lang="ar-SA"/>
        </a:p>
      </dgm:t>
    </dgm:pt>
    <dgm:pt modelId="{C6DF980A-9665-43E4-8366-1641E28CB64E}" type="pres">
      <dgm:prSet presAssocID="{486EAC07-B09C-4C6E-BA51-4786611852D7}" presName="spacerR" presStyleCnt="0"/>
      <dgm:spPr/>
    </dgm:pt>
    <dgm:pt modelId="{899BD486-76AF-43BF-B018-63242FB9854A}" type="pres">
      <dgm:prSet presAssocID="{A1D574D8-FF03-437D-9CF2-086D56A34FED}" presName="node" presStyleLbl="node1" presStyleIdx="2" presStyleCnt="3">
        <dgm:presLayoutVars>
          <dgm:bulletEnabled val="1"/>
        </dgm:presLayoutVars>
      </dgm:prSet>
      <dgm:spPr/>
      <dgm:t>
        <a:bodyPr/>
        <a:lstStyle/>
        <a:p>
          <a:pPr rtl="1"/>
          <a:endParaRPr lang="ar-SA"/>
        </a:p>
      </dgm:t>
    </dgm:pt>
  </dgm:ptLst>
  <dgm:cxnLst>
    <dgm:cxn modelId="{A03CFC82-8A88-4FCB-8322-DC923C1460D6}" srcId="{EE75B634-38B8-42A7-B472-98D708BCE129}" destId="{EEE988C0-1D24-400A-85DB-B69586906CA2}" srcOrd="1" destOrd="0" parTransId="{E3CD8741-1214-445B-BACF-21A4F8D4518C}" sibTransId="{486EAC07-B09C-4C6E-BA51-4786611852D7}"/>
    <dgm:cxn modelId="{B6B6BF7E-260F-47BF-82BC-631B838A6CF7}" type="presOf" srcId="{2EADF457-C1FA-4ABD-8B72-5D6C55DE9E0B}" destId="{1712643A-8FE1-4434-BB2E-42E2E1B38242}" srcOrd="0" destOrd="0" presId="urn:microsoft.com/office/officeart/2005/8/layout/equation1"/>
    <dgm:cxn modelId="{1A6DCE14-7ABE-4447-8756-F946FDD12675}" type="presOf" srcId="{EEE988C0-1D24-400A-85DB-B69586906CA2}" destId="{8FCC7FEB-2286-470F-BCCA-E61C1D895566}" srcOrd="0" destOrd="0" presId="urn:microsoft.com/office/officeart/2005/8/layout/equation1"/>
    <dgm:cxn modelId="{23E4CBFF-6921-48F6-B97E-D81F534E24A1}" srcId="{EE75B634-38B8-42A7-B472-98D708BCE129}" destId="{A1D574D8-FF03-437D-9CF2-086D56A34FED}" srcOrd="2" destOrd="0" parTransId="{C0C88A40-3B90-420C-AC3F-72367650D5A7}" sibTransId="{00AB6554-B53E-478C-A9D0-0C3D45EF98AB}"/>
    <dgm:cxn modelId="{90B8DC37-C358-49BF-B0A4-75275684C5FA}" type="presOf" srcId="{A1D574D8-FF03-437D-9CF2-086D56A34FED}" destId="{899BD486-76AF-43BF-B018-63242FB9854A}" srcOrd="0" destOrd="0" presId="urn:microsoft.com/office/officeart/2005/8/layout/equation1"/>
    <dgm:cxn modelId="{91EBAAED-918D-4924-80E3-71D07BFB6BE7}" srcId="{EE75B634-38B8-42A7-B472-98D708BCE129}" destId="{67995BDE-D00C-45A0-9F8A-D67E26F0929F}" srcOrd="0" destOrd="0" parTransId="{D9B09D64-5CAB-43A2-A483-2328B8549BCB}" sibTransId="{2EADF457-C1FA-4ABD-8B72-5D6C55DE9E0B}"/>
    <dgm:cxn modelId="{6DD23D5C-6EF4-4433-8E5C-A879E171FF57}" type="presOf" srcId="{486EAC07-B09C-4C6E-BA51-4786611852D7}" destId="{78E66C0A-2137-4948-BCA2-4F14736F0F10}" srcOrd="0" destOrd="0" presId="urn:microsoft.com/office/officeart/2005/8/layout/equation1"/>
    <dgm:cxn modelId="{29EE7A27-2119-495F-8B60-04E11A508CE4}" type="presOf" srcId="{EE75B634-38B8-42A7-B472-98D708BCE129}" destId="{A9F50A6C-D4BC-4B97-A3EA-43CA43442BDE}" srcOrd="0" destOrd="0" presId="urn:microsoft.com/office/officeart/2005/8/layout/equation1"/>
    <dgm:cxn modelId="{D88EECFB-2C1E-43B3-A3BA-857FB6642E79}" type="presOf" srcId="{67995BDE-D00C-45A0-9F8A-D67E26F0929F}" destId="{5B48874A-97C2-4A21-8B2C-B0D9FED4192F}" srcOrd="0" destOrd="0" presId="urn:microsoft.com/office/officeart/2005/8/layout/equation1"/>
    <dgm:cxn modelId="{A9E26578-0633-4778-A024-FFA7190D80FA}" type="presParOf" srcId="{A9F50A6C-D4BC-4B97-A3EA-43CA43442BDE}" destId="{5B48874A-97C2-4A21-8B2C-B0D9FED4192F}" srcOrd="0" destOrd="0" presId="urn:microsoft.com/office/officeart/2005/8/layout/equation1"/>
    <dgm:cxn modelId="{606C06C6-A17D-4765-91C8-4283C93E5B14}" type="presParOf" srcId="{A9F50A6C-D4BC-4B97-A3EA-43CA43442BDE}" destId="{FF0B2165-43A0-479D-AA7A-35237F80A9DE}" srcOrd="1" destOrd="0" presId="urn:microsoft.com/office/officeart/2005/8/layout/equation1"/>
    <dgm:cxn modelId="{89441421-A739-46AF-B05A-BF781A4E5861}" type="presParOf" srcId="{A9F50A6C-D4BC-4B97-A3EA-43CA43442BDE}" destId="{1712643A-8FE1-4434-BB2E-42E2E1B38242}" srcOrd="2" destOrd="0" presId="urn:microsoft.com/office/officeart/2005/8/layout/equation1"/>
    <dgm:cxn modelId="{03571FA5-4848-4854-B2CB-66235A6BFD76}" type="presParOf" srcId="{A9F50A6C-D4BC-4B97-A3EA-43CA43442BDE}" destId="{1268715A-E989-4B78-9EFF-96F5028AF086}" srcOrd="3" destOrd="0" presId="urn:microsoft.com/office/officeart/2005/8/layout/equation1"/>
    <dgm:cxn modelId="{A228830D-39D2-4461-AEA8-6BE329004C73}" type="presParOf" srcId="{A9F50A6C-D4BC-4B97-A3EA-43CA43442BDE}" destId="{8FCC7FEB-2286-470F-BCCA-E61C1D895566}" srcOrd="4" destOrd="0" presId="urn:microsoft.com/office/officeart/2005/8/layout/equation1"/>
    <dgm:cxn modelId="{D1FFA8DE-8DF6-4BE6-B035-24F4199195EF}" type="presParOf" srcId="{A9F50A6C-D4BC-4B97-A3EA-43CA43442BDE}" destId="{AAABE8EF-6FDC-40F9-B470-C30F4F17133F}" srcOrd="5" destOrd="0" presId="urn:microsoft.com/office/officeart/2005/8/layout/equation1"/>
    <dgm:cxn modelId="{09866650-78B3-4996-B706-F80F73849997}" type="presParOf" srcId="{A9F50A6C-D4BC-4B97-A3EA-43CA43442BDE}" destId="{78E66C0A-2137-4948-BCA2-4F14736F0F10}" srcOrd="6" destOrd="0" presId="urn:microsoft.com/office/officeart/2005/8/layout/equation1"/>
    <dgm:cxn modelId="{38DBAA4B-44D5-4023-BDB0-0F1784E23E6B}" type="presParOf" srcId="{A9F50A6C-D4BC-4B97-A3EA-43CA43442BDE}" destId="{C6DF980A-9665-43E4-8366-1641E28CB64E}" srcOrd="7" destOrd="0" presId="urn:microsoft.com/office/officeart/2005/8/layout/equation1"/>
    <dgm:cxn modelId="{78BE42AD-4331-42B4-8015-E2EC8506EAC2}" type="presParOf" srcId="{A9F50A6C-D4BC-4B97-A3EA-43CA43442BDE}" destId="{899BD486-76AF-43BF-B018-63242FB9854A}"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8D85E2C-9F53-42FC-B092-5E89E1A08AB2}" type="doc">
      <dgm:prSet loTypeId="urn:microsoft.com/office/officeart/2005/8/layout/vList3" loCatId="picture" qsTypeId="urn:microsoft.com/office/officeart/2005/8/quickstyle/simple1" qsCatId="simple" csTypeId="urn:microsoft.com/office/officeart/2005/8/colors/accent1_2" csCatId="accent1" phldr="1"/>
      <dgm:spPr/>
      <dgm:t>
        <a:bodyPr/>
        <a:lstStyle/>
        <a:p>
          <a:pPr rtl="1"/>
          <a:endParaRPr lang="ar-SA"/>
        </a:p>
      </dgm:t>
    </dgm:pt>
    <dgm:pt modelId="{72871573-19FB-4FDC-9CAC-82001FC1CA3D}">
      <dgm:prSet phldrT="[نص]" custT="1">
        <dgm:style>
          <a:lnRef idx="2">
            <a:schemeClr val="accent5"/>
          </a:lnRef>
          <a:fillRef idx="1">
            <a:schemeClr val="lt1"/>
          </a:fillRef>
          <a:effectRef idx="0">
            <a:schemeClr val="accent5"/>
          </a:effectRef>
          <a:fontRef idx="minor">
            <a:schemeClr val="dk1"/>
          </a:fontRef>
        </dgm:style>
      </dgm:prSet>
      <dgm:spPr/>
      <dgm:t>
        <a:bodyPr/>
        <a:lstStyle/>
        <a:p>
          <a:pPr rtl="1">
            <a:lnSpc>
              <a:spcPct val="100000"/>
            </a:lnSpc>
          </a:pPr>
          <a:r>
            <a:rPr lang="ar-SA" sz="2200" dirty="0" smtClean="0">
              <a:solidFill>
                <a:schemeClr val="tx1"/>
              </a:solidFill>
              <a:cs typeface="AdvertisingBold" pitchFamily="2" charset="-78"/>
            </a:rPr>
            <a:t>النظام المحاسبي</a:t>
          </a:r>
          <a:endParaRPr lang="ar-SA" sz="2200" dirty="0">
            <a:solidFill>
              <a:schemeClr val="tx1"/>
            </a:solidFill>
            <a:cs typeface="AdvertisingBold" pitchFamily="2" charset="-78"/>
          </a:endParaRPr>
        </a:p>
      </dgm:t>
    </dgm:pt>
    <dgm:pt modelId="{98609245-CE01-4893-AB43-20F970C56ED9}" type="parTrans" cxnId="{1CE3FDAC-A372-4955-ACB2-86355727AE8B}">
      <dgm:prSet/>
      <dgm:spPr/>
      <dgm:t>
        <a:bodyPr/>
        <a:lstStyle/>
        <a:p>
          <a:pPr rtl="1">
            <a:lnSpc>
              <a:spcPct val="100000"/>
            </a:lnSpc>
          </a:pPr>
          <a:endParaRPr lang="ar-SA" sz="2200">
            <a:solidFill>
              <a:schemeClr val="accent1"/>
            </a:solidFill>
            <a:cs typeface="AdvertisingBold" pitchFamily="2" charset="-78"/>
          </a:endParaRPr>
        </a:p>
      </dgm:t>
    </dgm:pt>
    <dgm:pt modelId="{65048964-D6C0-4F52-AB64-E266CD36385A}" type="sibTrans" cxnId="{1CE3FDAC-A372-4955-ACB2-86355727AE8B}">
      <dgm:prSet/>
      <dgm:spPr/>
      <dgm:t>
        <a:bodyPr/>
        <a:lstStyle/>
        <a:p>
          <a:pPr rtl="1">
            <a:lnSpc>
              <a:spcPct val="100000"/>
            </a:lnSpc>
          </a:pPr>
          <a:endParaRPr lang="ar-SA" sz="2200">
            <a:solidFill>
              <a:schemeClr val="accent1"/>
            </a:solidFill>
            <a:cs typeface="AdvertisingBold" pitchFamily="2" charset="-78"/>
          </a:endParaRPr>
        </a:p>
      </dgm:t>
    </dgm:pt>
    <dgm:pt modelId="{675FCEAC-68F7-49B7-996E-C3B76F928E5F}" type="pres">
      <dgm:prSet presAssocID="{78D85E2C-9F53-42FC-B092-5E89E1A08AB2}" presName="linearFlow" presStyleCnt="0">
        <dgm:presLayoutVars>
          <dgm:dir val="rev"/>
          <dgm:resizeHandles val="exact"/>
        </dgm:presLayoutVars>
      </dgm:prSet>
      <dgm:spPr/>
      <dgm:t>
        <a:bodyPr/>
        <a:lstStyle/>
        <a:p>
          <a:pPr rtl="1"/>
          <a:endParaRPr lang="ar-SA"/>
        </a:p>
      </dgm:t>
    </dgm:pt>
    <dgm:pt modelId="{AF624350-BCBE-4FC6-9662-7755D172BEED}" type="pres">
      <dgm:prSet presAssocID="{72871573-19FB-4FDC-9CAC-82001FC1CA3D}" presName="composite" presStyleCnt="0"/>
      <dgm:spPr/>
    </dgm:pt>
    <dgm:pt modelId="{44C370F2-6311-4F40-894D-FF0C27CA0276}" type="pres">
      <dgm:prSet presAssocID="{72871573-19FB-4FDC-9CAC-82001FC1CA3D}" presName="imgShp"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6000" b="-16000"/>
          </a:stretch>
        </a:blipFill>
      </dgm:spPr>
      <dgm:t>
        <a:bodyPr/>
        <a:lstStyle/>
        <a:p>
          <a:pPr rtl="1"/>
          <a:endParaRPr lang="ar-SA"/>
        </a:p>
      </dgm:t>
    </dgm:pt>
    <dgm:pt modelId="{4000420F-CAA6-4FA2-98D2-2747D160A33D}" type="pres">
      <dgm:prSet presAssocID="{72871573-19FB-4FDC-9CAC-82001FC1CA3D}" presName="txShp" presStyleLbl="node1" presStyleIdx="0" presStyleCnt="1">
        <dgm:presLayoutVars>
          <dgm:bulletEnabled val="1"/>
        </dgm:presLayoutVars>
      </dgm:prSet>
      <dgm:spPr/>
      <dgm:t>
        <a:bodyPr/>
        <a:lstStyle/>
        <a:p>
          <a:pPr rtl="1"/>
          <a:endParaRPr lang="ar-SA"/>
        </a:p>
      </dgm:t>
    </dgm:pt>
  </dgm:ptLst>
  <dgm:cxnLst>
    <dgm:cxn modelId="{1CE3FDAC-A372-4955-ACB2-86355727AE8B}" srcId="{78D85E2C-9F53-42FC-B092-5E89E1A08AB2}" destId="{72871573-19FB-4FDC-9CAC-82001FC1CA3D}" srcOrd="0" destOrd="0" parTransId="{98609245-CE01-4893-AB43-20F970C56ED9}" sibTransId="{65048964-D6C0-4F52-AB64-E266CD36385A}"/>
    <dgm:cxn modelId="{F02348E0-C222-4580-B544-447151C47E10}" type="presOf" srcId="{72871573-19FB-4FDC-9CAC-82001FC1CA3D}" destId="{4000420F-CAA6-4FA2-98D2-2747D160A33D}" srcOrd="0" destOrd="0" presId="urn:microsoft.com/office/officeart/2005/8/layout/vList3"/>
    <dgm:cxn modelId="{84CCD098-D8D5-4BD3-B7C1-19E054F1B7E3}" type="presOf" srcId="{78D85E2C-9F53-42FC-B092-5E89E1A08AB2}" destId="{675FCEAC-68F7-49B7-996E-C3B76F928E5F}" srcOrd="0" destOrd="0" presId="urn:microsoft.com/office/officeart/2005/8/layout/vList3"/>
    <dgm:cxn modelId="{EAA19795-0BB7-4FCE-88CC-18840FC459AA}" type="presParOf" srcId="{675FCEAC-68F7-49B7-996E-C3B76F928E5F}" destId="{AF624350-BCBE-4FC6-9662-7755D172BEED}" srcOrd="0" destOrd="0" presId="urn:microsoft.com/office/officeart/2005/8/layout/vList3"/>
    <dgm:cxn modelId="{C7E44141-5AFB-476C-8FCB-D55E57A513EE}" type="presParOf" srcId="{AF624350-BCBE-4FC6-9662-7755D172BEED}" destId="{44C370F2-6311-4F40-894D-FF0C27CA0276}" srcOrd="0" destOrd="0" presId="urn:microsoft.com/office/officeart/2005/8/layout/vList3"/>
    <dgm:cxn modelId="{B94F80E7-1F06-48A8-8B40-C5E2DBC32467}" type="presParOf" srcId="{AF624350-BCBE-4FC6-9662-7755D172BEED}" destId="{4000420F-CAA6-4FA2-98D2-2747D160A33D}"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8D85E2C-9F53-42FC-B092-5E89E1A08AB2}" type="doc">
      <dgm:prSet loTypeId="urn:microsoft.com/office/officeart/2005/8/layout/vList3" loCatId="picture" qsTypeId="urn:microsoft.com/office/officeart/2005/8/quickstyle/simple1" qsCatId="simple" csTypeId="urn:microsoft.com/office/officeart/2005/8/colors/accent1_2" csCatId="accent1" phldr="1"/>
      <dgm:spPr/>
      <dgm:t>
        <a:bodyPr/>
        <a:lstStyle/>
        <a:p>
          <a:pPr rtl="1"/>
          <a:endParaRPr lang="ar-SA"/>
        </a:p>
      </dgm:t>
    </dgm:pt>
    <dgm:pt modelId="{72871573-19FB-4FDC-9CAC-82001FC1CA3D}">
      <dgm:prSet phldrT="[نص]" custT="1">
        <dgm:style>
          <a:lnRef idx="2">
            <a:schemeClr val="accent5"/>
          </a:lnRef>
          <a:fillRef idx="1">
            <a:schemeClr val="lt1"/>
          </a:fillRef>
          <a:effectRef idx="0">
            <a:schemeClr val="accent5"/>
          </a:effectRef>
          <a:fontRef idx="minor">
            <a:schemeClr val="dk1"/>
          </a:fontRef>
        </dgm:style>
      </dgm:prSet>
      <dgm:spPr/>
      <dgm:t>
        <a:bodyPr/>
        <a:lstStyle/>
        <a:p>
          <a:pPr rtl="1">
            <a:lnSpc>
              <a:spcPct val="100000"/>
            </a:lnSpc>
          </a:pPr>
          <a:r>
            <a:rPr lang="ar-SA" sz="2200" dirty="0" smtClean="0">
              <a:solidFill>
                <a:schemeClr val="tx1"/>
              </a:solidFill>
              <a:cs typeface="AdvertisingBold" pitchFamily="2" charset="-78"/>
            </a:rPr>
            <a:t>الدورة المحاسبية</a:t>
          </a:r>
          <a:endParaRPr lang="ar-SA" sz="2200" dirty="0">
            <a:solidFill>
              <a:schemeClr val="tx1"/>
            </a:solidFill>
            <a:cs typeface="AdvertisingBold" pitchFamily="2" charset="-78"/>
          </a:endParaRPr>
        </a:p>
      </dgm:t>
    </dgm:pt>
    <dgm:pt modelId="{98609245-CE01-4893-AB43-20F970C56ED9}" type="parTrans" cxnId="{1CE3FDAC-A372-4955-ACB2-86355727AE8B}">
      <dgm:prSet/>
      <dgm:spPr/>
      <dgm:t>
        <a:bodyPr/>
        <a:lstStyle/>
        <a:p>
          <a:pPr rtl="1">
            <a:lnSpc>
              <a:spcPct val="100000"/>
            </a:lnSpc>
          </a:pPr>
          <a:endParaRPr lang="ar-SA" sz="2200">
            <a:solidFill>
              <a:schemeClr val="accent1"/>
            </a:solidFill>
            <a:cs typeface="AdvertisingBold" pitchFamily="2" charset="-78"/>
          </a:endParaRPr>
        </a:p>
      </dgm:t>
    </dgm:pt>
    <dgm:pt modelId="{65048964-D6C0-4F52-AB64-E266CD36385A}" type="sibTrans" cxnId="{1CE3FDAC-A372-4955-ACB2-86355727AE8B}">
      <dgm:prSet/>
      <dgm:spPr/>
      <dgm:t>
        <a:bodyPr/>
        <a:lstStyle/>
        <a:p>
          <a:pPr rtl="1">
            <a:lnSpc>
              <a:spcPct val="100000"/>
            </a:lnSpc>
          </a:pPr>
          <a:endParaRPr lang="ar-SA" sz="2200">
            <a:solidFill>
              <a:schemeClr val="accent1"/>
            </a:solidFill>
            <a:cs typeface="AdvertisingBold" pitchFamily="2" charset="-78"/>
          </a:endParaRPr>
        </a:p>
      </dgm:t>
    </dgm:pt>
    <dgm:pt modelId="{675FCEAC-68F7-49B7-996E-C3B76F928E5F}" type="pres">
      <dgm:prSet presAssocID="{78D85E2C-9F53-42FC-B092-5E89E1A08AB2}" presName="linearFlow" presStyleCnt="0">
        <dgm:presLayoutVars>
          <dgm:dir val="rev"/>
          <dgm:resizeHandles val="exact"/>
        </dgm:presLayoutVars>
      </dgm:prSet>
      <dgm:spPr/>
      <dgm:t>
        <a:bodyPr/>
        <a:lstStyle/>
        <a:p>
          <a:pPr rtl="1"/>
          <a:endParaRPr lang="ar-SA"/>
        </a:p>
      </dgm:t>
    </dgm:pt>
    <dgm:pt modelId="{AF624350-BCBE-4FC6-9662-7755D172BEED}" type="pres">
      <dgm:prSet presAssocID="{72871573-19FB-4FDC-9CAC-82001FC1CA3D}" presName="composite" presStyleCnt="0"/>
      <dgm:spPr/>
    </dgm:pt>
    <dgm:pt modelId="{44C370F2-6311-4F40-894D-FF0C27CA0276}" type="pres">
      <dgm:prSet presAssocID="{72871573-19FB-4FDC-9CAC-82001FC1CA3D}" presName="imgShp"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6000" b="-16000"/>
          </a:stretch>
        </a:blipFill>
      </dgm:spPr>
      <dgm:t>
        <a:bodyPr/>
        <a:lstStyle/>
        <a:p>
          <a:pPr rtl="1"/>
          <a:endParaRPr lang="ar-SA"/>
        </a:p>
      </dgm:t>
    </dgm:pt>
    <dgm:pt modelId="{4000420F-CAA6-4FA2-98D2-2747D160A33D}" type="pres">
      <dgm:prSet presAssocID="{72871573-19FB-4FDC-9CAC-82001FC1CA3D}" presName="txShp" presStyleLbl="node1" presStyleIdx="0" presStyleCnt="1">
        <dgm:presLayoutVars>
          <dgm:bulletEnabled val="1"/>
        </dgm:presLayoutVars>
      </dgm:prSet>
      <dgm:spPr/>
      <dgm:t>
        <a:bodyPr/>
        <a:lstStyle/>
        <a:p>
          <a:pPr rtl="1"/>
          <a:endParaRPr lang="ar-SA"/>
        </a:p>
      </dgm:t>
    </dgm:pt>
  </dgm:ptLst>
  <dgm:cxnLst>
    <dgm:cxn modelId="{1CE3FDAC-A372-4955-ACB2-86355727AE8B}" srcId="{78D85E2C-9F53-42FC-B092-5E89E1A08AB2}" destId="{72871573-19FB-4FDC-9CAC-82001FC1CA3D}" srcOrd="0" destOrd="0" parTransId="{98609245-CE01-4893-AB43-20F970C56ED9}" sibTransId="{65048964-D6C0-4F52-AB64-E266CD36385A}"/>
    <dgm:cxn modelId="{DECBC984-F98B-4610-BB6F-CBDEE2AF244C}" type="presOf" srcId="{72871573-19FB-4FDC-9CAC-82001FC1CA3D}" destId="{4000420F-CAA6-4FA2-98D2-2747D160A33D}" srcOrd="0" destOrd="0" presId="urn:microsoft.com/office/officeart/2005/8/layout/vList3"/>
    <dgm:cxn modelId="{B451B56D-1586-43E8-B8DA-CAF4A1446991}" type="presOf" srcId="{78D85E2C-9F53-42FC-B092-5E89E1A08AB2}" destId="{675FCEAC-68F7-49B7-996E-C3B76F928E5F}" srcOrd="0" destOrd="0" presId="urn:microsoft.com/office/officeart/2005/8/layout/vList3"/>
    <dgm:cxn modelId="{ACC0BD72-53B2-4BF6-BE84-74BAEDFE8642}" type="presParOf" srcId="{675FCEAC-68F7-49B7-996E-C3B76F928E5F}" destId="{AF624350-BCBE-4FC6-9662-7755D172BEED}" srcOrd="0" destOrd="0" presId="urn:microsoft.com/office/officeart/2005/8/layout/vList3"/>
    <dgm:cxn modelId="{F31B5655-1BF0-4DB3-92D1-3E5A71F808F5}" type="presParOf" srcId="{AF624350-BCBE-4FC6-9662-7755D172BEED}" destId="{44C370F2-6311-4F40-894D-FF0C27CA0276}" srcOrd="0" destOrd="0" presId="urn:microsoft.com/office/officeart/2005/8/layout/vList3"/>
    <dgm:cxn modelId="{7E6CA9B3-5D9A-4D7A-AA6D-6670B6464AF5}" type="presParOf" srcId="{AF624350-BCBE-4FC6-9662-7755D172BEED}" destId="{4000420F-CAA6-4FA2-98D2-2747D160A33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C798899-BBFA-4138-8B1E-089E9146B410}" type="doc">
      <dgm:prSet loTypeId="urn:microsoft.com/office/officeart/2008/layout/HexagonCluster" loCatId="picture" qsTypeId="urn:microsoft.com/office/officeart/2005/8/quickstyle/simple1" qsCatId="simple" csTypeId="urn:microsoft.com/office/officeart/2005/8/colors/accent1_2" csCatId="accent1" phldr="1"/>
      <dgm:spPr/>
      <dgm:t>
        <a:bodyPr/>
        <a:lstStyle/>
        <a:p>
          <a:pPr rtl="1"/>
          <a:endParaRPr lang="ar-SA"/>
        </a:p>
      </dgm:t>
    </dgm:pt>
    <dgm:pt modelId="{75858BB5-EEAB-45BA-9D74-DF8CC0C46986}">
      <dgm:prSet phldrT="[نص]"/>
      <dgm:spPr/>
      <dgm:t>
        <a:bodyPr/>
        <a:lstStyle/>
        <a:p>
          <a:pPr rtl="1"/>
          <a:r>
            <a:rPr lang="ar-SA" dirty="0" smtClean="0">
              <a:cs typeface="AdvertisingBold" pitchFamily="2" charset="-78"/>
            </a:rPr>
            <a:t>2</a:t>
          </a:r>
          <a:endParaRPr lang="ar-SA" dirty="0">
            <a:cs typeface="AdvertisingBold" pitchFamily="2" charset="-78"/>
          </a:endParaRPr>
        </a:p>
      </dgm:t>
    </dgm:pt>
    <dgm:pt modelId="{F1AF5F76-3703-4D9E-8B63-519AB426C91A}" type="parTrans" cxnId="{B789B15E-C03C-4C4B-9E29-8AB7175BDF3E}">
      <dgm:prSet/>
      <dgm:spPr/>
      <dgm:t>
        <a:bodyPr/>
        <a:lstStyle/>
        <a:p>
          <a:pPr rtl="1"/>
          <a:endParaRPr lang="ar-SA">
            <a:cs typeface="AdvertisingBold" pitchFamily="2" charset="-78"/>
          </a:endParaRPr>
        </a:p>
      </dgm:t>
    </dgm:pt>
    <dgm:pt modelId="{ABFD6273-D201-48E7-B410-1F14B4327254}" type="sibTrans" cxnId="{B789B15E-C03C-4C4B-9E29-8AB7175BDF3E}">
      <dgm:prSet/>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75192" t="5379" r="-74192" b="-6119"/>
          </a:stretch>
        </a:blipFill>
      </dgm:spPr>
      <dgm:t>
        <a:bodyPr/>
        <a:lstStyle/>
        <a:p>
          <a:pPr rtl="1"/>
          <a:endParaRPr lang="ar-SA">
            <a:cs typeface="AdvertisingBold" pitchFamily="2" charset="-78"/>
          </a:endParaRPr>
        </a:p>
      </dgm:t>
    </dgm:pt>
    <dgm:pt modelId="{4C648759-5510-4E52-B45B-CDD2C2550100}">
      <dgm:prSet phldrT="[نص]"/>
      <dgm:spPr/>
      <dgm:t>
        <a:bodyPr/>
        <a:lstStyle/>
        <a:p>
          <a:pPr rtl="1"/>
          <a:r>
            <a:rPr lang="ar-SA" dirty="0" smtClean="0">
              <a:cs typeface="AdvertisingBold" pitchFamily="2" charset="-78"/>
            </a:rPr>
            <a:t>الثانية</a:t>
          </a:r>
          <a:endParaRPr lang="ar-SA" dirty="0">
            <a:cs typeface="AdvertisingBold" pitchFamily="2" charset="-78"/>
          </a:endParaRPr>
        </a:p>
      </dgm:t>
    </dgm:pt>
    <dgm:pt modelId="{28B66F9B-396E-4472-B407-55BDEB830DA4}" type="parTrans" cxnId="{971451EB-99BD-4F10-B091-0802A78BB767}">
      <dgm:prSet/>
      <dgm:spPr/>
      <dgm:t>
        <a:bodyPr/>
        <a:lstStyle/>
        <a:p>
          <a:pPr rtl="1"/>
          <a:endParaRPr lang="ar-SA">
            <a:cs typeface="AdvertisingBold" pitchFamily="2" charset="-78"/>
          </a:endParaRPr>
        </a:p>
      </dgm:t>
    </dgm:pt>
    <dgm:pt modelId="{CA905055-0627-421C-B1A5-7458B61040D0}" type="sibTrans" cxnId="{971451EB-99BD-4F10-B091-0802A78BB767}">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25000" b="-25000"/>
          </a:stretch>
        </a:blipFill>
      </dgm:spPr>
      <dgm:t>
        <a:bodyPr/>
        <a:lstStyle/>
        <a:p>
          <a:pPr rtl="1"/>
          <a:endParaRPr lang="ar-SA">
            <a:cs typeface="AdvertisingBold" pitchFamily="2" charset="-78"/>
          </a:endParaRPr>
        </a:p>
      </dgm:t>
    </dgm:pt>
    <dgm:pt modelId="{8F527C00-4E31-4D93-ADAA-B069608368BE}">
      <dgm:prSet phldrT="[نص]"/>
      <dgm:spPr/>
      <dgm:t>
        <a:bodyPr/>
        <a:lstStyle/>
        <a:p>
          <a:pPr rtl="1"/>
          <a:r>
            <a:rPr lang="ar-SA" dirty="0" smtClean="0">
              <a:cs typeface="AdvertisingBold" pitchFamily="2" charset="-78"/>
            </a:rPr>
            <a:t>الوحدة</a:t>
          </a:r>
          <a:endParaRPr lang="ar-SA" dirty="0">
            <a:cs typeface="AdvertisingBold" pitchFamily="2" charset="-78"/>
          </a:endParaRPr>
        </a:p>
      </dgm:t>
    </dgm:pt>
    <dgm:pt modelId="{23DF8360-78BA-4787-BE91-9165B10B7964}" type="parTrans" cxnId="{81229E62-01EE-4B7C-915E-D5F1B3A31472}">
      <dgm:prSet/>
      <dgm:spPr/>
      <dgm:t>
        <a:bodyPr/>
        <a:lstStyle/>
        <a:p>
          <a:pPr rtl="1"/>
          <a:endParaRPr lang="ar-SA">
            <a:cs typeface="AdvertisingBold" pitchFamily="2" charset="-78"/>
          </a:endParaRPr>
        </a:p>
      </dgm:t>
    </dgm:pt>
    <dgm:pt modelId="{185DF29E-88E7-4C0E-89A0-1AC42F879C49}" type="sibTrans" cxnId="{81229E62-01EE-4B7C-915E-D5F1B3A31472}">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7000" r="-7000"/>
          </a:stretch>
        </a:blipFill>
      </dgm:spPr>
      <dgm:t>
        <a:bodyPr/>
        <a:lstStyle/>
        <a:p>
          <a:pPr rtl="1"/>
          <a:endParaRPr lang="ar-SA">
            <a:cs typeface="AdvertisingBold" pitchFamily="2" charset="-78"/>
          </a:endParaRPr>
        </a:p>
      </dgm:t>
    </dgm:pt>
    <dgm:pt modelId="{ECE957A5-0F64-479B-AEAA-E2A8DF959DEE}" type="pres">
      <dgm:prSet presAssocID="{AC798899-BBFA-4138-8B1E-089E9146B410}" presName="Name0" presStyleCnt="0">
        <dgm:presLayoutVars>
          <dgm:chMax val="21"/>
          <dgm:chPref val="21"/>
        </dgm:presLayoutVars>
      </dgm:prSet>
      <dgm:spPr/>
      <dgm:t>
        <a:bodyPr/>
        <a:lstStyle/>
        <a:p>
          <a:pPr rtl="1"/>
          <a:endParaRPr lang="ar-SA"/>
        </a:p>
      </dgm:t>
    </dgm:pt>
    <dgm:pt modelId="{CAEC713E-D39C-4689-84F5-660FAA14BF4A}" type="pres">
      <dgm:prSet presAssocID="{75858BB5-EEAB-45BA-9D74-DF8CC0C46986}" presName="text1" presStyleCnt="0"/>
      <dgm:spPr/>
    </dgm:pt>
    <dgm:pt modelId="{8E6E0A36-59AE-4225-AC6A-5A9B6576925A}" type="pres">
      <dgm:prSet presAssocID="{75858BB5-EEAB-45BA-9D74-DF8CC0C46986}" presName="textRepeatNode" presStyleLbl="alignNode1" presStyleIdx="0" presStyleCnt="3">
        <dgm:presLayoutVars>
          <dgm:chMax val="0"/>
          <dgm:chPref val="0"/>
          <dgm:bulletEnabled val="1"/>
        </dgm:presLayoutVars>
      </dgm:prSet>
      <dgm:spPr/>
      <dgm:t>
        <a:bodyPr/>
        <a:lstStyle/>
        <a:p>
          <a:pPr rtl="1"/>
          <a:endParaRPr lang="ar-SA"/>
        </a:p>
      </dgm:t>
    </dgm:pt>
    <dgm:pt modelId="{FA47AB22-3B5D-4D6E-941A-7CB6866FE98E}" type="pres">
      <dgm:prSet presAssocID="{75858BB5-EEAB-45BA-9D74-DF8CC0C46986}" presName="textaccent1" presStyleCnt="0"/>
      <dgm:spPr/>
    </dgm:pt>
    <dgm:pt modelId="{6615D6E9-8949-4657-88A0-AAC9F0071139}" type="pres">
      <dgm:prSet presAssocID="{75858BB5-EEAB-45BA-9D74-DF8CC0C46986}" presName="accentRepeatNode" presStyleLbl="solidAlignAcc1" presStyleIdx="0" presStyleCnt="6"/>
      <dgm:spPr/>
    </dgm:pt>
    <dgm:pt modelId="{ECB33232-194A-4E7A-A542-2C8097F67A79}" type="pres">
      <dgm:prSet presAssocID="{ABFD6273-D201-48E7-B410-1F14B4327254}" presName="image1" presStyleCnt="0"/>
      <dgm:spPr/>
    </dgm:pt>
    <dgm:pt modelId="{3284A020-09D3-449B-BA39-F80165741068}" type="pres">
      <dgm:prSet presAssocID="{ABFD6273-D201-48E7-B410-1F14B4327254}" presName="imageRepeatNode" presStyleLbl="alignAcc1" presStyleIdx="0" presStyleCnt="3" custLinFactNeighborX="-792"/>
      <dgm:spPr/>
      <dgm:t>
        <a:bodyPr/>
        <a:lstStyle/>
        <a:p>
          <a:pPr rtl="1"/>
          <a:endParaRPr lang="ar-SA"/>
        </a:p>
      </dgm:t>
    </dgm:pt>
    <dgm:pt modelId="{93A6030F-A509-4E58-8B76-0CB952D04A29}" type="pres">
      <dgm:prSet presAssocID="{ABFD6273-D201-48E7-B410-1F14B4327254}" presName="imageaccent1" presStyleCnt="0"/>
      <dgm:spPr/>
    </dgm:pt>
    <dgm:pt modelId="{710E7149-3D66-4CD6-AB04-8943BD05D8C0}" type="pres">
      <dgm:prSet presAssocID="{ABFD6273-D201-48E7-B410-1F14B4327254}" presName="accentRepeatNode" presStyleLbl="solidAlignAcc1" presStyleIdx="1" presStyleCnt="6"/>
      <dgm:spPr/>
    </dgm:pt>
    <dgm:pt modelId="{91D4C91E-438A-4C73-909F-87E28662048B}" type="pres">
      <dgm:prSet presAssocID="{4C648759-5510-4E52-B45B-CDD2C2550100}" presName="text2" presStyleCnt="0"/>
      <dgm:spPr/>
    </dgm:pt>
    <dgm:pt modelId="{E24F7674-F570-44E3-984F-4B7DE31A0440}" type="pres">
      <dgm:prSet presAssocID="{4C648759-5510-4E52-B45B-CDD2C2550100}" presName="textRepeatNode" presStyleLbl="alignNode1" presStyleIdx="1" presStyleCnt="3">
        <dgm:presLayoutVars>
          <dgm:chMax val="0"/>
          <dgm:chPref val="0"/>
          <dgm:bulletEnabled val="1"/>
        </dgm:presLayoutVars>
      </dgm:prSet>
      <dgm:spPr/>
      <dgm:t>
        <a:bodyPr/>
        <a:lstStyle/>
        <a:p>
          <a:pPr rtl="1"/>
          <a:endParaRPr lang="ar-SA"/>
        </a:p>
      </dgm:t>
    </dgm:pt>
    <dgm:pt modelId="{3523A11E-64F0-4CDB-A560-E441724B2C6D}" type="pres">
      <dgm:prSet presAssocID="{4C648759-5510-4E52-B45B-CDD2C2550100}" presName="textaccent2" presStyleCnt="0"/>
      <dgm:spPr/>
    </dgm:pt>
    <dgm:pt modelId="{BFA00157-5DDA-4EB6-81D0-A804FEF1D6B5}" type="pres">
      <dgm:prSet presAssocID="{4C648759-5510-4E52-B45B-CDD2C2550100}" presName="accentRepeatNode" presStyleLbl="solidAlignAcc1" presStyleIdx="2" presStyleCnt="6"/>
      <dgm:spPr/>
    </dgm:pt>
    <dgm:pt modelId="{C6CEF2C5-4608-4AC9-ADA0-7EB0737D4600}" type="pres">
      <dgm:prSet presAssocID="{CA905055-0627-421C-B1A5-7458B61040D0}" presName="image2" presStyleCnt="0"/>
      <dgm:spPr/>
    </dgm:pt>
    <dgm:pt modelId="{EECD1338-CBFD-48C8-96F3-4F9CC303D3C3}" type="pres">
      <dgm:prSet presAssocID="{CA905055-0627-421C-B1A5-7458B61040D0}" presName="imageRepeatNode" presStyleLbl="alignAcc1" presStyleIdx="1" presStyleCnt="3"/>
      <dgm:spPr/>
      <dgm:t>
        <a:bodyPr/>
        <a:lstStyle/>
        <a:p>
          <a:pPr rtl="1"/>
          <a:endParaRPr lang="ar-SA"/>
        </a:p>
      </dgm:t>
    </dgm:pt>
    <dgm:pt modelId="{39563CC9-4CE0-4736-9449-B576A4655C03}" type="pres">
      <dgm:prSet presAssocID="{CA905055-0627-421C-B1A5-7458B61040D0}" presName="imageaccent2" presStyleCnt="0"/>
      <dgm:spPr/>
    </dgm:pt>
    <dgm:pt modelId="{CCA91530-77AD-4DBA-97BA-3E790B28A1D8}" type="pres">
      <dgm:prSet presAssocID="{CA905055-0627-421C-B1A5-7458B61040D0}" presName="accentRepeatNode" presStyleLbl="solidAlignAcc1" presStyleIdx="3" presStyleCnt="6"/>
      <dgm:spPr/>
    </dgm:pt>
    <dgm:pt modelId="{119DFC56-CAE1-41E0-86DF-30F9285F2AA1}" type="pres">
      <dgm:prSet presAssocID="{8F527C00-4E31-4D93-ADAA-B069608368BE}" presName="text3" presStyleCnt="0"/>
      <dgm:spPr/>
    </dgm:pt>
    <dgm:pt modelId="{B29CA3A4-85A8-4D1D-B93A-C15ABF81BC0C}" type="pres">
      <dgm:prSet presAssocID="{8F527C00-4E31-4D93-ADAA-B069608368BE}" presName="textRepeatNode" presStyleLbl="alignNode1" presStyleIdx="2" presStyleCnt="3">
        <dgm:presLayoutVars>
          <dgm:chMax val="0"/>
          <dgm:chPref val="0"/>
          <dgm:bulletEnabled val="1"/>
        </dgm:presLayoutVars>
      </dgm:prSet>
      <dgm:spPr/>
      <dgm:t>
        <a:bodyPr/>
        <a:lstStyle/>
        <a:p>
          <a:pPr rtl="1"/>
          <a:endParaRPr lang="ar-SA"/>
        </a:p>
      </dgm:t>
    </dgm:pt>
    <dgm:pt modelId="{F380D393-47F0-4B99-BFBA-05B6BDDA669E}" type="pres">
      <dgm:prSet presAssocID="{8F527C00-4E31-4D93-ADAA-B069608368BE}" presName="textaccent3" presStyleCnt="0"/>
      <dgm:spPr/>
    </dgm:pt>
    <dgm:pt modelId="{3A212461-E9A9-459F-BA2F-731B34BEAC6C}" type="pres">
      <dgm:prSet presAssocID="{8F527C00-4E31-4D93-ADAA-B069608368BE}" presName="accentRepeatNode" presStyleLbl="solidAlignAcc1" presStyleIdx="4" presStyleCnt="6"/>
      <dgm:spPr/>
    </dgm:pt>
    <dgm:pt modelId="{666F86A2-CC0F-4845-A92C-669A2C929718}" type="pres">
      <dgm:prSet presAssocID="{185DF29E-88E7-4C0E-89A0-1AC42F879C49}" presName="image3" presStyleCnt="0"/>
      <dgm:spPr/>
    </dgm:pt>
    <dgm:pt modelId="{E6C2D6D1-5E78-4F1E-91CA-876B2FE7C176}" type="pres">
      <dgm:prSet presAssocID="{185DF29E-88E7-4C0E-89A0-1AC42F879C49}" presName="imageRepeatNode" presStyleLbl="alignAcc1" presStyleIdx="2" presStyleCnt="3"/>
      <dgm:spPr/>
      <dgm:t>
        <a:bodyPr/>
        <a:lstStyle/>
        <a:p>
          <a:pPr rtl="1"/>
          <a:endParaRPr lang="ar-SA"/>
        </a:p>
      </dgm:t>
    </dgm:pt>
    <dgm:pt modelId="{5B8C2167-828F-4E8D-A932-CF6CD79EB4CC}" type="pres">
      <dgm:prSet presAssocID="{185DF29E-88E7-4C0E-89A0-1AC42F879C49}" presName="imageaccent3" presStyleCnt="0"/>
      <dgm:spPr/>
    </dgm:pt>
    <dgm:pt modelId="{86CF7E50-796D-487F-8DE8-5BC0C308A9C9}" type="pres">
      <dgm:prSet presAssocID="{185DF29E-88E7-4C0E-89A0-1AC42F879C49}" presName="accentRepeatNode" presStyleLbl="solidAlignAcc1" presStyleIdx="5" presStyleCnt="6"/>
      <dgm:spPr/>
    </dgm:pt>
  </dgm:ptLst>
  <dgm:cxnLst>
    <dgm:cxn modelId="{7E40DC1F-3879-4478-995B-B5DE44F3AA1E}" type="presOf" srcId="{ABFD6273-D201-48E7-B410-1F14B4327254}" destId="{3284A020-09D3-449B-BA39-F80165741068}" srcOrd="0" destOrd="0" presId="urn:microsoft.com/office/officeart/2008/layout/HexagonCluster"/>
    <dgm:cxn modelId="{81229E62-01EE-4B7C-915E-D5F1B3A31472}" srcId="{AC798899-BBFA-4138-8B1E-089E9146B410}" destId="{8F527C00-4E31-4D93-ADAA-B069608368BE}" srcOrd="2" destOrd="0" parTransId="{23DF8360-78BA-4787-BE91-9165B10B7964}" sibTransId="{185DF29E-88E7-4C0E-89A0-1AC42F879C49}"/>
    <dgm:cxn modelId="{512F544B-EA7C-4136-9855-7AD30BA514A2}" type="presOf" srcId="{4C648759-5510-4E52-B45B-CDD2C2550100}" destId="{E24F7674-F570-44E3-984F-4B7DE31A0440}" srcOrd="0" destOrd="0" presId="urn:microsoft.com/office/officeart/2008/layout/HexagonCluster"/>
    <dgm:cxn modelId="{A5CB909E-900E-454F-810A-D0AD4CD5BA78}" type="presOf" srcId="{8F527C00-4E31-4D93-ADAA-B069608368BE}" destId="{B29CA3A4-85A8-4D1D-B93A-C15ABF81BC0C}" srcOrd="0" destOrd="0" presId="urn:microsoft.com/office/officeart/2008/layout/HexagonCluster"/>
    <dgm:cxn modelId="{C6A6D744-488E-4E1B-B7EB-C67DF4A6C3A6}" type="presOf" srcId="{CA905055-0627-421C-B1A5-7458B61040D0}" destId="{EECD1338-CBFD-48C8-96F3-4F9CC303D3C3}" srcOrd="0" destOrd="0" presId="urn:microsoft.com/office/officeart/2008/layout/HexagonCluster"/>
    <dgm:cxn modelId="{796B4C65-D896-4DA1-B487-F0D0E00501E1}" type="presOf" srcId="{AC798899-BBFA-4138-8B1E-089E9146B410}" destId="{ECE957A5-0F64-479B-AEAA-E2A8DF959DEE}" srcOrd="0" destOrd="0" presId="urn:microsoft.com/office/officeart/2008/layout/HexagonCluster"/>
    <dgm:cxn modelId="{971451EB-99BD-4F10-B091-0802A78BB767}" srcId="{AC798899-BBFA-4138-8B1E-089E9146B410}" destId="{4C648759-5510-4E52-B45B-CDD2C2550100}" srcOrd="1" destOrd="0" parTransId="{28B66F9B-396E-4472-B407-55BDEB830DA4}" sibTransId="{CA905055-0627-421C-B1A5-7458B61040D0}"/>
    <dgm:cxn modelId="{B789B15E-C03C-4C4B-9E29-8AB7175BDF3E}" srcId="{AC798899-BBFA-4138-8B1E-089E9146B410}" destId="{75858BB5-EEAB-45BA-9D74-DF8CC0C46986}" srcOrd="0" destOrd="0" parTransId="{F1AF5F76-3703-4D9E-8B63-519AB426C91A}" sibTransId="{ABFD6273-D201-48E7-B410-1F14B4327254}"/>
    <dgm:cxn modelId="{EDB61CB9-32E3-44CB-87FB-E14150170880}" type="presOf" srcId="{185DF29E-88E7-4C0E-89A0-1AC42F879C49}" destId="{E6C2D6D1-5E78-4F1E-91CA-876B2FE7C176}" srcOrd="0" destOrd="0" presId="urn:microsoft.com/office/officeart/2008/layout/HexagonCluster"/>
    <dgm:cxn modelId="{45975EDA-69FB-49F5-8BBD-8DD1677CF0E2}" type="presOf" srcId="{75858BB5-EEAB-45BA-9D74-DF8CC0C46986}" destId="{8E6E0A36-59AE-4225-AC6A-5A9B6576925A}" srcOrd="0" destOrd="0" presId="urn:microsoft.com/office/officeart/2008/layout/HexagonCluster"/>
    <dgm:cxn modelId="{8FF6A238-E541-4D93-8061-A8595047D884}" type="presParOf" srcId="{ECE957A5-0F64-479B-AEAA-E2A8DF959DEE}" destId="{CAEC713E-D39C-4689-84F5-660FAA14BF4A}" srcOrd="0" destOrd="0" presId="urn:microsoft.com/office/officeart/2008/layout/HexagonCluster"/>
    <dgm:cxn modelId="{4EEDBCE8-E186-48A2-BB3A-6173D46BAB8F}" type="presParOf" srcId="{CAEC713E-D39C-4689-84F5-660FAA14BF4A}" destId="{8E6E0A36-59AE-4225-AC6A-5A9B6576925A}" srcOrd="0" destOrd="0" presId="urn:microsoft.com/office/officeart/2008/layout/HexagonCluster"/>
    <dgm:cxn modelId="{7F72C320-D9BF-4E2C-8C26-52DD5EF19AA0}" type="presParOf" srcId="{ECE957A5-0F64-479B-AEAA-E2A8DF959DEE}" destId="{FA47AB22-3B5D-4D6E-941A-7CB6866FE98E}" srcOrd="1" destOrd="0" presId="urn:microsoft.com/office/officeart/2008/layout/HexagonCluster"/>
    <dgm:cxn modelId="{748C141E-2207-4F08-8C44-ACA9CBEAA6F4}" type="presParOf" srcId="{FA47AB22-3B5D-4D6E-941A-7CB6866FE98E}" destId="{6615D6E9-8949-4657-88A0-AAC9F0071139}" srcOrd="0" destOrd="0" presId="urn:microsoft.com/office/officeart/2008/layout/HexagonCluster"/>
    <dgm:cxn modelId="{47BEECC4-1792-403E-B0C6-4CE717C438A1}" type="presParOf" srcId="{ECE957A5-0F64-479B-AEAA-E2A8DF959DEE}" destId="{ECB33232-194A-4E7A-A542-2C8097F67A79}" srcOrd="2" destOrd="0" presId="urn:microsoft.com/office/officeart/2008/layout/HexagonCluster"/>
    <dgm:cxn modelId="{E9232DD0-9201-4CFA-A1E8-56E29DC6596A}" type="presParOf" srcId="{ECB33232-194A-4E7A-A542-2C8097F67A79}" destId="{3284A020-09D3-449B-BA39-F80165741068}" srcOrd="0" destOrd="0" presId="urn:microsoft.com/office/officeart/2008/layout/HexagonCluster"/>
    <dgm:cxn modelId="{B2164C37-604D-4434-B723-9D03457439F4}" type="presParOf" srcId="{ECE957A5-0F64-479B-AEAA-E2A8DF959DEE}" destId="{93A6030F-A509-4E58-8B76-0CB952D04A29}" srcOrd="3" destOrd="0" presId="urn:microsoft.com/office/officeart/2008/layout/HexagonCluster"/>
    <dgm:cxn modelId="{0B788344-D88A-4CBC-93AB-C9A620DB94E4}" type="presParOf" srcId="{93A6030F-A509-4E58-8B76-0CB952D04A29}" destId="{710E7149-3D66-4CD6-AB04-8943BD05D8C0}" srcOrd="0" destOrd="0" presId="urn:microsoft.com/office/officeart/2008/layout/HexagonCluster"/>
    <dgm:cxn modelId="{DB3B30B2-86B3-48DF-9289-61053632C672}" type="presParOf" srcId="{ECE957A5-0F64-479B-AEAA-E2A8DF959DEE}" destId="{91D4C91E-438A-4C73-909F-87E28662048B}" srcOrd="4" destOrd="0" presId="urn:microsoft.com/office/officeart/2008/layout/HexagonCluster"/>
    <dgm:cxn modelId="{06457284-C744-4743-A355-E3BEE945B61D}" type="presParOf" srcId="{91D4C91E-438A-4C73-909F-87E28662048B}" destId="{E24F7674-F570-44E3-984F-4B7DE31A0440}" srcOrd="0" destOrd="0" presId="urn:microsoft.com/office/officeart/2008/layout/HexagonCluster"/>
    <dgm:cxn modelId="{2EACF27C-CBE6-42E8-AC2C-7880E1B7BA1D}" type="presParOf" srcId="{ECE957A5-0F64-479B-AEAA-E2A8DF959DEE}" destId="{3523A11E-64F0-4CDB-A560-E441724B2C6D}" srcOrd="5" destOrd="0" presId="urn:microsoft.com/office/officeart/2008/layout/HexagonCluster"/>
    <dgm:cxn modelId="{B02FA052-A0E3-417F-B5D5-90434927EECB}" type="presParOf" srcId="{3523A11E-64F0-4CDB-A560-E441724B2C6D}" destId="{BFA00157-5DDA-4EB6-81D0-A804FEF1D6B5}" srcOrd="0" destOrd="0" presId="urn:microsoft.com/office/officeart/2008/layout/HexagonCluster"/>
    <dgm:cxn modelId="{3FDC8F78-C8D4-467C-B819-05FB36261AA5}" type="presParOf" srcId="{ECE957A5-0F64-479B-AEAA-E2A8DF959DEE}" destId="{C6CEF2C5-4608-4AC9-ADA0-7EB0737D4600}" srcOrd="6" destOrd="0" presId="urn:microsoft.com/office/officeart/2008/layout/HexagonCluster"/>
    <dgm:cxn modelId="{FF7EF6E7-6D08-4ADC-9511-756E532C3003}" type="presParOf" srcId="{C6CEF2C5-4608-4AC9-ADA0-7EB0737D4600}" destId="{EECD1338-CBFD-48C8-96F3-4F9CC303D3C3}" srcOrd="0" destOrd="0" presId="urn:microsoft.com/office/officeart/2008/layout/HexagonCluster"/>
    <dgm:cxn modelId="{8C181DAB-2C3D-475C-B2AA-F851A33B9194}" type="presParOf" srcId="{ECE957A5-0F64-479B-AEAA-E2A8DF959DEE}" destId="{39563CC9-4CE0-4736-9449-B576A4655C03}" srcOrd="7" destOrd="0" presId="urn:microsoft.com/office/officeart/2008/layout/HexagonCluster"/>
    <dgm:cxn modelId="{17817E21-1223-436C-8421-76AED08B3B70}" type="presParOf" srcId="{39563CC9-4CE0-4736-9449-B576A4655C03}" destId="{CCA91530-77AD-4DBA-97BA-3E790B28A1D8}" srcOrd="0" destOrd="0" presId="urn:microsoft.com/office/officeart/2008/layout/HexagonCluster"/>
    <dgm:cxn modelId="{3023FC8A-9049-4B8B-A1D5-CA3DB4991E04}" type="presParOf" srcId="{ECE957A5-0F64-479B-AEAA-E2A8DF959DEE}" destId="{119DFC56-CAE1-41E0-86DF-30F9285F2AA1}" srcOrd="8" destOrd="0" presId="urn:microsoft.com/office/officeart/2008/layout/HexagonCluster"/>
    <dgm:cxn modelId="{391A9DD6-D3E2-457C-86BF-A568FE36AC73}" type="presParOf" srcId="{119DFC56-CAE1-41E0-86DF-30F9285F2AA1}" destId="{B29CA3A4-85A8-4D1D-B93A-C15ABF81BC0C}" srcOrd="0" destOrd="0" presId="urn:microsoft.com/office/officeart/2008/layout/HexagonCluster"/>
    <dgm:cxn modelId="{041EEC2D-804A-42F3-BD88-F62E24DB3301}" type="presParOf" srcId="{ECE957A5-0F64-479B-AEAA-E2A8DF959DEE}" destId="{F380D393-47F0-4B99-BFBA-05B6BDDA669E}" srcOrd="9" destOrd="0" presId="urn:microsoft.com/office/officeart/2008/layout/HexagonCluster"/>
    <dgm:cxn modelId="{4986C680-0F14-42A5-9779-1F2E836743F9}" type="presParOf" srcId="{F380D393-47F0-4B99-BFBA-05B6BDDA669E}" destId="{3A212461-E9A9-459F-BA2F-731B34BEAC6C}" srcOrd="0" destOrd="0" presId="urn:microsoft.com/office/officeart/2008/layout/HexagonCluster"/>
    <dgm:cxn modelId="{C3217312-C28B-45B6-B9AF-0584F2A1FF84}" type="presParOf" srcId="{ECE957A5-0F64-479B-AEAA-E2A8DF959DEE}" destId="{666F86A2-CC0F-4845-A92C-669A2C929718}" srcOrd="10" destOrd="0" presId="urn:microsoft.com/office/officeart/2008/layout/HexagonCluster"/>
    <dgm:cxn modelId="{8E491DAF-1501-4D83-8B5D-CD4FE5378FA6}" type="presParOf" srcId="{666F86A2-CC0F-4845-A92C-669A2C929718}" destId="{E6C2D6D1-5E78-4F1E-91CA-876B2FE7C176}" srcOrd="0" destOrd="0" presId="urn:microsoft.com/office/officeart/2008/layout/HexagonCluster"/>
    <dgm:cxn modelId="{4E9358BD-864B-4229-8111-2B9C5ABE7B8F}" type="presParOf" srcId="{ECE957A5-0F64-479B-AEAA-E2A8DF959DEE}" destId="{5B8C2167-828F-4E8D-A932-CF6CD79EB4CC}" srcOrd="11" destOrd="0" presId="urn:microsoft.com/office/officeart/2008/layout/HexagonCluster"/>
    <dgm:cxn modelId="{EC4650F8-4D43-4821-8A55-FC105D516315}" type="presParOf" srcId="{5B8C2167-828F-4E8D-A932-CF6CD79EB4CC}" destId="{86CF7E50-796D-487F-8DE8-5BC0C308A9C9}"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869B7D7-45FB-4B5E-9544-7F5F92EE3E2C}" type="doc">
      <dgm:prSet loTypeId="urn:microsoft.com/office/officeart/2005/8/layout/vList3" loCatId="picture" qsTypeId="urn:microsoft.com/office/officeart/2005/8/quickstyle/simple1" qsCatId="simple" csTypeId="urn:microsoft.com/office/officeart/2005/8/colors/accent1_1" csCatId="accent1" phldr="1"/>
      <dgm:spPr/>
    </dgm:pt>
    <dgm:pt modelId="{B7A8B4EF-5E8C-4AF0-89C2-1347A87E0E22}">
      <dgm:prSet phldrT="[نص]" custT="1"/>
      <dgm:spPr/>
      <dgm:t>
        <a:bodyPr/>
        <a:lstStyle/>
        <a:p>
          <a:pPr rtl="1"/>
          <a:r>
            <a:rPr lang="ar-SA" sz="2200" dirty="0" smtClean="0">
              <a:cs typeface="AdvertisingBold" pitchFamily="2" charset="-78"/>
            </a:rPr>
            <a:t>تحليل العمليات المالية</a:t>
          </a:r>
          <a:endParaRPr lang="ar-SA" sz="2200" dirty="0">
            <a:cs typeface="AdvertisingBold" pitchFamily="2" charset="-78"/>
          </a:endParaRPr>
        </a:p>
      </dgm:t>
    </dgm:pt>
    <dgm:pt modelId="{A3EF981B-A1A5-456A-B2A1-9AA583C59552}" type="parTrans" cxnId="{B5E9C8BC-FF9B-42C5-89CB-FBC99C21E307}">
      <dgm:prSet/>
      <dgm:spPr/>
      <dgm:t>
        <a:bodyPr/>
        <a:lstStyle/>
        <a:p>
          <a:pPr rtl="1"/>
          <a:endParaRPr lang="ar-SA" sz="2200">
            <a:cs typeface="AdvertisingBold" pitchFamily="2" charset="-78"/>
          </a:endParaRPr>
        </a:p>
      </dgm:t>
    </dgm:pt>
    <dgm:pt modelId="{7687DBDB-7F6E-486E-B3F3-686F06835217}" type="sibTrans" cxnId="{B5E9C8BC-FF9B-42C5-89CB-FBC99C21E307}">
      <dgm:prSet/>
      <dgm:spPr/>
      <dgm:t>
        <a:bodyPr/>
        <a:lstStyle/>
        <a:p>
          <a:pPr rtl="1"/>
          <a:endParaRPr lang="ar-SA" sz="2200">
            <a:cs typeface="AdvertisingBold" pitchFamily="2" charset="-78"/>
          </a:endParaRPr>
        </a:p>
      </dgm:t>
    </dgm:pt>
    <dgm:pt modelId="{4CF7F0DD-456C-4216-BB97-8473805CB73C}" type="pres">
      <dgm:prSet presAssocID="{F869B7D7-45FB-4B5E-9544-7F5F92EE3E2C}" presName="linearFlow" presStyleCnt="0">
        <dgm:presLayoutVars>
          <dgm:dir val="rev"/>
          <dgm:resizeHandles val="exact"/>
        </dgm:presLayoutVars>
      </dgm:prSet>
      <dgm:spPr/>
    </dgm:pt>
    <dgm:pt modelId="{2FB0D036-08DF-4DE1-8F3A-8D567F61AB9B}" type="pres">
      <dgm:prSet presAssocID="{B7A8B4EF-5E8C-4AF0-89C2-1347A87E0E22}" presName="composite" presStyleCnt="0"/>
      <dgm:spPr/>
    </dgm:pt>
    <dgm:pt modelId="{6D365FAF-3ED7-490F-B520-3B7B046CE2D6}" type="pres">
      <dgm:prSet presAssocID="{B7A8B4EF-5E8C-4AF0-89C2-1347A87E0E22}"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1B0ABA11-3C98-4B0B-8F48-F5FA80A2C022}" type="pres">
      <dgm:prSet presAssocID="{B7A8B4EF-5E8C-4AF0-89C2-1347A87E0E22}" presName="txShp" presStyleLbl="node1" presStyleIdx="0" presStyleCnt="1" custLinFactNeighborX="2810" custLinFactNeighborY="8000">
        <dgm:presLayoutVars>
          <dgm:bulletEnabled val="1"/>
        </dgm:presLayoutVars>
      </dgm:prSet>
      <dgm:spPr/>
      <dgm:t>
        <a:bodyPr/>
        <a:lstStyle/>
        <a:p>
          <a:pPr rtl="1"/>
          <a:endParaRPr lang="ar-SA"/>
        </a:p>
      </dgm:t>
    </dgm:pt>
  </dgm:ptLst>
  <dgm:cxnLst>
    <dgm:cxn modelId="{A0AE98E7-BA79-4E17-9470-502BA717F020}" type="presOf" srcId="{B7A8B4EF-5E8C-4AF0-89C2-1347A87E0E22}" destId="{1B0ABA11-3C98-4B0B-8F48-F5FA80A2C022}" srcOrd="0" destOrd="0" presId="urn:microsoft.com/office/officeart/2005/8/layout/vList3"/>
    <dgm:cxn modelId="{06ABB8E4-26F9-48A2-9553-5381B5AF990B}" type="presOf" srcId="{F869B7D7-45FB-4B5E-9544-7F5F92EE3E2C}" destId="{4CF7F0DD-456C-4216-BB97-8473805CB73C}" srcOrd="0" destOrd="0" presId="urn:microsoft.com/office/officeart/2005/8/layout/vList3"/>
    <dgm:cxn modelId="{B5E9C8BC-FF9B-42C5-89CB-FBC99C21E307}" srcId="{F869B7D7-45FB-4B5E-9544-7F5F92EE3E2C}" destId="{B7A8B4EF-5E8C-4AF0-89C2-1347A87E0E22}" srcOrd="0" destOrd="0" parTransId="{A3EF981B-A1A5-456A-B2A1-9AA583C59552}" sibTransId="{7687DBDB-7F6E-486E-B3F3-686F06835217}"/>
    <dgm:cxn modelId="{7BBB91D7-E557-4939-AA88-AFEAECD32C0D}" type="presParOf" srcId="{4CF7F0DD-456C-4216-BB97-8473805CB73C}" destId="{2FB0D036-08DF-4DE1-8F3A-8D567F61AB9B}" srcOrd="0" destOrd="0" presId="urn:microsoft.com/office/officeart/2005/8/layout/vList3"/>
    <dgm:cxn modelId="{F69B7C9D-3F7F-4DD2-92AA-936D8E914928}" type="presParOf" srcId="{2FB0D036-08DF-4DE1-8F3A-8D567F61AB9B}" destId="{6D365FAF-3ED7-490F-B520-3B7B046CE2D6}" srcOrd="0" destOrd="0" presId="urn:microsoft.com/office/officeart/2005/8/layout/vList3"/>
    <dgm:cxn modelId="{D0A4B9B3-BA39-4EEB-8D70-24E1209D31A6}" type="presParOf" srcId="{2FB0D036-08DF-4DE1-8F3A-8D567F61AB9B}" destId="{1B0ABA11-3C98-4B0B-8F48-F5FA80A2C02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AD30C7-1C03-48F8-BF26-288CC11EB8D7}">
      <dsp:nvSpPr>
        <dsp:cNvPr id="0" name=""/>
        <dsp:cNvSpPr/>
      </dsp:nvSpPr>
      <dsp:spPr>
        <a:xfrm>
          <a:off x="1166139" y="2037"/>
          <a:ext cx="3942781" cy="2943203"/>
        </a:xfrm>
        <a:prstGeom prst="round2SameRect">
          <a:avLst>
            <a:gd name="adj1" fmla="val 8000"/>
            <a:gd name="adj2" fmla="val 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0634B5-B7F9-4107-A510-5091D4457B41}">
      <dsp:nvSpPr>
        <dsp:cNvPr id="0" name=""/>
        <dsp:cNvSpPr/>
      </dsp:nvSpPr>
      <dsp:spPr>
        <a:xfrm>
          <a:off x="1166139" y="2945240"/>
          <a:ext cx="3942781" cy="1265577"/>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0" rIns="82550" bIns="0" numCol="1" spcCol="1270" anchor="ctr" anchorCtr="0">
          <a:noAutofit/>
        </a:bodyPr>
        <a:lstStyle/>
        <a:p>
          <a:pPr lvl="0" algn="l" defTabSz="2889250" rtl="1">
            <a:lnSpc>
              <a:spcPct val="90000"/>
            </a:lnSpc>
            <a:spcBef>
              <a:spcPct val="0"/>
            </a:spcBef>
            <a:spcAft>
              <a:spcPct val="35000"/>
            </a:spcAft>
          </a:pPr>
          <a:r>
            <a:rPr lang="ar-SA" sz="6500" kern="1200" dirty="0" smtClean="0"/>
            <a:t> </a:t>
          </a:r>
          <a:endParaRPr lang="ar-SA" sz="6500" kern="1200" dirty="0"/>
        </a:p>
      </dsp:txBody>
      <dsp:txXfrm>
        <a:off x="1166139" y="2945240"/>
        <a:ext cx="2776606" cy="1265577"/>
      </dsp:txXfrm>
    </dsp:sp>
    <dsp:sp modelId="{7E2D784E-3816-422D-A5C8-BEF096230C8A}">
      <dsp:nvSpPr>
        <dsp:cNvPr id="0" name=""/>
        <dsp:cNvSpPr/>
      </dsp:nvSpPr>
      <dsp:spPr>
        <a:xfrm>
          <a:off x="4092631" y="3146266"/>
          <a:ext cx="1379973" cy="1379973"/>
        </a:xfrm>
        <a:prstGeom prst="ellipse">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8538" t="-12311" r="-15044" b="-21551"/>
          </a:stretch>
        </a:blip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ABA11-3C98-4B0B-8F48-F5FA80A2C022}">
      <dsp:nvSpPr>
        <dsp:cNvPr id="0" name=""/>
        <dsp:cNvSpPr/>
      </dsp:nvSpPr>
      <dsp:spPr>
        <a:xfrm>
          <a:off x="123437" y="653"/>
          <a:ext cx="4065747" cy="668321"/>
        </a:xfrm>
        <a:prstGeom prst="homePlat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3820" rIns="294711" bIns="83820" numCol="1" spcCol="1270" anchor="ctr" anchorCtr="0">
          <a:noAutofit/>
        </a:bodyPr>
        <a:lstStyle/>
        <a:p>
          <a:pPr lvl="0" algn="ctr" defTabSz="977900" rtl="1">
            <a:lnSpc>
              <a:spcPct val="90000"/>
            </a:lnSpc>
            <a:spcBef>
              <a:spcPct val="0"/>
            </a:spcBef>
            <a:spcAft>
              <a:spcPct val="35000"/>
            </a:spcAft>
          </a:pPr>
          <a:r>
            <a:rPr lang="ar-SA" sz="2200" kern="1200" dirty="0" smtClean="0">
              <a:cs typeface="AdvertisingBold" pitchFamily="2" charset="-78"/>
            </a:rPr>
            <a:t>المستندات المحاسبية</a:t>
          </a:r>
          <a:endParaRPr lang="ar-SA" sz="2200" kern="1200" dirty="0">
            <a:cs typeface="AdvertisingBold" pitchFamily="2" charset="-78"/>
          </a:endParaRPr>
        </a:p>
      </dsp:txBody>
      <dsp:txXfrm>
        <a:off x="123437" y="653"/>
        <a:ext cx="3898667" cy="668321"/>
      </dsp:txXfrm>
    </dsp:sp>
    <dsp:sp modelId="{6D365FAF-3ED7-490F-B520-3B7B046CE2D6}">
      <dsp:nvSpPr>
        <dsp:cNvPr id="0" name=""/>
        <dsp:cNvSpPr/>
      </dsp:nvSpPr>
      <dsp:spPr>
        <a:xfrm>
          <a:off x="3153335" y="326"/>
          <a:ext cx="668321" cy="66832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ABA11-3C98-4B0B-8F48-F5FA80A2C022}">
      <dsp:nvSpPr>
        <dsp:cNvPr id="0" name=""/>
        <dsp:cNvSpPr/>
      </dsp:nvSpPr>
      <dsp:spPr>
        <a:xfrm>
          <a:off x="799568" y="0"/>
          <a:ext cx="4053840" cy="886047"/>
        </a:xfrm>
        <a:prstGeom prst="homePlate">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56464" tIns="83820" rIns="390722" bIns="83820" numCol="1" spcCol="1270" anchor="ctr" anchorCtr="0">
          <a:noAutofit/>
        </a:bodyPr>
        <a:lstStyle/>
        <a:p>
          <a:pPr lvl="0" algn="ctr" defTabSz="977900" rtl="1">
            <a:lnSpc>
              <a:spcPct val="90000"/>
            </a:lnSpc>
            <a:spcBef>
              <a:spcPct val="0"/>
            </a:spcBef>
            <a:spcAft>
              <a:spcPct val="35000"/>
            </a:spcAft>
          </a:pPr>
          <a:r>
            <a:rPr lang="ar-SA" sz="2200" kern="1200" dirty="0" smtClean="0">
              <a:cs typeface="AdvertisingBold" pitchFamily="2" charset="-78"/>
            </a:rPr>
            <a:t>العمليات المحاسبية</a:t>
          </a:r>
          <a:endParaRPr lang="ar-SA" sz="2200" kern="1200" dirty="0">
            <a:cs typeface="AdvertisingBold" pitchFamily="2" charset="-78"/>
          </a:endParaRPr>
        </a:p>
      </dsp:txBody>
      <dsp:txXfrm>
        <a:off x="799568" y="0"/>
        <a:ext cx="3832328" cy="886047"/>
      </dsp:txXfrm>
    </dsp:sp>
    <dsp:sp modelId="{6D365FAF-3ED7-490F-B520-3B7B046CE2D6}">
      <dsp:nvSpPr>
        <dsp:cNvPr id="0" name=""/>
        <dsp:cNvSpPr/>
      </dsp:nvSpPr>
      <dsp:spPr>
        <a:xfrm>
          <a:off x="4410384" y="0"/>
          <a:ext cx="886047" cy="88604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ABA11-3C98-4B0B-8F48-F5FA80A2C022}">
      <dsp:nvSpPr>
        <dsp:cNvPr id="0" name=""/>
        <dsp:cNvSpPr/>
      </dsp:nvSpPr>
      <dsp:spPr>
        <a:xfrm>
          <a:off x="799568" y="0"/>
          <a:ext cx="4053840" cy="886047"/>
        </a:xfrm>
        <a:prstGeom prst="homePlate">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63576" tIns="87630" rIns="390722" bIns="87630" numCol="1" spcCol="1270" anchor="ctr" anchorCtr="0">
          <a:noAutofit/>
        </a:bodyPr>
        <a:lstStyle/>
        <a:p>
          <a:pPr lvl="0" algn="ctr" defTabSz="1022350" rtl="1">
            <a:lnSpc>
              <a:spcPct val="90000"/>
            </a:lnSpc>
            <a:spcBef>
              <a:spcPct val="0"/>
            </a:spcBef>
            <a:spcAft>
              <a:spcPct val="35000"/>
            </a:spcAft>
          </a:pPr>
          <a:r>
            <a:rPr lang="ar-SA" sz="2300" kern="1200" dirty="0" smtClean="0">
              <a:cs typeface="AdvertisingBold" pitchFamily="2" charset="-78"/>
            </a:rPr>
            <a:t>دليل الحسابات</a:t>
          </a:r>
          <a:endParaRPr lang="ar-SA" sz="2300" kern="1200" dirty="0">
            <a:cs typeface="AdvertisingBold" pitchFamily="2" charset="-78"/>
          </a:endParaRPr>
        </a:p>
      </dsp:txBody>
      <dsp:txXfrm>
        <a:off x="799568" y="0"/>
        <a:ext cx="3832328" cy="886047"/>
      </dsp:txXfrm>
    </dsp:sp>
    <dsp:sp modelId="{6D365FAF-3ED7-490F-B520-3B7B046CE2D6}">
      <dsp:nvSpPr>
        <dsp:cNvPr id="0" name=""/>
        <dsp:cNvSpPr/>
      </dsp:nvSpPr>
      <dsp:spPr>
        <a:xfrm>
          <a:off x="4410384" y="0"/>
          <a:ext cx="886047" cy="88604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9F0863-4795-4BF9-BF26-4BDDCC7BFFCD}">
      <dsp:nvSpPr>
        <dsp:cNvPr id="0" name=""/>
        <dsp:cNvSpPr/>
      </dsp:nvSpPr>
      <dsp:spPr>
        <a:xfrm>
          <a:off x="766072" y="0"/>
          <a:ext cx="1981562" cy="4569341"/>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3576" tIns="163576" rIns="163576" bIns="163576" numCol="1" spcCol="1270" anchor="ctr" anchorCtr="0">
          <a:noAutofit/>
        </a:bodyPr>
        <a:lstStyle/>
        <a:p>
          <a:pPr lvl="0" algn="ctr" defTabSz="1022350" rtl="1">
            <a:lnSpc>
              <a:spcPct val="90000"/>
            </a:lnSpc>
            <a:spcBef>
              <a:spcPct val="0"/>
            </a:spcBef>
            <a:spcAft>
              <a:spcPct val="35000"/>
            </a:spcAft>
          </a:pPr>
          <a:r>
            <a:rPr lang="ar-SA" sz="2300" b="1" kern="1200" dirty="0" smtClean="0">
              <a:latin typeface="Traditional Arabic" pitchFamily="18" charset="-78"/>
              <a:cs typeface="Traditional Arabic" pitchFamily="18" charset="-78"/>
            </a:rPr>
            <a:t>حسابات تحليلية</a:t>
          </a:r>
          <a:endParaRPr lang="ar-SA" sz="2300" b="1" kern="1200" dirty="0">
            <a:latin typeface="Traditional Arabic" pitchFamily="18" charset="-78"/>
            <a:cs typeface="Traditional Arabic" pitchFamily="18" charset="-78"/>
          </a:endParaRPr>
        </a:p>
      </dsp:txBody>
      <dsp:txXfrm>
        <a:off x="766072" y="0"/>
        <a:ext cx="1981562" cy="1370802"/>
      </dsp:txXfrm>
    </dsp:sp>
    <dsp:sp modelId="{8DD33840-919A-4F1B-8846-8CBFA15039CD}">
      <dsp:nvSpPr>
        <dsp:cNvPr id="0" name=""/>
        <dsp:cNvSpPr/>
      </dsp:nvSpPr>
      <dsp:spPr>
        <a:xfrm>
          <a:off x="2962938" y="0"/>
          <a:ext cx="1997438" cy="4569341"/>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3576" tIns="163576" rIns="163576" bIns="163576" numCol="1" spcCol="1270" anchor="ctr" anchorCtr="0">
          <a:noAutofit/>
        </a:bodyPr>
        <a:lstStyle/>
        <a:p>
          <a:pPr lvl="0" algn="ctr" defTabSz="1022350" rtl="1">
            <a:lnSpc>
              <a:spcPct val="90000"/>
            </a:lnSpc>
            <a:spcBef>
              <a:spcPct val="0"/>
            </a:spcBef>
            <a:spcAft>
              <a:spcPct val="35000"/>
            </a:spcAft>
          </a:pPr>
          <a:r>
            <a:rPr lang="ar-SA" sz="2300" b="1" kern="1200" dirty="0" smtClean="0">
              <a:latin typeface="Traditional Arabic" pitchFamily="18" charset="-78"/>
              <a:cs typeface="Traditional Arabic" pitchFamily="18" charset="-78"/>
            </a:rPr>
            <a:t>حسابات فرعية</a:t>
          </a:r>
          <a:endParaRPr lang="ar-SA" sz="2300" b="1" kern="1200" dirty="0">
            <a:latin typeface="Traditional Arabic" pitchFamily="18" charset="-78"/>
            <a:cs typeface="Traditional Arabic" pitchFamily="18" charset="-78"/>
          </a:endParaRPr>
        </a:p>
      </dsp:txBody>
      <dsp:txXfrm>
        <a:off x="2962938" y="0"/>
        <a:ext cx="1997438" cy="1370802"/>
      </dsp:txXfrm>
    </dsp:sp>
    <dsp:sp modelId="{C991E593-94F0-428D-BBB1-87C3EC8C9BEE}">
      <dsp:nvSpPr>
        <dsp:cNvPr id="0" name=""/>
        <dsp:cNvSpPr/>
      </dsp:nvSpPr>
      <dsp:spPr>
        <a:xfrm>
          <a:off x="5175680" y="0"/>
          <a:ext cx="1968101" cy="4569341"/>
        </a:xfrm>
        <a:prstGeom prst="roundRect">
          <a:avLst>
            <a:gd name="adj" fmla="val 10000"/>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63576" tIns="163576" rIns="163576" bIns="163576" numCol="1" spcCol="1270" anchor="ctr" anchorCtr="0">
          <a:noAutofit/>
        </a:bodyPr>
        <a:lstStyle/>
        <a:p>
          <a:pPr lvl="0" algn="ctr" defTabSz="1022350" rtl="1">
            <a:lnSpc>
              <a:spcPct val="90000"/>
            </a:lnSpc>
            <a:spcBef>
              <a:spcPct val="0"/>
            </a:spcBef>
            <a:spcAft>
              <a:spcPct val="35000"/>
            </a:spcAft>
          </a:pPr>
          <a:r>
            <a:rPr lang="ar-SA" sz="2300" b="0" kern="1200" dirty="0" smtClean="0">
              <a:latin typeface="Traditional Arabic" pitchFamily="18" charset="-78"/>
              <a:cs typeface="Traditional Arabic" pitchFamily="18" charset="-78"/>
            </a:rPr>
            <a:t>حساب رئيسي</a:t>
          </a:r>
          <a:endParaRPr lang="ar-SA" sz="2300" b="0" kern="1200" dirty="0">
            <a:latin typeface="Traditional Arabic" pitchFamily="18" charset="-78"/>
            <a:cs typeface="Traditional Arabic" pitchFamily="18" charset="-78"/>
          </a:endParaRPr>
        </a:p>
      </dsp:txBody>
      <dsp:txXfrm>
        <a:off x="5175680" y="0"/>
        <a:ext cx="1968101" cy="1370802"/>
      </dsp:txXfrm>
    </dsp:sp>
    <dsp:sp modelId="{8D699395-E6F9-44B3-A93E-CD9CB01214C0}">
      <dsp:nvSpPr>
        <dsp:cNvPr id="0" name=""/>
        <dsp:cNvSpPr/>
      </dsp:nvSpPr>
      <dsp:spPr>
        <a:xfrm>
          <a:off x="5396045" y="2254209"/>
          <a:ext cx="1640084" cy="1473525"/>
        </a:xfrm>
        <a:prstGeom prst="roundRect">
          <a:avLst>
            <a:gd name="adj" fmla="val 10000"/>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4605" tIns="14605" rIns="14605" bIns="14605" numCol="1" spcCol="1270" anchor="ctr" anchorCtr="0">
          <a:noAutofit/>
        </a:bodyPr>
        <a:lstStyle/>
        <a:p>
          <a:pPr lvl="0" algn="ctr" defTabSz="1022350" rtl="1">
            <a:lnSpc>
              <a:spcPct val="90000"/>
            </a:lnSpc>
            <a:spcBef>
              <a:spcPct val="0"/>
            </a:spcBef>
            <a:spcAft>
              <a:spcPct val="35000"/>
            </a:spcAft>
          </a:pPr>
          <a:r>
            <a:rPr lang="ar-SA" sz="2300" b="0" kern="1200" dirty="0" smtClean="0">
              <a:latin typeface="Traditional Arabic" pitchFamily="18" charset="-78"/>
              <a:cs typeface="Traditional Arabic" pitchFamily="18" charset="-78"/>
            </a:rPr>
            <a:t>المصروفات العمومية والإدارية</a:t>
          </a:r>
          <a:endParaRPr lang="ar-SA" sz="2300" b="0" kern="1200" dirty="0">
            <a:latin typeface="Traditional Arabic" pitchFamily="18" charset="-78"/>
            <a:cs typeface="Traditional Arabic" pitchFamily="18" charset="-78"/>
          </a:endParaRPr>
        </a:p>
      </dsp:txBody>
      <dsp:txXfrm>
        <a:off x="5439203" y="2297367"/>
        <a:ext cx="1553768" cy="1387209"/>
      </dsp:txXfrm>
    </dsp:sp>
    <dsp:sp modelId="{3CF89ECE-BC72-4336-B2C0-F537E0953AB5}">
      <dsp:nvSpPr>
        <dsp:cNvPr id="0" name=""/>
        <dsp:cNvSpPr/>
      </dsp:nvSpPr>
      <dsp:spPr>
        <a:xfrm rot="13792931">
          <a:off x="4609813" y="2614728"/>
          <a:ext cx="956276" cy="21203"/>
        </a:xfrm>
        <a:custGeom>
          <a:avLst/>
          <a:gdLst/>
          <a:ahLst/>
          <a:cxnLst/>
          <a:rect l="0" t="0" r="0" b="0"/>
          <a:pathLst>
            <a:path>
              <a:moveTo>
                <a:pt x="0" y="10601"/>
              </a:moveTo>
              <a:lnTo>
                <a:pt x="956276" y="10601"/>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22350" rtl="1">
            <a:lnSpc>
              <a:spcPct val="90000"/>
            </a:lnSpc>
            <a:spcBef>
              <a:spcPct val="0"/>
            </a:spcBef>
            <a:spcAft>
              <a:spcPct val="35000"/>
            </a:spcAft>
          </a:pPr>
          <a:endParaRPr lang="ar-SA" sz="2300" kern="1200">
            <a:latin typeface="Traditional Arabic" pitchFamily="18" charset="-78"/>
            <a:cs typeface="Traditional Arabic" pitchFamily="18" charset="-78"/>
          </a:endParaRPr>
        </a:p>
      </dsp:txBody>
      <dsp:txXfrm rot="10800000">
        <a:off x="5064044" y="2601422"/>
        <a:ext cx="47813" cy="47813"/>
      </dsp:txXfrm>
    </dsp:sp>
    <dsp:sp modelId="{D0FAE367-E3D9-4CFF-89DC-4435DD8025EC}">
      <dsp:nvSpPr>
        <dsp:cNvPr id="0" name=""/>
        <dsp:cNvSpPr/>
      </dsp:nvSpPr>
      <dsp:spPr>
        <a:xfrm>
          <a:off x="3115325" y="1655920"/>
          <a:ext cx="1664532" cy="1207534"/>
        </a:xfrm>
        <a:prstGeom prst="roundRect">
          <a:avLst>
            <a:gd name="adj" fmla="val 1000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14605" tIns="14605" rIns="14605" bIns="14605" numCol="1" spcCol="1270" anchor="ctr" anchorCtr="0">
          <a:noAutofit/>
        </a:bodyPr>
        <a:lstStyle/>
        <a:p>
          <a:pPr lvl="0" algn="ctr" defTabSz="1022350" rtl="1">
            <a:lnSpc>
              <a:spcPct val="90000"/>
            </a:lnSpc>
            <a:spcBef>
              <a:spcPct val="0"/>
            </a:spcBef>
            <a:spcAft>
              <a:spcPct val="35000"/>
            </a:spcAft>
          </a:pPr>
          <a:r>
            <a:rPr lang="ar-SA" sz="2300" b="0" kern="1200" dirty="0" smtClean="0">
              <a:latin typeface="Traditional Arabic" pitchFamily="18" charset="-78"/>
              <a:cs typeface="Traditional Arabic" pitchFamily="18" charset="-78"/>
            </a:rPr>
            <a:t>تكاليف العمالة المباشرة</a:t>
          </a:r>
          <a:endParaRPr lang="ar-SA" sz="2300" b="0" kern="1200" dirty="0">
            <a:latin typeface="Traditional Arabic" pitchFamily="18" charset="-78"/>
            <a:cs typeface="Traditional Arabic" pitchFamily="18" charset="-78"/>
          </a:endParaRPr>
        </a:p>
      </dsp:txBody>
      <dsp:txXfrm>
        <a:off x="3150692" y="1691287"/>
        <a:ext cx="1593798" cy="1136800"/>
      </dsp:txXfrm>
    </dsp:sp>
    <dsp:sp modelId="{DD2C69A8-2A43-4D45-80DA-FEE5BA241BFD}">
      <dsp:nvSpPr>
        <dsp:cNvPr id="0" name=""/>
        <dsp:cNvSpPr/>
      </dsp:nvSpPr>
      <dsp:spPr>
        <a:xfrm rot="13727710">
          <a:off x="2432963" y="1939587"/>
          <a:ext cx="822741" cy="21203"/>
        </a:xfrm>
        <a:custGeom>
          <a:avLst/>
          <a:gdLst/>
          <a:ahLst/>
          <a:cxnLst/>
          <a:rect l="0" t="0" r="0" b="0"/>
          <a:pathLst>
            <a:path>
              <a:moveTo>
                <a:pt x="0" y="10601"/>
              </a:moveTo>
              <a:lnTo>
                <a:pt x="822741" y="10601"/>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22350" rtl="1">
            <a:lnSpc>
              <a:spcPct val="90000"/>
            </a:lnSpc>
            <a:spcBef>
              <a:spcPct val="0"/>
            </a:spcBef>
            <a:spcAft>
              <a:spcPct val="35000"/>
            </a:spcAft>
          </a:pPr>
          <a:endParaRPr lang="ar-SA" sz="2300" kern="1200">
            <a:latin typeface="Traditional Arabic" pitchFamily="18" charset="-78"/>
            <a:cs typeface="Traditional Arabic" pitchFamily="18" charset="-78"/>
          </a:endParaRPr>
        </a:p>
      </dsp:txBody>
      <dsp:txXfrm rot="10800000">
        <a:off x="2823765" y="1929620"/>
        <a:ext cx="41137" cy="41137"/>
      </dsp:txXfrm>
    </dsp:sp>
    <dsp:sp modelId="{0BA6BE68-5AD3-4A29-B027-31BDF5C8909C}">
      <dsp:nvSpPr>
        <dsp:cNvPr id="0" name=""/>
        <dsp:cNvSpPr/>
      </dsp:nvSpPr>
      <dsp:spPr>
        <a:xfrm>
          <a:off x="922040" y="1371560"/>
          <a:ext cx="1651301" cy="538258"/>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1">
            <a:lnSpc>
              <a:spcPct val="90000"/>
            </a:lnSpc>
            <a:spcBef>
              <a:spcPct val="0"/>
            </a:spcBef>
            <a:spcAft>
              <a:spcPct val="35000"/>
            </a:spcAft>
          </a:pPr>
          <a:r>
            <a:rPr lang="ar-SA" sz="2300" b="0" kern="1200" dirty="0" smtClean="0">
              <a:latin typeface="Traditional Arabic" pitchFamily="18" charset="-78"/>
              <a:cs typeface="Traditional Arabic" pitchFamily="18" charset="-78"/>
            </a:rPr>
            <a:t>رواتب</a:t>
          </a:r>
          <a:endParaRPr lang="ar-SA" sz="2300" b="0" kern="1200" dirty="0">
            <a:latin typeface="Traditional Arabic" pitchFamily="18" charset="-78"/>
            <a:cs typeface="Traditional Arabic" pitchFamily="18" charset="-78"/>
          </a:endParaRPr>
        </a:p>
      </dsp:txBody>
      <dsp:txXfrm>
        <a:off x="937805" y="1387325"/>
        <a:ext cx="1619771" cy="506728"/>
      </dsp:txXfrm>
    </dsp:sp>
    <dsp:sp modelId="{967AB4F3-6EDA-4589-AD06-28A3048729DC}">
      <dsp:nvSpPr>
        <dsp:cNvPr id="0" name=""/>
        <dsp:cNvSpPr/>
      </dsp:nvSpPr>
      <dsp:spPr>
        <a:xfrm rot="10800000">
          <a:off x="2573342" y="2249085"/>
          <a:ext cx="541983" cy="21203"/>
        </a:xfrm>
        <a:custGeom>
          <a:avLst/>
          <a:gdLst/>
          <a:ahLst/>
          <a:cxnLst/>
          <a:rect l="0" t="0" r="0" b="0"/>
          <a:pathLst>
            <a:path>
              <a:moveTo>
                <a:pt x="0" y="10601"/>
              </a:moveTo>
              <a:lnTo>
                <a:pt x="541983" y="10601"/>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22350" rtl="1">
            <a:lnSpc>
              <a:spcPct val="90000"/>
            </a:lnSpc>
            <a:spcBef>
              <a:spcPct val="0"/>
            </a:spcBef>
            <a:spcAft>
              <a:spcPct val="35000"/>
            </a:spcAft>
          </a:pPr>
          <a:endParaRPr lang="ar-SA" sz="2300" kern="1200">
            <a:latin typeface="Traditional Arabic" pitchFamily="18" charset="-78"/>
            <a:cs typeface="Traditional Arabic" pitchFamily="18" charset="-78"/>
          </a:endParaRPr>
        </a:p>
      </dsp:txBody>
      <dsp:txXfrm rot="10800000">
        <a:off x="2830784" y="2246137"/>
        <a:ext cx="27099" cy="27099"/>
      </dsp:txXfrm>
    </dsp:sp>
    <dsp:sp modelId="{D4CB296B-1B1F-4286-890A-B039CAAC3B11}">
      <dsp:nvSpPr>
        <dsp:cNvPr id="0" name=""/>
        <dsp:cNvSpPr/>
      </dsp:nvSpPr>
      <dsp:spPr>
        <a:xfrm>
          <a:off x="922040" y="1990558"/>
          <a:ext cx="1651301" cy="538258"/>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1">
            <a:lnSpc>
              <a:spcPct val="90000"/>
            </a:lnSpc>
            <a:spcBef>
              <a:spcPct val="0"/>
            </a:spcBef>
            <a:spcAft>
              <a:spcPct val="35000"/>
            </a:spcAft>
          </a:pPr>
          <a:r>
            <a:rPr lang="ar-SA" sz="2300" b="0" kern="1200" dirty="0" smtClean="0">
              <a:latin typeface="Traditional Arabic" pitchFamily="18" charset="-78"/>
              <a:cs typeface="Traditional Arabic" pitchFamily="18" charset="-78"/>
            </a:rPr>
            <a:t>إجازات</a:t>
          </a:r>
          <a:endParaRPr lang="ar-SA" sz="2300" b="0" kern="1200" dirty="0">
            <a:latin typeface="Traditional Arabic" pitchFamily="18" charset="-78"/>
            <a:cs typeface="Traditional Arabic" pitchFamily="18" charset="-78"/>
          </a:endParaRPr>
        </a:p>
      </dsp:txBody>
      <dsp:txXfrm>
        <a:off x="937805" y="2006323"/>
        <a:ext cx="1619771" cy="506728"/>
      </dsp:txXfrm>
    </dsp:sp>
    <dsp:sp modelId="{F3C1CBC7-7B45-4FBF-9EE9-735C4F825536}">
      <dsp:nvSpPr>
        <dsp:cNvPr id="0" name=""/>
        <dsp:cNvSpPr/>
      </dsp:nvSpPr>
      <dsp:spPr>
        <a:xfrm rot="7872290">
          <a:off x="2432963" y="2558584"/>
          <a:ext cx="822741" cy="21203"/>
        </a:xfrm>
        <a:custGeom>
          <a:avLst/>
          <a:gdLst/>
          <a:ahLst/>
          <a:cxnLst/>
          <a:rect l="0" t="0" r="0" b="0"/>
          <a:pathLst>
            <a:path>
              <a:moveTo>
                <a:pt x="0" y="10601"/>
              </a:moveTo>
              <a:lnTo>
                <a:pt x="822741" y="10601"/>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22350" rtl="1">
            <a:lnSpc>
              <a:spcPct val="90000"/>
            </a:lnSpc>
            <a:spcBef>
              <a:spcPct val="0"/>
            </a:spcBef>
            <a:spcAft>
              <a:spcPct val="35000"/>
            </a:spcAft>
          </a:pPr>
          <a:endParaRPr lang="ar-SA" sz="2300" kern="1200">
            <a:latin typeface="Traditional Arabic" pitchFamily="18" charset="-78"/>
            <a:cs typeface="Traditional Arabic" pitchFamily="18" charset="-78"/>
          </a:endParaRPr>
        </a:p>
      </dsp:txBody>
      <dsp:txXfrm rot="10800000">
        <a:off x="2823765" y="2548617"/>
        <a:ext cx="41137" cy="41137"/>
      </dsp:txXfrm>
    </dsp:sp>
    <dsp:sp modelId="{1BD35140-BAE6-47C0-9FDD-E1907619D852}">
      <dsp:nvSpPr>
        <dsp:cNvPr id="0" name=""/>
        <dsp:cNvSpPr/>
      </dsp:nvSpPr>
      <dsp:spPr>
        <a:xfrm>
          <a:off x="922040" y="2609555"/>
          <a:ext cx="1651301" cy="538258"/>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1">
            <a:lnSpc>
              <a:spcPct val="90000"/>
            </a:lnSpc>
            <a:spcBef>
              <a:spcPct val="0"/>
            </a:spcBef>
            <a:spcAft>
              <a:spcPct val="35000"/>
            </a:spcAft>
          </a:pPr>
          <a:r>
            <a:rPr lang="ar-SA" sz="2300" b="0" kern="1200" dirty="0" smtClean="0">
              <a:latin typeface="Traditional Arabic" pitchFamily="18" charset="-78"/>
              <a:cs typeface="Traditional Arabic" pitchFamily="18" charset="-78"/>
            </a:rPr>
            <a:t>علاج</a:t>
          </a:r>
          <a:endParaRPr lang="ar-SA" sz="2300" b="0" kern="1200" dirty="0">
            <a:latin typeface="Traditional Arabic" pitchFamily="18" charset="-78"/>
            <a:cs typeface="Traditional Arabic" pitchFamily="18" charset="-78"/>
          </a:endParaRPr>
        </a:p>
      </dsp:txBody>
      <dsp:txXfrm>
        <a:off x="937805" y="2625320"/>
        <a:ext cx="1619771" cy="506728"/>
      </dsp:txXfrm>
    </dsp:sp>
    <dsp:sp modelId="{37596ED6-799E-4ACD-8AD5-D1F28DCE0C9B}">
      <dsp:nvSpPr>
        <dsp:cNvPr id="0" name=""/>
        <dsp:cNvSpPr/>
      </dsp:nvSpPr>
      <dsp:spPr>
        <a:xfrm rot="7623035">
          <a:off x="4576609" y="3388474"/>
          <a:ext cx="1022684" cy="21203"/>
        </a:xfrm>
        <a:custGeom>
          <a:avLst/>
          <a:gdLst/>
          <a:ahLst/>
          <a:cxnLst/>
          <a:rect l="0" t="0" r="0" b="0"/>
          <a:pathLst>
            <a:path>
              <a:moveTo>
                <a:pt x="0" y="10601"/>
              </a:moveTo>
              <a:lnTo>
                <a:pt x="1022684" y="10601"/>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22350" rtl="1">
            <a:lnSpc>
              <a:spcPct val="90000"/>
            </a:lnSpc>
            <a:spcBef>
              <a:spcPct val="0"/>
            </a:spcBef>
            <a:spcAft>
              <a:spcPct val="35000"/>
            </a:spcAft>
          </a:pPr>
          <a:endParaRPr lang="ar-SA" sz="2300" kern="1200">
            <a:latin typeface="Traditional Arabic" pitchFamily="18" charset="-78"/>
            <a:cs typeface="Traditional Arabic" pitchFamily="18" charset="-78"/>
          </a:endParaRPr>
        </a:p>
      </dsp:txBody>
      <dsp:txXfrm rot="10800000">
        <a:off x="5062384" y="3373509"/>
        <a:ext cx="51134" cy="51134"/>
      </dsp:txXfrm>
    </dsp:sp>
    <dsp:sp modelId="{6CDDEEE0-007D-415F-B227-58EA43A660C6}">
      <dsp:nvSpPr>
        <dsp:cNvPr id="0" name=""/>
        <dsp:cNvSpPr/>
      </dsp:nvSpPr>
      <dsp:spPr>
        <a:xfrm>
          <a:off x="3115325" y="3288337"/>
          <a:ext cx="1664532" cy="1037687"/>
        </a:xfrm>
        <a:prstGeom prst="roundRect">
          <a:avLst>
            <a:gd name="adj" fmla="val 1000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14605" tIns="14605" rIns="14605" bIns="14605" numCol="1" spcCol="1270" anchor="ctr" anchorCtr="0">
          <a:noAutofit/>
        </a:bodyPr>
        <a:lstStyle/>
        <a:p>
          <a:pPr lvl="0" algn="ctr" defTabSz="1022350" rtl="1">
            <a:lnSpc>
              <a:spcPct val="90000"/>
            </a:lnSpc>
            <a:spcBef>
              <a:spcPct val="0"/>
            </a:spcBef>
            <a:spcAft>
              <a:spcPct val="35000"/>
            </a:spcAft>
          </a:pPr>
          <a:r>
            <a:rPr lang="ar-SA" sz="2300" b="0" kern="1200" dirty="0" smtClean="0">
              <a:latin typeface="Traditional Arabic" pitchFamily="18" charset="-78"/>
              <a:cs typeface="Traditional Arabic" pitchFamily="18" charset="-78"/>
            </a:rPr>
            <a:t>المستهلكات</a:t>
          </a:r>
          <a:endParaRPr lang="ar-SA" sz="2300" b="0" kern="1200" dirty="0">
            <a:latin typeface="Traditional Arabic" pitchFamily="18" charset="-78"/>
            <a:cs typeface="Traditional Arabic" pitchFamily="18" charset="-78"/>
          </a:endParaRPr>
        </a:p>
      </dsp:txBody>
      <dsp:txXfrm>
        <a:off x="3145718" y="3318730"/>
        <a:ext cx="1603746" cy="976901"/>
      </dsp:txXfrm>
    </dsp:sp>
    <dsp:sp modelId="{18416D33-26B1-46A5-A88A-73C912821BD0}">
      <dsp:nvSpPr>
        <dsp:cNvPr id="0" name=""/>
        <dsp:cNvSpPr/>
      </dsp:nvSpPr>
      <dsp:spPr>
        <a:xfrm rot="12583707">
          <a:off x="2532269" y="3641829"/>
          <a:ext cx="624127" cy="21203"/>
        </a:xfrm>
        <a:custGeom>
          <a:avLst/>
          <a:gdLst/>
          <a:ahLst/>
          <a:cxnLst/>
          <a:rect l="0" t="0" r="0" b="0"/>
          <a:pathLst>
            <a:path>
              <a:moveTo>
                <a:pt x="0" y="10601"/>
              </a:moveTo>
              <a:lnTo>
                <a:pt x="624127" y="10601"/>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22350" rtl="1">
            <a:lnSpc>
              <a:spcPct val="90000"/>
            </a:lnSpc>
            <a:spcBef>
              <a:spcPct val="0"/>
            </a:spcBef>
            <a:spcAft>
              <a:spcPct val="35000"/>
            </a:spcAft>
          </a:pPr>
          <a:endParaRPr lang="ar-SA" sz="2300" kern="1200">
            <a:latin typeface="Traditional Arabic" pitchFamily="18" charset="-78"/>
            <a:cs typeface="Traditional Arabic" pitchFamily="18" charset="-78"/>
          </a:endParaRPr>
        </a:p>
      </dsp:txBody>
      <dsp:txXfrm rot="10800000">
        <a:off x="2828730" y="3636828"/>
        <a:ext cx="31206" cy="31206"/>
      </dsp:txXfrm>
    </dsp:sp>
    <dsp:sp modelId="{6F931213-3A3E-41C2-89EB-D4CDFA5395E9}">
      <dsp:nvSpPr>
        <dsp:cNvPr id="0" name=""/>
        <dsp:cNvSpPr/>
      </dsp:nvSpPr>
      <dsp:spPr>
        <a:xfrm>
          <a:off x="922040" y="3228552"/>
          <a:ext cx="1651301" cy="538258"/>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1">
            <a:lnSpc>
              <a:spcPct val="90000"/>
            </a:lnSpc>
            <a:spcBef>
              <a:spcPct val="0"/>
            </a:spcBef>
            <a:spcAft>
              <a:spcPct val="35000"/>
            </a:spcAft>
          </a:pPr>
          <a:r>
            <a:rPr lang="ar-SA" sz="2300" b="0" kern="1200" dirty="0" smtClean="0">
              <a:latin typeface="Traditional Arabic" pitchFamily="18" charset="-78"/>
              <a:cs typeface="Traditional Arabic" pitchFamily="18" charset="-78"/>
            </a:rPr>
            <a:t>صيانة مباني</a:t>
          </a:r>
          <a:endParaRPr lang="ar-SA" sz="2300" b="0" kern="1200" dirty="0">
            <a:latin typeface="Traditional Arabic" pitchFamily="18" charset="-78"/>
            <a:cs typeface="Traditional Arabic" pitchFamily="18" charset="-78"/>
          </a:endParaRPr>
        </a:p>
      </dsp:txBody>
      <dsp:txXfrm>
        <a:off x="937805" y="3244317"/>
        <a:ext cx="1619771" cy="506728"/>
      </dsp:txXfrm>
    </dsp:sp>
    <dsp:sp modelId="{4E464DBC-25D2-44AB-97C4-5CE12D299C7F}">
      <dsp:nvSpPr>
        <dsp:cNvPr id="0" name=""/>
        <dsp:cNvSpPr/>
      </dsp:nvSpPr>
      <dsp:spPr>
        <a:xfrm rot="9016293">
          <a:off x="2532269" y="3951328"/>
          <a:ext cx="624127" cy="21203"/>
        </a:xfrm>
        <a:custGeom>
          <a:avLst/>
          <a:gdLst/>
          <a:ahLst/>
          <a:cxnLst/>
          <a:rect l="0" t="0" r="0" b="0"/>
          <a:pathLst>
            <a:path>
              <a:moveTo>
                <a:pt x="0" y="10601"/>
              </a:moveTo>
              <a:lnTo>
                <a:pt x="624127" y="10601"/>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22350" rtl="1">
            <a:lnSpc>
              <a:spcPct val="90000"/>
            </a:lnSpc>
            <a:spcBef>
              <a:spcPct val="0"/>
            </a:spcBef>
            <a:spcAft>
              <a:spcPct val="35000"/>
            </a:spcAft>
          </a:pPr>
          <a:endParaRPr lang="ar-SA" sz="2300" kern="1200">
            <a:latin typeface="Traditional Arabic" pitchFamily="18" charset="-78"/>
            <a:cs typeface="Traditional Arabic" pitchFamily="18" charset="-78"/>
          </a:endParaRPr>
        </a:p>
      </dsp:txBody>
      <dsp:txXfrm rot="10800000">
        <a:off x="2828730" y="3946326"/>
        <a:ext cx="31206" cy="31206"/>
      </dsp:txXfrm>
    </dsp:sp>
    <dsp:sp modelId="{6EEF6F60-478A-4649-9386-0A5FC5DAA30A}">
      <dsp:nvSpPr>
        <dsp:cNvPr id="0" name=""/>
        <dsp:cNvSpPr/>
      </dsp:nvSpPr>
      <dsp:spPr>
        <a:xfrm>
          <a:off x="922040" y="3847550"/>
          <a:ext cx="1651301" cy="538258"/>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1">
            <a:lnSpc>
              <a:spcPct val="90000"/>
            </a:lnSpc>
            <a:spcBef>
              <a:spcPct val="0"/>
            </a:spcBef>
            <a:spcAft>
              <a:spcPct val="35000"/>
            </a:spcAft>
          </a:pPr>
          <a:r>
            <a:rPr lang="ar-SA" sz="2300" b="0" kern="1200" dirty="0" smtClean="0">
              <a:latin typeface="Traditional Arabic" pitchFamily="18" charset="-78"/>
              <a:cs typeface="Traditional Arabic" pitchFamily="18" charset="-78"/>
            </a:rPr>
            <a:t>صيانة أجهزة</a:t>
          </a:r>
          <a:endParaRPr lang="ar-SA" sz="2300" b="0" kern="1200" dirty="0">
            <a:latin typeface="Traditional Arabic" pitchFamily="18" charset="-78"/>
            <a:cs typeface="Traditional Arabic" pitchFamily="18" charset="-78"/>
          </a:endParaRPr>
        </a:p>
      </dsp:txBody>
      <dsp:txXfrm>
        <a:off x="937805" y="3863315"/>
        <a:ext cx="1619771" cy="50672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ABA11-3C98-4B0B-8F48-F5FA80A2C022}">
      <dsp:nvSpPr>
        <dsp:cNvPr id="0" name=""/>
        <dsp:cNvSpPr/>
      </dsp:nvSpPr>
      <dsp:spPr>
        <a:xfrm>
          <a:off x="799568" y="0"/>
          <a:ext cx="4053840" cy="886047"/>
        </a:xfrm>
        <a:prstGeom prst="homePlat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3820" rIns="390722" bIns="83820" numCol="1" spcCol="1270" anchor="ctr" anchorCtr="0">
          <a:noAutofit/>
        </a:bodyPr>
        <a:lstStyle/>
        <a:p>
          <a:pPr lvl="0" algn="ctr" defTabSz="977900" rtl="1">
            <a:lnSpc>
              <a:spcPct val="90000"/>
            </a:lnSpc>
            <a:spcBef>
              <a:spcPct val="0"/>
            </a:spcBef>
            <a:spcAft>
              <a:spcPct val="35000"/>
            </a:spcAft>
          </a:pPr>
          <a:r>
            <a:rPr lang="ar-SA" sz="2200" kern="1200" dirty="0" smtClean="0">
              <a:cs typeface="AdvertisingBold" pitchFamily="2" charset="-78"/>
            </a:rPr>
            <a:t>تسجيل القيود المحاسبية</a:t>
          </a:r>
          <a:endParaRPr lang="ar-SA" sz="2200" kern="1200" dirty="0">
            <a:cs typeface="AdvertisingBold" pitchFamily="2" charset="-78"/>
          </a:endParaRPr>
        </a:p>
      </dsp:txBody>
      <dsp:txXfrm>
        <a:off x="799568" y="0"/>
        <a:ext cx="3832328" cy="886047"/>
      </dsp:txXfrm>
    </dsp:sp>
    <dsp:sp modelId="{6D365FAF-3ED7-490F-B520-3B7B046CE2D6}">
      <dsp:nvSpPr>
        <dsp:cNvPr id="0" name=""/>
        <dsp:cNvSpPr/>
      </dsp:nvSpPr>
      <dsp:spPr>
        <a:xfrm>
          <a:off x="4410384" y="0"/>
          <a:ext cx="886047" cy="88604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ABA11-3C98-4B0B-8F48-F5FA80A2C022}">
      <dsp:nvSpPr>
        <dsp:cNvPr id="0" name=""/>
        <dsp:cNvSpPr/>
      </dsp:nvSpPr>
      <dsp:spPr>
        <a:xfrm>
          <a:off x="799568" y="0"/>
          <a:ext cx="4053840" cy="886047"/>
        </a:xfrm>
        <a:prstGeom prst="homePlate">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63576" tIns="87630" rIns="390722" bIns="87630" numCol="1" spcCol="1270" anchor="ctr" anchorCtr="0">
          <a:noAutofit/>
        </a:bodyPr>
        <a:lstStyle/>
        <a:p>
          <a:pPr lvl="0" algn="ctr" defTabSz="1022350" rtl="1">
            <a:lnSpc>
              <a:spcPct val="90000"/>
            </a:lnSpc>
            <a:spcBef>
              <a:spcPct val="0"/>
            </a:spcBef>
            <a:spcAft>
              <a:spcPct val="35000"/>
            </a:spcAft>
          </a:pPr>
          <a:r>
            <a:rPr lang="ar-SA" sz="2300" kern="1200" dirty="0" smtClean="0">
              <a:cs typeface="AdvertisingBold" pitchFamily="2" charset="-78"/>
            </a:rPr>
            <a:t>دائن ومدين</a:t>
          </a:r>
          <a:endParaRPr lang="ar-SA" sz="2300" kern="1200" dirty="0">
            <a:cs typeface="AdvertisingBold" pitchFamily="2" charset="-78"/>
          </a:endParaRPr>
        </a:p>
      </dsp:txBody>
      <dsp:txXfrm>
        <a:off x="799568" y="0"/>
        <a:ext cx="3832328" cy="886047"/>
      </dsp:txXfrm>
    </dsp:sp>
    <dsp:sp modelId="{6D365FAF-3ED7-490F-B520-3B7B046CE2D6}">
      <dsp:nvSpPr>
        <dsp:cNvPr id="0" name=""/>
        <dsp:cNvSpPr/>
      </dsp:nvSpPr>
      <dsp:spPr>
        <a:xfrm>
          <a:off x="4410384" y="0"/>
          <a:ext cx="886047" cy="88604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ABA11-3C98-4B0B-8F48-F5FA80A2C022}">
      <dsp:nvSpPr>
        <dsp:cNvPr id="0" name=""/>
        <dsp:cNvSpPr/>
      </dsp:nvSpPr>
      <dsp:spPr>
        <a:xfrm>
          <a:off x="799568" y="0"/>
          <a:ext cx="4053840" cy="886047"/>
        </a:xfrm>
        <a:prstGeom prst="homePlate">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70688" tIns="91440" rIns="390722" bIns="91440" numCol="1" spcCol="1270" anchor="ctr" anchorCtr="0">
          <a:noAutofit/>
        </a:bodyPr>
        <a:lstStyle/>
        <a:p>
          <a:pPr lvl="0" algn="ctr" defTabSz="1066800" rtl="1">
            <a:lnSpc>
              <a:spcPct val="90000"/>
            </a:lnSpc>
            <a:spcBef>
              <a:spcPct val="0"/>
            </a:spcBef>
            <a:spcAft>
              <a:spcPct val="35000"/>
            </a:spcAft>
          </a:pPr>
          <a:r>
            <a:rPr lang="ar-SA" sz="2400" kern="1200" dirty="0" smtClean="0">
              <a:cs typeface="AdvertisingBold" pitchFamily="2" charset="-78"/>
            </a:rPr>
            <a:t>دفتر اليومية العامة</a:t>
          </a:r>
          <a:endParaRPr lang="ar-SA" sz="2400" kern="1200" dirty="0">
            <a:cs typeface="AdvertisingBold" pitchFamily="2" charset="-78"/>
          </a:endParaRPr>
        </a:p>
      </dsp:txBody>
      <dsp:txXfrm>
        <a:off x="799568" y="0"/>
        <a:ext cx="3832328" cy="886047"/>
      </dsp:txXfrm>
    </dsp:sp>
    <dsp:sp modelId="{6D365FAF-3ED7-490F-B520-3B7B046CE2D6}">
      <dsp:nvSpPr>
        <dsp:cNvPr id="0" name=""/>
        <dsp:cNvSpPr/>
      </dsp:nvSpPr>
      <dsp:spPr>
        <a:xfrm>
          <a:off x="4410384" y="0"/>
          <a:ext cx="886047" cy="88604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ABA11-3C98-4B0B-8F48-F5FA80A2C022}">
      <dsp:nvSpPr>
        <dsp:cNvPr id="0" name=""/>
        <dsp:cNvSpPr/>
      </dsp:nvSpPr>
      <dsp:spPr>
        <a:xfrm>
          <a:off x="847727" y="0"/>
          <a:ext cx="4053840" cy="693408"/>
        </a:xfrm>
        <a:prstGeom prst="homePlate">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63576" tIns="87630" rIns="305774" bIns="87630" numCol="1" spcCol="1270" anchor="ctr" anchorCtr="0">
          <a:noAutofit/>
        </a:bodyPr>
        <a:lstStyle/>
        <a:p>
          <a:pPr lvl="0" algn="ctr" defTabSz="1022350" rtl="1">
            <a:lnSpc>
              <a:spcPct val="90000"/>
            </a:lnSpc>
            <a:spcBef>
              <a:spcPct val="0"/>
            </a:spcBef>
            <a:spcAft>
              <a:spcPct val="35000"/>
            </a:spcAft>
          </a:pPr>
          <a:r>
            <a:rPr lang="ar-SA" sz="2300" kern="1200" dirty="0" smtClean="0">
              <a:cs typeface="AdvertisingBold" pitchFamily="2" charset="-78"/>
            </a:rPr>
            <a:t>ترحيل القيود</a:t>
          </a:r>
          <a:endParaRPr lang="ar-SA" sz="2300" kern="1200" dirty="0">
            <a:cs typeface="AdvertisingBold" pitchFamily="2" charset="-78"/>
          </a:endParaRPr>
        </a:p>
      </dsp:txBody>
      <dsp:txXfrm>
        <a:off x="847727" y="0"/>
        <a:ext cx="3880488" cy="693408"/>
      </dsp:txXfrm>
    </dsp:sp>
    <dsp:sp modelId="{6D365FAF-3ED7-490F-B520-3B7B046CE2D6}">
      <dsp:nvSpPr>
        <dsp:cNvPr id="0" name=""/>
        <dsp:cNvSpPr/>
      </dsp:nvSpPr>
      <dsp:spPr>
        <a:xfrm>
          <a:off x="4554864" y="0"/>
          <a:ext cx="693408" cy="69340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ABA11-3C98-4B0B-8F48-F5FA80A2C022}">
      <dsp:nvSpPr>
        <dsp:cNvPr id="0" name=""/>
        <dsp:cNvSpPr/>
      </dsp:nvSpPr>
      <dsp:spPr>
        <a:xfrm>
          <a:off x="847727" y="0"/>
          <a:ext cx="4053840" cy="693408"/>
        </a:xfrm>
        <a:prstGeom prst="homePlate">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13792" tIns="60960" rIns="305774" bIns="60960" numCol="1" spcCol="1270" anchor="ctr" anchorCtr="0">
          <a:noAutofit/>
        </a:bodyPr>
        <a:lstStyle/>
        <a:p>
          <a:pPr lvl="0" algn="ctr" defTabSz="711200" rtl="1">
            <a:lnSpc>
              <a:spcPct val="90000"/>
            </a:lnSpc>
            <a:spcBef>
              <a:spcPct val="0"/>
            </a:spcBef>
            <a:spcAft>
              <a:spcPct val="35000"/>
            </a:spcAft>
          </a:pPr>
          <a:r>
            <a:rPr lang="ar-SA" sz="1600" kern="1200" dirty="0" smtClean="0">
              <a:cs typeface="AdvertisingBold" pitchFamily="2" charset="-78"/>
            </a:rPr>
            <a:t>دفتر الأستاذ العام</a:t>
          </a:r>
          <a:endParaRPr lang="ar-SA" sz="1600" kern="1200" dirty="0">
            <a:cs typeface="AdvertisingBold" pitchFamily="2" charset="-78"/>
          </a:endParaRPr>
        </a:p>
      </dsp:txBody>
      <dsp:txXfrm>
        <a:off x="847727" y="0"/>
        <a:ext cx="3880488" cy="693408"/>
      </dsp:txXfrm>
    </dsp:sp>
    <dsp:sp modelId="{6D365FAF-3ED7-490F-B520-3B7B046CE2D6}">
      <dsp:nvSpPr>
        <dsp:cNvPr id="0" name=""/>
        <dsp:cNvSpPr/>
      </dsp:nvSpPr>
      <dsp:spPr>
        <a:xfrm>
          <a:off x="4554864" y="0"/>
          <a:ext cx="693408" cy="69340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ABA11-3C98-4B0B-8F48-F5FA80A2C022}">
      <dsp:nvSpPr>
        <dsp:cNvPr id="0" name=""/>
        <dsp:cNvSpPr/>
      </dsp:nvSpPr>
      <dsp:spPr>
        <a:xfrm>
          <a:off x="799568" y="0"/>
          <a:ext cx="4053840" cy="886047"/>
        </a:xfrm>
        <a:prstGeom prst="homePlat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87630" rIns="390722" bIns="87630" numCol="1" spcCol="1270" anchor="ctr" anchorCtr="0">
          <a:noAutofit/>
        </a:bodyPr>
        <a:lstStyle/>
        <a:p>
          <a:pPr lvl="0" algn="ctr" defTabSz="1022350" rtl="1">
            <a:lnSpc>
              <a:spcPct val="90000"/>
            </a:lnSpc>
            <a:spcBef>
              <a:spcPct val="0"/>
            </a:spcBef>
            <a:spcAft>
              <a:spcPct val="35000"/>
            </a:spcAft>
          </a:pPr>
          <a:r>
            <a:rPr lang="ar-SA" sz="2300" kern="1200" dirty="0" smtClean="0">
              <a:cs typeface="AdvertisingBold" pitchFamily="2" charset="-78"/>
            </a:rPr>
            <a:t>ميزان المراجعة</a:t>
          </a:r>
          <a:endParaRPr lang="ar-SA" sz="2300" kern="1200" dirty="0">
            <a:cs typeface="AdvertisingBold" pitchFamily="2" charset="-78"/>
          </a:endParaRPr>
        </a:p>
      </dsp:txBody>
      <dsp:txXfrm>
        <a:off x="799568" y="0"/>
        <a:ext cx="3832328" cy="886047"/>
      </dsp:txXfrm>
    </dsp:sp>
    <dsp:sp modelId="{6D365FAF-3ED7-490F-B520-3B7B046CE2D6}">
      <dsp:nvSpPr>
        <dsp:cNvPr id="0" name=""/>
        <dsp:cNvSpPr/>
      </dsp:nvSpPr>
      <dsp:spPr>
        <a:xfrm>
          <a:off x="4410384" y="0"/>
          <a:ext cx="886047" cy="88604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D1ECBE-B878-4976-B5FF-A6242BE6E011}">
      <dsp:nvSpPr>
        <dsp:cNvPr id="0" name=""/>
        <dsp:cNvSpPr/>
      </dsp:nvSpPr>
      <dsp:spPr>
        <a:xfrm>
          <a:off x="98926" y="483705"/>
          <a:ext cx="1281351" cy="12815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5F6813-1C4C-4CC0-94FF-8B61F1F0AB0D}">
      <dsp:nvSpPr>
        <dsp:cNvPr id="0" name=""/>
        <dsp:cNvSpPr/>
      </dsp:nvSpPr>
      <dsp:spPr>
        <a:xfrm>
          <a:off x="141887" y="526431"/>
          <a:ext cx="1196109" cy="1196108"/>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SA" sz="2400" b="0" kern="1200">
              <a:latin typeface="Traditional Arabic" panose="02020603050405020304" pitchFamily="18" charset="-78"/>
              <a:cs typeface="(AA) Sendebad" pitchFamily="2" charset="-78"/>
            </a:rPr>
            <a:t>استمتع</a:t>
          </a:r>
        </a:p>
      </dsp:txBody>
      <dsp:txXfrm>
        <a:off x="312370" y="697336"/>
        <a:ext cx="854461" cy="854298"/>
      </dsp:txXfrm>
    </dsp:sp>
    <dsp:sp modelId="{1FB0E880-B083-4D12-A1CF-482E54AB7A79}">
      <dsp:nvSpPr>
        <dsp:cNvPr id="0" name=""/>
        <dsp:cNvSpPr/>
      </dsp:nvSpPr>
      <dsp:spPr>
        <a:xfrm rot="13500000">
          <a:off x="1423995" y="483771"/>
          <a:ext cx="1281203" cy="1281203"/>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1BAF60-A1EF-4084-B27F-F7D621437EC8}">
      <dsp:nvSpPr>
        <dsp:cNvPr id="0" name=""/>
        <dsp:cNvSpPr/>
      </dsp:nvSpPr>
      <dsp:spPr>
        <a:xfrm>
          <a:off x="1465518" y="526431"/>
          <a:ext cx="1196109" cy="1196108"/>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SA" sz="2400" b="0" kern="1200">
              <a:latin typeface="Traditional Arabic" panose="02020603050405020304" pitchFamily="18" charset="-78"/>
              <a:cs typeface="(AA) Sendebad" pitchFamily="2" charset="-78"/>
            </a:rPr>
            <a:t>تفاعل</a:t>
          </a:r>
        </a:p>
      </dsp:txBody>
      <dsp:txXfrm>
        <a:off x="1636683" y="697336"/>
        <a:ext cx="854461" cy="854298"/>
      </dsp:txXfrm>
    </dsp:sp>
    <dsp:sp modelId="{5B3D8375-3040-49CD-B45C-6907ED3B4D97}">
      <dsp:nvSpPr>
        <dsp:cNvPr id="0" name=""/>
        <dsp:cNvSpPr/>
      </dsp:nvSpPr>
      <dsp:spPr>
        <a:xfrm rot="13500000">
          <a:off x="2747626" y="483771"/>
          <a:ext cx="1281203" cy="1281203"/>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8AB6E4-7A67-4DBE-B06A-4C1C95962E7A}">
      <dsp:nvSpPr>
        <dsp:cNvPr id="0" name=""/>
        <dsp:cNvSpPr/>
      </dsp:nvSpPr>
      <dsp:spPr>
        <a:xfrm>
          <a:off x="2789831" y="526431"/>
          <a:ext cx="1196109" cy="1196108"/>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SA" sz="2400" b="0" kern="1200">
              <a:latin typeface="Traditional Arabic" panose="02020603050405020304" pitchFamily="18" charset="-78"/>
              <a:cs typeface="(AA) Sendebad" pitchFamily="2" charset="-78"/>
            </a:rPr>
            <a:t>شارك</a:t>
          </a:r>
        </a:p>
      </dsp:txBody>
      <dsp:txXfrm>
        <a:off x="2960996" y="697336"/>
        <a:ext cx="854461" cy="854298"/>
      </dsp:txXfrm>
    </dsp:sp>
    <dsp:sp modelId="{E04C6D69-ECF6-41FB-A79A-411C5C4FCDFE}">
      <dsp:nvSpPr>
        <dsp:cNvPr id="0" name=""/>
        <dsp:cNvSpPr/>
      </dsp:nvSpPr>
      <dsp:spPr>
        <a:xfrm rot="13500000">
          <a:off x="4071939" y="483771"/>
          <a:ext cx="1281203" cy="1281203"/>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F20F1C-1446-45A7-BB2D-18409DBEA06C}">
      <dsp:nvSpPr>
        <dsp:cNvPr id="0" name=""/>
        <dsp:cNvSpPr/>
      </dsp:nvSpPr>
      <dsp:spPr>
        <a:xfrm>
          <a:off x="4114144" y="526431"/>
          <a:ext cx="1196109" cy="1196108"/>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SA" sz="2400" b="0" kern="1200">
              <a:latin typeface="Traditional Arabic" panose="02020603050405020304" pitchFamily="18" charset="-78"/>
              <a:cs typeface="(AA) Sendebad" pitchFamily="2" charset="-78"/>
            </a:rPr>
            <a:t>ناقش</a:t>
          </a:r>
        </a:p>
      </dsp:txBody>
      <dsp:txXfrm>
        <a:off x="4284627" y="697336"/>
        <a:ext cx="854461" cy="854298"/>
      </dsp:txXfrm>
    </dsp:sp>
    <dsp:sp modelId="{6B5ACB3A-90F8-4D8E-9C25-3A074943880E}">
      <dsp:nvSpPr>
        <dsp:cNvPr id="0" name=""/>
        <dsp:cNvSpPr/>
      </dsp:nvSpPr>
      <dsp:spPr>
        <a:xfrm rot="13500000">
          <a:off x="5396252" y="483771"/>
          <a:ext cx="1281203" cy="1281203"/>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0B8CE5-365F-470C-A615-1F8701773E83}">
      <dsp:nvSpPr>
        <dsp:cNvPr id="0" name=""/>
        <dsp:cNvSpPr/>
      </dsp:nvSpPr>
      <dsp:spPr>
        <a:xfrm>
          <a:off x="5438457" y="526431"/>
          <a:ext cx="1196109" cy="1196108"/>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SA" sz="2400" b="0" kern="1200" dirty="0" smtClean="0">
              <a:latin typeface="Traditional Arabic" panose="02020603050405020304" pitchFamily="18" charset="-78"/>
              <a:cs typeface="(AA) Sendebad" pitchFamily="2" charset="-78"/>
            </a:rPr>
            <a:t>تأمل</a:t>
          </a:r>
          <a:endParaRPr lang="ar-SA" sz="2400" b="0" kern="1200" dirty="0">
            <a:latin typeface="Traditional Arabic" panose="02020603050405020304" pitchFamily="18" charset="-78"/>
            <a:cs typeface="(AA) Sendebad" pitchFamily="2" charset="-78"/>
          </a:endParaRPr>
        </a:p>
      </dsp:txBody>
      <dsp:txXfrm>
        <a:off x="5608940" y="697336"/>
        <a:ext cx="854461" cy="85429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ABA11-3C98-4B0B-8F48-F5FA80A2C022}">
      <dsp:nvSpPr>
        <dsp:cNvPr id="0" name=""/>
        <dsp:cNvSpPr/>
      </dsp:nvSpPr>
      <dsp:spPr>
        <a:xfrm>
          <a:off x="831465" y="0"/>
          <a:ext cx="4053840" cy="758456"/>
        </a:xfrm>
        <a:prstGeom prst="homePlate">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13792" tIns="60960" rIns="334458" bIns="60960" numCol="1" spcCol="1270" anchor="ctr" anchorCtr="0">
          <a:noAutofit/>
        </a:bodyPr>
        <a:lstStyle/>
        <a:p>
          <a:pPr lvl="0" algn="ctr" defTabSz="711200" rtl="1">
            <a:lnSpc>
              <a:spcPct val="90000"/>
            </a:lnSpc>
            <a:spcBef>
              <a:spcPct val="0"/>
            </a:spcBef>
            <a:spcAft>
              <a:spcPct val="35000"/>
            </a:spcAft>
          </a:pPr>
          <a:r>
            <a:rPr lang="ar-SA" sz="1600" kern="1200" dirty="0" smtClean="0">
              <a:cs typeface="AdvertisingBold" pitchFamily="2" charset="-78"/>
            </a:rPr>
            <a:t>إعداد ميزان المراجعة</a:t>
          </a:r>
          <a:endParaRPr lang="ar-SA" sz="1600" kern="1200" dirty="0">
            <a:cs typeface="AdvertisingBold" pitchFamily="2" charset="-78"/>
          </a:endParaRPr>
        </a:p>
      </dsp:txBody>
      <dsp:txXfrm>
        <a:off x="831465" y="0"/>
        <a:ext cx="3864226" cy="758456"/>
      </dsp:txXfrm>
    </dsp:sp>
    <dsp:sp modelId="{6D365FAF-3ED7-490F-B520-3B7B046CE2D6}">
      <dsp:nvSpPr>
        <dsp:cNvPr id="0" name=""/>
        <dsp:cNvSpPr/>
      </dsp:nvSpPr>
      <dsp:spPr>
        <a:xfrm>
          <a:off x="4506078" y="0"/>
          <a:ext cx="758456" cy="75845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ABA11-3C98-4B0B-8F48-F5FA80A2C022}">
      <dsp:nvSpPr>
        <dsp:cNvPr id="0" name=""/>
        <dsp:cNvSpPr/>
      </dsp:nvSpPr>
      <dsp:spPr>
        <a:xfrm>
          <a:off x="799568" y="0"/>
          <a:ext cx="4053840" cy="886047"/>
        </a:xfrm>
        <a:prstGeom prst="homePlat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0960" rIns="390722" bIns="60960" numCol="1" spcCol="1270" anchor="ctr" anchorCtr="0">
          <a:noAutofit/>
        </a:bodyPr>
        <a:lstStyle/>
        <a:p>
          <a:pPr lvl="0" algn="ctr" defTabSz="711200" rtl="1">
            <a:lnSpc>
              <a:spcPct val="90000"/>
            </a:lnSpc>
            <a:spcBef>
              <a:spcPct val="0"/>
            </a:spcBef>
            <a:spcAft>
              <a:spcPct val="35000"/>
            </a:spcAft>
          </a:pPr>
          <a:r>
            <a:rPr lang="ar-SA" sz="1600" kern="1200" dirty="0" smtClean="0">
              <a:cs typeface="AdvertisingBold" pitchFamily="2" charset="-78"/>
            </a:rPr>
            <a:t>إعداد القوائم المالية</a:t>
          </a:r>
          <a:endParaRPr lang="ar-SA" sz="1600" kern="1200" dirty="0">
            <a:cs typeface="AdvertisingBold" pitchFamily="2" charset="-78"/>
          </a:endParaRPr>
        </a:p>
      </dsp:txBody>
      <dsp:txXfrm>
        <a:off x="799568" y="0"/>
        <a:ext cx="3832328" cy="886047"/>
      </dsp:txXfrm>
    </dsp:sp>
    <dsp:sp modelId="{6D365FAF-3ED7-490F-B520-3B7B046CE2D6}">
      <dsp:nvSpPr>
        <dsp:cNvPr id="0" name=""/>
        <dsp:cNvSpPr/>
      </dsp:nvSpPr>
      <dsp:spPr>
        <a:xfrm>
          <a:off x="4410384" y="0"/>
          <a:ext cx="886047" cy="88604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ABA11-3C98-4B0B-8F48-F5FA80A2C022}">
      <dsp:nvSpPr>
        <dsp:cNvPr id="0" name=""/>
        <dsp:cNvSpPr/>
      </dsp:nvSpPr>
      <dsp:spPr>
        <a:xfrm>
          <a:off x="320327" y="0"/>
          <a:ext cx="5816851" cy="886047"/>
        </a:xfrm>
        <a:prstGeom prst="homePlate">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13792" tIns="60960" rIns="390722" bIns="60960" numCol="1" spcCol="1270" anchor="ctr" anchorCtr="0">
          <a:noAutofit/>
        </a:bodyPr>
        <a:lstStyle/>
        <a:p>
          <a:pPr lvl="0" algn="ctr" defTabSz="711200" rtl="1">
            <a:lnSpc>
              <a:spcPct val="90000"/>
            </a:lnSpc>
            <a:spcBef>
              <a:spcPct val="0"/>
            </a:spcBef>
            <a:spcAft>
              <a:spcPct val="35000"/>
            </a:spcAft>
          </a:pPr>
          <a:r>
            <a:rPr lang="ar-SA" sz="1600" kern="1200" dirty="0" smtClean="0">
              <a:cs typeface="AdvertisingBold" pitchFamily="2" charset="-78"/>
            </a:rPr>
            <a:t>القوائم المالية في المؤسسات غير الربحية</a:t>
          </a:r>
          <a:endParaRPr lang="ar-SA" sz="1600" kern="1200" dirty="0">
            <a:cs typeface="AdvertisingBold" pitchFamily="2" charset="-78"/>
          </a:endParaRPr>
        </a:p>
      </dsp:txBody>
      <dsp:txXfrm>
        <a:off x="320327" y="0"/>
        <a:ext cx="5595339" cy="886047"/>
      </dsp:txXfrm>
    </dsp:sp>
    <dsp:sp modelId="{6D365FAF-3ED7-490F-B520-3B7B046CE2D6}">
      <dsp:nvSpPr>
        <dsp:cNvPr id="0" name=""/>
        <dsp:cNvSpPr/>
      </dsp:nvSpPr>
      <dsp:spPr>
        <a:xfrm>
          <a:off x="5429524" y="0"/>
          <a:ext cx="886047" cy="88604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B84293-D68D-430C-A75A-9EB77CFE5840}">
      <dsp:nvSpPr>
        <dsp:cNvPr id="0" name=""/>
        <dsp:cNvSpPr/>
      </dsp:nvSpPr>
      <dsp:spPr>
        <a:xfrm>
          <a:off x="2835449" y="268"/>
          <a:ext cx="2229869" cy="1008534"/>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ar-SA" sz="2300" kern="1200" smtClean="0">
              <a:cs typeface="AL-Mohanad Bold" pitchFamily="2" charset="-78"/>
            </a:rPr>
            <a:t>قائمة البرامج  والأنشطة  والمشروعات</a:t>
          </a:r>
          <a:endParaRPr lang="ar-SA" sz="2300" kern="1200"/>
        </a:p>
      </dsp:txBody>
      <dsp:txXfrm>
        <a:off x="2835449" y="268"/>
        <a:ext cx="2229869" cy="1008534"/>
      </dsp:txXfrm>
    </dsp:sp>
    <dsp:sp modelId="{AE1B5F24-9F6D-44E8-A887-4384699DF010}">
      <dsp:nvSpPr>
        <dsp:cNvPr id="0" name=""/>
        <dsp:cNvSpPr/>
      </dsp:nvSpPr>
      <dsp:spPr>
        <a:xfrm>
          <a:off x="1737155" y="268"/>
          <a:ext cx="998449" cy="100853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4000" b="-14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5F09BC-74D9-42A0-8A3C-EEBB9D41F321}">
      <dsp:nvSpPr>
        <dsp:cNvPr id="0" name=""/>
        <dsp:cNvSpPr/>
      </dsp:nvSpPr>
      <dsp:spPr>
        <a:xfrm>
          <a:off x="1737155" y="1175211"/>
          <a:ext cx="2229869" cy="1008534"/>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ar-SA" sz="2300" kern="1200" smtClean="0">
              <a:cs typeface="AL-Mohanad Bold" pitchFamily="2" charset="-78"/>
            </a:rPr>
            <a:t>قائمة الإيرادات والمصروفات </a:t>
          </a:r>
          <a:endParaRPr lang="en-US" sz="2300" kern="1200" dirty="0">
            <a:cs typeface="AL-Mohanad Bold" pitchFamily="2" charset="-78"/>
          </a:endParaRPr>
        </a:p>
      </dsp:txBody>
      <dsp:txXfrm>
        <a:off x="1737155" y="1175211"/>
        <a:ext cx="2229869" cy="1008534"/>
      </dsp:txXfrm>
    </dsp:sp>
    <dsp:sp modelId="{ABF98A5E-8281-414E-8C8E-48FEA72D25AC}">
      <dsp:nvSpPr>
        <dsp:cNvPr id="0" name=""/>
        <dsp:cNvSpPr/>
      </dsp:nvSpPr>
      <dsp:spPr>
        <a:xfrm>
          <a:off x="4066870" y="1175211"/>
          <a:ext cx="998449" cy="1008534"/>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9553EC-D7EA-4F74-826C-5BD60CAA83A5}">
      <dsp:nvSpPr>
        <dsp:cNvPr id="0" name=""/>
        <dsp:cNvSpPr/>
      </dsp:nvSpPr>
      <dsp:spPr>
        <a:xfrm>
          <a:off x="2835449" y="2350154"/>
          <a:ext cx="2229869" cy="1008534"/>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ar-SA" sz="2300" kern="1200" smtClean="0">
              <a:cs typeface="AL-Mohanad Bold" pitchFamily="2" charset="-78"/>
            </a:rPr>
            <a:t>قائمة التدفقات النقدية </a:t>
          </a:r>
          <a:endParaRPr lang="en-US" sz="2300" kern="1200" dirty="0">
            <a:cs typeface="AL-Mohanad Bold" pitchFamily="2" charset="-78"/>
          </a:endParaRPr>
        </a:p>
      </dsp:txBody>
      <dsp:txXfrm>
        <a:off x="2835449" y="2350154"/>
        <a:ext cx="2229869" cy="1008534"/>
      </dsp:txXfrm>
    </dsp:sp>
    <dsp:sp modelId="{D42AAB52-1445-41B4-A94F-0A7AD6031134}">
      <dsp:nvSpPr>
        <dsp:cNvPr id="0" name=""/>
        <dsp:cNvSpPr/>
      </dsp:nvSpPr>
      <dsp:spPr>
        <a:xfrm>
          <a:off x="1737155" y="2350154"/>
          <a:ext cx="998449" cy="100853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000" r="-1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F90929-EB43-46EC-A185-C9C5B4D45353}">
      <dsp:nvSpPr>
        <dsp:cNvPr id="0" name=""/>
        <dsp:cNvSpPr/>
      </dsp:nvSpPr>
      <dsp:spPr>
        <a:xfrm>
          <a:off x="1737155" y="3525096"/>
          <a:ext cx="2229869" cy="1008534"/>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ar-SA" sz="2300" kern="1200" dirty="0" smtClean="0">
              <a:cs typeface="AL-Mohanad Bold" pitchFamily="2" charset="-78"/>
            </a:rPr>
            <a:t>قائمة المركز المالي  </a:t>
          </a:r>
          <a:endParaRPr lang="ar-SA" sz="2300" kern="1200" dirty="0">
            <a:cs typeface="AL-Mohanad Bold" pitchFamily="2" charset="-78"/>
          </a:endParaRPr>
        </a:p>
      </dsp:txBody>
      <dsp:txXfrm>
        <a:off x="1737155" y="3525096"/>
        <a:ext cx="2229869" cy="1008534"/>
      </dsp:txXfrm>
    </dsp:sp>
    <dsp:sp modelId="{F1281BC0-A250-4F39-A6E5-72DEE50E61E7}">
      <dsp:nvSpPr>
        <dsp:cNvPr id="0" name=""/>
        <dsp:cNvSpPr/>
      </dsp:nvSpPr>
      <dsp:spPr>
        <a:xfrm>
          <a:off x="4066870" y="3525096"/>
          <a:ext cx="998449" cy="1008534"/>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7000" r="-17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6E0A36-59AE-4225-AC6A-5A9B6576925A}">
      <dsp:nvSpPr>
        <dsp:cNvPr id="0" name=""/>
        <dsp:cNvSpPr/>
      </dsp:nvSpPr>
      <dsp:spPr>
        <a:xfrm>
          <a:off x="1530661" y="2864282"/>
          <a:ext cx="1790657" cy="1543859"/>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1910" rIns="0" bIns="41910" numCol="1" spcCol="1270" anchor="ctr" anchorCtr="0">
          <a:noAutofit/>
        </a:bodyPr>
        <a:lstStyle/>
        <a:p>
          <a:pPr lvl="0" algn="ctr" defTabSz="1466850" rtl="1">
            <a:lnSpc>
              <a:spcPct val="90000"/>
            </a:lnSpc>
            <a:spcBef>
              <a:spcPct val="0"/>
            </a:spcBef>
            <a:spcAft>
              <a:spcPct val="35000"/>
            </a:spcAft>
          </a:pPr>
          <a:r>
            <a:rPr lang="ar-SA" sz="3300" kern="1200" dirty="0" smtClean="0">
              <a:cs typeface="AdvertisingBold" pitchFamily="2" charset="-78"/>
            </a:rPr>
            <a:t>3</a:t>
          </a:r>
          <a:endParaRPr lang="ar-SA" sz="3300" kern="1200" dirty="0">
            <a:cs typeface="AdvertisingBold" pitchFamily="2" charset="-78"/>
          </a:endParaRPr>
        </a:p>
      </dsp:txBody>
      <dsp:txXfrm>
        <a:off x="1808537" y="3103860"/>
        <a:ext cx="1234905" cy="1064703"/>
      </dsp:txXfrm>
    </dsp:sp>
    <dsp:sp modelId="{6615D6E9-8949-4657-88A0-AAC9F0071139}">
      <dsp:nvSpPr>
        <dsp:cNvPr id="0" name=""/>
        <dsp:cNvSpPr/>
      </dsp:nvSpPr>
      <dsp:spPr>
        <a:xfrm>
          <a:off x="1577180" y="3545865"/>
          <a:ext cx="209653" cy="180694"/>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84A020-09D3-449B-BA39-F80165741068}">
      <dsp:nvSpPr>
        <dsp:cNvPr id="0" name=""/>
        <dsp:cNvSpPr/>
      </dsp:nvSpPr>
      <dsp:spPr>
        <a:xfrm>
          <a:off x="0" y="2035044"/>
          <a:ext cx="1790657" cy="1543859"/>
        </a:xfrm>
        <a:prstGeom prst="hexagon">
          <a:avLst>
            <a:gd name="adj" fmla="val 25000"/>
            <a:gd name="vf" fmla="val 115470"/>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155154" t="5379" r="5770" b="-6119"/>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0E7149-3D66-4CD6-AB04-8943BD05D8C0}">
      <dsp:nvSpPr>
        <dsp:cNvPr id="0" name=""/>
        <dsp:cNvSpPr/>
      </dsp:nvSpPr>
      <dsp:spPr>
        <a:xfrm>
          <a:off x="1219049" y="3374959"/>
          <a:ext cx="209653" cy="180694"/>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4F7674-F570-44E3-984F-4B7DE31A0440}">
      <dsp:nvSpPr>
        <dsp:cNvPr id="0" name=""/>
        <dsp:cNvSpPr/>
      </dsp:nvSpPr>
      <dsp:spPr>
        <a:xfrm>
          <a:off x="3056225" y="2016689"/>
          <a:ext cx="1790657" cy="1543859"/>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1910" rIns="0" bIns="41910" numCol="1" spcCol="1270" anchor="ctr" anchorCtr="0">
          <a:noAutofit/>
        </a:bodyPr>
        <a:lstStyle/>
        <a:p>
          <a:pPr lvl="0" algn="ctr" defTabSz="1466850" rtl="1">
            <a:lnSpc>
              <a:spcPct val="90000"/>
            </a:lnSpc>
            <a:spcBef>
              <a:spcPct val="0"/>
            </a:spcBef>
            <a:spcAft>
              <a:spcPct val="35000"/>
            </a:spcAft>
          </a:pPr>
          <a:r>
            <a:rPr lang="ar-SA" sz="3300" kern="1200" dirty="0" smtClean="0">
              <a:cs typeface="AdvertisingBold" pitchFamily="2" charset="-78"/>
            </a:rPr>
            <a:t>الثالثة</a:t>
          </a:r>
          <a:endParaRPr lang="ar-SA" sz="3300" kern="1200" dirty="0">
            <a:cs typeface="AdvertisingBold" pitchFamily="2" charset="-78"/>
          </a:endParaRPr>
        </a:p>
      </dsp:txBody>
      <dsp:txXfrm>
        <a:off x="3334101" y="2256267"/>
        <a:ext cx="1234905" cy="1064703"/>
      </dsp:txXfrm>
    </dsp:sp>
    <dsp:sp modelId="{BFA00157-5DDA-4EB6-81D0-A804FEF1D6B5}">
      <dsp:nvSpPr>
        <dsp:cNvPr id="0" name=""/>
        <dsp:cNvSpPr/>
      </dsp:nvSpPr>
      <dsp:spPr>
        <a:xfrm>
          <a:off x="4280372" y="3354973"/>
          <a:ext cx="209653" cy="180694"/>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CD1338-CBFD-48C8-96F3-4F9CC303D3C3}">
      <dsp:nvSpPr>
        <dsp:cNvPr id="0" name=""/>
        <dsp:cNvSpPr/>
      </dsp:nvSpPr>
      <dsp:spPr>
        <a:xfrm>
          <a:off x="4581789" y="2864282"/>
          <a:ext cx="1790657" cy="1543859"/>
        </a:xfrm>
        <a:prstGeom prst="hexagon">
          <a:avLst>
            <a:gd name="adj" fmla="val 25000"/>
            <a:gd name="vf" fmla="val 1154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5000" b="-25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A91530-77AD-4DBA-97BA-3E790B28A1D8}">
      <dsp:nvSpPr>
        <dsp:cNvPr id="0" name=""/>
        <dsp:cNvSpPr/>
      </dsp:nvSpPr>
      <dsp:spPr>
        <a:xfrm>
          <a:off x="4628308" y="3545865"/>
          <a:ext cx="209653" cy="180694"/>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9CA3A4-85A8-4D1D-B93A-C15ABF81BC0C}">
      <dsp:nvSpPr>
        <dsp:cNvPr id="0" name=""/>
        <dsp:cNvSpPr/>
      </dsp:nvSpPr>
      <dsp:spPr>
        <a:xfrm>
          <a:off x="1530661" y="1172767"/>
          <a:ext cx="1790657" cy="1543859"/>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1910" rIns="0" bIns="41910" numCol="1" spcCol="1270" anchor="ctr" anchorCtr="0">
          <a:noAutofit/>
        </a:bodyPr>
        <a:lstStyle/>
        <a:p>
          <a:pPr lvl="0" algn="ctr" defTabSz="1466850" rtl="1">
            <a:lnSpc>
              <a:spcPct val="90000"/>
            </a:lnSpc>
            <a:spcBef>
              <a:spcPct val="0"/>
            </a:spcBef>
            <a:spcAft>
              <a:spcPct val="35000"/>
            </a:spcAft>
          </a:pPr>
          <a:r>
            <a:rPr lang="ar-SA" sz="3300" kern="1200" dirty="0" smtClean="0">
              <a:cs typeface="AdvertisingBold" pitchFamily="2" charset="-78"/>
            </a:rPr>
            <a:t>الوحدة</a:t>
          </a:r>
          <a:endParaRPr lang="ar-SA" sz="3300" kern="1200" dirty="0">
            <a:cs typeface="AdvertisingBold" pitchFamily="2" charset="-78"/>
          </a:endParaRPr>
        </a:p>
      </dsp:txBody>
      <dsp:txXfrm>
        <a:off x="1808537" y="1412345"/>
        <a:ext cx="1234905" cy="1064703"/>
      </dsp:txXfrm>
    </dsp:sp>
    <dsp:sp modelId="{3A212461-E9A9-459F-BA2F-731B34BEAC6C}">
      <dsp:nvSpPr>
        <dsp:cNvPr id="0" name=""/>
        <dsp:cNvSpPr/>
      </dsp:nvSpPr>
      <dsp:spPr>
        <a:xfrm>
          <a:off x="2744612" y="1206214"/>
          <a:ext cx="209653" cy="180694"/>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C2D6D1-5E78-4F1E-91CA-876B2FE7C176}">
      <dsp:nvSpPr>
        <dsp:cNvPr id="0" name=""/>
        <dsp:cNvSpPr/>
      </dsp:nvSpPr>
      <dsp:spPr>
        <a:xfrm>
          <a:off x="3056225" y="329253"/>
          <a:ext cx="1790657" cy="1543859"/>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7000" r="-7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CF7E50-796D-487F-8DE8-5BC0C308A9C9}">
      <dsp:nvSpPr>
        <dsp:cNvPr id="0" name=""/>
        <dsp:cNvSpPr/>
      </dsp:nvSpPr>
      <dsp:spPr>
        <a:xfrm>
          <a:off x="3109116" y="1007165"/>
          <a:ext cx="209653" cy="180694"/>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ABA11-3C98-4B0B-8F48-F5FA80A2C022}">
      <dsp:nvSpPr>
        <dsp:cNvPr id="0" name=""/>
        <dsp:cNvSpPr/>
      </dsp:nvSpPr>
      <dsp:spPr>
        <a:xfrm>
          <a:off x="867460" y="432"/>
          <a:ext cx="4322524" cy="885181"/>
        </a:xfrm>
        <a:prstGeom prst="homePlat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87630" rIns="390341" bIns="87630" numCol="1" spcCol="1270" anchor="ctr" anchorCtr="0">
          <a:noAutofit/>
        </a:bodyPr>
        <a:lstStyle/>
        <a:p>
          <a:pPr lvl="0" algn="ctr" defTabSz="1022350" rtl="1">
            <a:lnSpc>
              <a:spcPct val="90000"/>
            </a:lnSpc>
            <a:spcBef>
              <a:spcPct val="0"/>
            </a:spcBef>
            <a:spcAft>
              <a:spcPct val="35000"/>
            </a:spcAft>
          </a:pPr>
          <a:r>
            <a:rPr lang="ar-SA" sz="2300" kern="1200" dirty="0" smtClean="0">
              <a:cs typeface="AdvertisingBold" pitchFamily="2" charset="-78"/>
            </a:rPr>
            <a:t>مصطلحات محاسبية ومالية</a:t>
          </a:r>
          <a:endParaRPr lang="ar-SA" sz="2300" kern="1200" dirty="0">
            <a:cs typeface="AdvertisingBold" pitchFamily="2" charset="-78"/>
          </a:endParaRPr>
        </a:p>
      </dsp:txBody>
      <dsp:txXfrm>
        <a:off x="867460" y="432"/>
        <a:ext cx="4101229" cy="885181"/>
      </dsp:txXfrm>
    </dsp:sp>
    <dsp:sp modelId="{6D365FAF-3ED7-490F-B520-3B7B046CE2D6}">
      <dsp:nvSpPr>
        <dsp:cNvPr id="0" name=""/>
        <dsp:cNvSpPr/>
      </dsp:nvSpPr>
      <dsp:spPr>
        <a:xfrm>
          <a:off x="4747394" y="432"/>
          <a:ext cx="885181" cy="88518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ABA11-3C98-4B0B-8F48-F5FA80A2C022}">
      <dsp:nvSpPr>
        <dsp:cNvPr id="0" name=""/>
        <dsp:cNvSpPr/>
      </dsp:nvSpPr>
      <dsp:spPr>
        <a:xfrm>
          <a:off x="867244" y="0"/>
          <a:ext cx="4322524" cy="886047"/>
        </a:xfrm>
        <a:prstGeom prst="homePlat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0960" rIns="390722" bIns="60960" numCol="1" spcCol="1270" anchor="ctr" anchorCtr="0">
          <a:noAutofit/>
        </a:bodyPr>
        <a:lstStyle/>
        <a:p>
          <a:pPr lvl="0" algn="ctr" defTabSz="711200" rtl="1">
            <a:lnSpc>
              <a:spcPct val="90000"/>
            </a:lnSpc>
            <a:spcBef>
              <a:spcPct val="0"/>
            </a:spcBef>
            <a:spcAft>
              <a:spcPct val="35000"/>
            </a:spcAft>
          </a:pPr>
          <a:r>
            <a:rPr lang="ar-SA" sz="1600" kern="1200" dirty="0" smtClean="0">
              <a:cs typeface="AdvertisingBold" pitchFamily="2" charset="-78"/>
            </a:rPr>
            <a:t>المراجع</a:t>
          </a:r>
          <a:endParaRPr lang="ar-SA" sz="1600" kern="1200" dirty="0">
            <a:cs typeface="AdvertisingBold" pitchFamily="2" charset="-78"/>
          </a:endParaRPr>
        </a:p>
      </dsp:txBody>
      <dsp:txXfrm>
        <a:off x="867244" y="0"/>
        <a:ext cx="4101012" cy="886047"/>
      </dsp:txXfrm>
    </dsp:sp>
    <dsp:sp modelId="{6D365FAF-3ED7-490F-B520-3B7B046CE2D6}">
      <dsp:nvSpPr>
        <dsp:cNvPr id="0" name=""/>
        <dsp:cNvSpPr/>
      </dsp:nvSpPr>
      <dsp:spPr>
        <a:xfrm>
          <a:off x="4746745" y="0"/>
          <a:ext cx="886047" cy="88604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6E0A36-59AE-4225-AC6A-5A9B6576925A}">
      <dsp:nvSpPr>
        <dsp:cNvPr id="0" name=""/>
        <dsp:cNvSpPr/>
      </dsp:nvSpPr>
      <dsp:spPr>
        <a:xfrm>
          <a:off x="1530661" y="2864282"/>
          <a:ext cx="1790657" cy="1543859"/>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1910" rIns="0" bIns="41910" numCol="1" spcCol="1270" anchor="ctr" anchorCtr="0">
          <a:noAutofit/>
        </a:bodyPr>
        <a:lstStyle/>
        <a:p>
          <a:pPr lvl="0" algn="ctr" defTabSz="1466850" rtl="1">
            <a:lnSpc>
              <a:spcPct val="90000"/>
            </a:lnSpc>
            <a:spcBef>
              <a:spcPct val="0"/>
            </a:spcBef>
            <a:spcAft>
              <a:spcPct val="35000"/>
            </a:spcAft>
          </a:pPr>
          <a:r>
            <a:rPr lang="ar-SA" sz="3300" kern="1200" dirty="0" smtClean="0">
              <a:cs typeface="AdvertisingBold" pitchFamily="2" charset="-78"/>
            </a:rPr>
            <a:t>1</a:t>
          </a:r>
          <a:endParaRPr lang="ar-SA" sz="3300" kern="1200" dirty="0">
            <a:cs typeface="AdvertisingBold" pitchFamily="2" charset="-78"/>
          </a:endParaRPr>
        </a:p>
      </dsp:txBody>
      <dsp:txXfrm>
        <a:off x="1808537" y="3103860"/>
        <a:ext cx="1234905" cy="1064703"/>
      </dsp:txXfrm>
    </dsp:sp>
    <dsp:sp modelId="{6615D6E9-8949-4657-88A0-AAC9F0071139}">
      <dsp:nvSpPr>
        <dsp:cNvPr id="0" name=""/>
        <dsp:cNvSpPr/>
      </dsp:nvSpPr>
      <dsp:spPr>
        <a:xfrm>
          <a:off x="1577180" y="3545865"/>
          <a:ext cx="209653" cy="180694"/>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84A020-09D3-449B-BA39-F80165741068}">
      <dsp:nvSpPr>
        <dsp:cNvPr id="0" name=""/>
        <dsp:cNvSpPr/>
      </dsp:nvSpPr>
      <dsp:spPr>
        <a:xfrm>
          <a:off x="0" y="2035044"/>
          <a:ext cx="1790657" cy="1543859"/>
        </a:xfrm>
        <a:prstGeom prst="hexagon">
          <a:avLst>
            <a:gd name="adj" fmla="val 25000"/>
            <a:gd name="vf" fmla="val 115470"/>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9519" t="2624" r="-158904" b="-3364"/>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0E7149-3D66-4CD6-AB04-8943BD05D8C0}">
      <dsp:nvSpPr>
        <dsp:cNvPr id="0" name=""/>
        <dsp:cNvSpPr/>
      </dsp:nvSpPr>
      <dsp:spPr>
        <a:xfrm>
          <a:off x="1219049" y="3374959"/>
          <a:ext cx="209653" cy="180694"/>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4F7674-F570-44E3-984F-4B7DE31A0440}">
      <dsp:nvSpPr>
        <dsp:cNvPr id="0" name=""/>
        <dsp:cNvSpPr/>
      </dsp:nvSpPr>
      <dsp:spPr>
        <a:xfrm>
          <a:off x="3056225" y="2016689"/>
          <a:ext cx="1790657" cy="1543859"/>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1910" rIns="0" bIns="41910" numCol="1" spcCol="1270" anchor="ctr" anchorCtr="0">
          <a:noAutofit/>
        </a:bodyPr>
        <a:lstStyle/>
        <a:p>
          <a:pPr lvl="0" algn="ctr" defTabSz="1466850" rtl="1">
            <a:lnSpc>
              <a:spcPct val="90000"/>
            </a:lnSpc>
            <a:spcBef>
              <a:spcPct val="0"/>
            </a:spcBef>
            <a:spcAft>
              <a:spcPct val="35000"/>
            </a:spcAft>
          </a:pPr>
          <a:r>
            <a:rPr lang="ar-SA" sz="3300" kern="1200" dirty="0" smtClean="0">
              <a:cs typeface="AdvertisingBold" pitchFamily="2" charset="-78"/>
            </a:rPr>
            <a:t>الأولى</a:t>
          </a:r>
          <a:endParaRPr lang="ar-SA" sz="3300" kern="1200" dirty="0">
            <a:cs typeface="AdvertisingBold" pitchFamily="2" charset="-78"/>
          </a:endParaRPr>
        </a:p>
      </dsp:txBody>
      <dsp:txXfrm>
        <a:off x="3334101" y="2256267"/>
        <a:ext cx="1234905" cy="1064703"/>
      </dsp:txXfrm>
    </dsp:sp>
    <dsp:sp modelId="{BFA00157-5DDA-4EB6-81D0-A804FEF1D6B5}">
      <dsp:nvSpPr>
        <dsp:cNvPr id="0" name=""/>
        <dsp:cNvSpPr/>
      </dsp:nvSpPr>
      <dsp:spPr>
        <a:xfrm>
          <a:off x="4280372" y="3354973"/>
          <a:ext cx="209653" cy="180694"/>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CD1338-CBFD-48C8-96F3-4F9CC303D3C3}">
      <dsp:nvSpPr>
        <dsp:cNvPr id="0" name=""/>
        <dsp:cNvSpPr/>
      </dsp:nvSpPr>
      <dsp:spPr>
        <a:xfrm>
          <a:off x="4581789" y="2864282"/>
          <a:ext cx="1790657" cy="1543859"/>
        </a:xfrm>
        <a:prstGeom prst="hexagon">
          <a:avLst>
            <a:gd name="adj" fmla="val 25000"/>
            <a:gd name="vf" fmla="val 1154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5000" b="-25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A91530-77AD-4DBA-97BA-3E790B28A1D8}">
      <dsp:nvSpPr>
        <dsp:cNvPr id="0" name=""/>
        <dsp:cNvSpPr/>
      </dsp:nvSpPr>
      <dsp:spPr>
        <a:xfrm>
          <a:off x="4628308" y="3545865"/>
          <a:ext cx="209653" cy="180694"/>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9CA3A4-85A8-4D1D-B93A-C15ABF81BC0C}">
      <dsp:nvSpPr>
        <dsp:cNvPr id="0" name=""/>
        <dsp:cNvSpPr/>
      </dsp:nvSpPr>
      <dsp:spPr>
        <a:xfrm>
          <a:off x="1530661" y="1172767"/>
          <a:ext cx="1790657" cy="1543859"/>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1910" rIns="0" bIns="41910" numCol="1" spcCol="1270" anchor="ctr" anchorCtr="0">
          <a:noAutofit/>
        </a:bodyPr>
        <a:lstStyle/>
        <a:p>
          <a:pPr lvl="0" algn="ctr" defTabSz="1466850" rtl="1">
            <a:lnSpc>
              <a:spcPct val="90000"/>
            </a:lnSpc>
            <a:spcBef>
              <a:spcPct val="0"/>
            </a:spcBef>
            <a:spcAft>
              <a:spcPct val="35000"/>
            </a:spcAft>
          </a:pPr>
          <a:r>
            <a:rPr lang="ar-SA" sz="3300" kern="1200" dirty="0" smtClean="0">
              <a:cs typeface="AdvertisingBold" pitchFamily="2" charset="-78"/>
            </a:rPr>
            <a:t>الوحدة</a:t>
          </a:r>
          <a:endParaRPr lang="ar-SA" sz="3300" kern="1200" dirty="0">
            <a:cs typeface="AdvertisingBold" pitchFamily="2" charset="-78"/>
          </a:endParaRPr>
        </a:p>
      </dsp:txBody>
      <dsp:txXfrm>
        <a:off x="1808537" y="1412345"/>
        <a:ext cx="1234905" cy="1064703"/>
      </dsp:txXfrm>
    </dsp:sp>
    <dsp:sp modelId="{3A212461-E9A9-459F-BA2F-731B34BEAC6C}">
      <dsp:nvSpPr>
        <dsp:cNvPr id="0" name=""/>
        <dsp:cNvSpPr/>
      </dsp:nvSpPr>
      <dsp:spPr>
        <a:xfrm>
          <a:off x="2744612" y="1206214"/>
          <a:ext cx="209653" cy="180694"/>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C2D6D1-5E78-4F1E-91CA-876B2FE7C176}">
      <dsp:nvSpPr>
        <dsp:cNvPr id="0" name=""/>
        <dsp:cNvSpPr/>
      </dsp:nvSpPr>
      <dsp:spPr>
        <a:xfrm>
          <a:off x="3056225" y="329253"/>
          <a:ext cx="1790657" cy="1543859"/>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7000" r="-7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CF7E50-796D-487F-8DE8-5BC0C308A9C9}">
      <dsp:nvSpPr>
        <dsp:cNvPr id="0" name=""/>
        <dsp:cNvSpPr/>
      </dsp:nvSpPr>
      <dsp:spPr>
        <a:xfrm>
          <a:off x="3109116" y="1007165"/>
          <a:ext cx="209653" cy="180694"/>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00420F-CAA6-4FA2-98D2-2747D160A33D}">
      <dsp:nvSpPr>
        <dsp:cNvPr id="0" name=""/>
        <dsp:cNvSpPr/>
      </dsp:nvSpPr>
      <dsp:spPr>
        <a:xfrm>
          <a:off x="679843" y="0"/>
          <a:ext cx="3585548" cy="893135"/>
        </a:xfrm>
        <a:prstGeom prst="homePlat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3820" rIns="393848" bIns="83820" numCol="1" spcCol="1270" anchor="ctr" anchorCtr="0">
          <a:noAutofit/>
        </a:bodyPr>
        <a:lstStyle/>
        <a:p>
          <a:pPr lvl="0" algn="ctr" defTabSz="977900" rtl="1">
            <a:lnSpc>
              <a:spcPct val="100000"/>
            </a:lnSpc>
            <a:spcBef>
              <a:spcPct val="0"/>
            </a:spcBef>
            <a:spcAft>
              <a:spcPct val="35000"/>
            </a:spcAft>
          </a:pPr>
          <a:r>
            <a:rPr lang="ar-SA" sz="2200" kern="1200" smtClean="0">
              <a:cs typeface="AdvertisingBold" pitchFamily="2" charset="-78"/>
            </a:rPr>
            <a:t>مدخل </a:t>
          </a:r>
          <a:endParaRPr lang="ar-SA" sz="2200" kern="1200" dirty="0">
            <a:cs typeface="AdvertisingBold" pitchFamily="2" charset="-78"/>
          </a:endParaRPr>
        </a:p>
      </dsp:txBody>
      <dsp:txXfrm>
        <a:off x="679843" y="0"/>
        <a:ext cx="3362264" cy="893135"/>
      </dsp:txXfrm>
    </dsp:sp>
    <dsp:sp modelId="{44C370F2-6311-4F40-894D-FF0C27CA0276}">
      <dsp:nvSpPr>
        <dsp:cNvPr id="0" name=""/>
        <dsp:cNvSpPr/>
      </dsp:nvSpPr>
      <dsp:spPr>
        <a:xfrm>
          <a:off x="3818824" y="0"/>
          <a:ext cx="893135" cy="89313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6000" b="-16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48874A-97C2-4A21-8B2C-B0D9FED4192F}">
      <dsp:nvSpPr>
        <dsp:cNvPr id="0" name=""/>
        <dsp:cNvSpPr/>
      </dsp:nvSpPr>
      <dsp:spPr>
        <a:xfrm>
          <a:off x="4736174" y="1352599"/>
          <a:ext cx="1358800" cy="135880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ar-SA" sz="1400" kern="1200" dirty="0" smtClean="0">
              <a:cs typeface="AdvertisingBold" pitchFamily="2" charset="-78"/>
            </a:rPr>
            <a:t>مدخلات</a:t>
          </a:r>
          <a:endParaRPr lang="ar-SA" sz="1400" kern="1200" dirty="0">
            <a:cs typeface="AdvertisingBold" pitchFamily="2" charset="-78"/>
          </a:endParaRPr>
        </a:p>
      </dsp:txBody>
      <dsp:txXfrm>
        <a:off x="4935166" y="1551591"/>
        <a:ext cx="960816" cy="960816"/>
      </dsp:txXfrm>
    </dsp:sp>
    <dsp:sp modelId="{1712643A-8FE1-4434-BB2E-42E2E1B38242}">
      <dsp:nvSpPr>
        <dsp:cNvPr id="0" name=""/>
        <dsp:cNvSpPr/>
      </dsp:nvSpPr>
      <dsp:spPr>
        <a:xfrm>
          <a:off x="3837735" y="1637947"/>
          <a:ext cx="788104" cy="788104"/>
        </a:xfrm>
        <a:prstGeom prst="mathPlus">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ct val="35000"/>
            </a:spcAft>
          </a:pPr>
          <a:endParaRPr lang="ar-SA" sz="1400" kern="1200">
            <a:cs typeface="AdvertisingBold" pitchFamily="2" charset="-78"/>
          </a:endParaRPr>
        </a:p>
      </dsp:txBody>
      <dsp:txXfrm>
        <a:off x="3942198" y="1939318"/>
        <a:ext cx="579178" cy="185362"/>
      </dsp:txXfrm>
    </dsp:sp>
    <dsp:sp modelId="{8FCC7FEB-2286-470F-BCCA-E61C1D895566}">
      <dsp:nvSpPr>
        <dsp:cNvPr id="0" name=""/>
        <dsp:cNvSpPr/>
      </dsp:nvSpPr>
      <dsp:spPr>
        <a:xfrm>
          <a:off x="2368599" y="1352599"/>
          <a:ext cx="1358800" cy="135880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ar-SA" sz="1400" kern="1200" dirty="0" smtClean="0">
              <a:cs typeface="AdvertisingBold" pitchFamily="2" charset="-78"/>
            </a:rPr>
            <a:t>تشغيل</a:t>
          </a:r>
          <a:endParaRPr lang="ar-SA" sz="1400" kern="1200" dirty="0">
            <a:cs typeface="AdvertisingBold" pitchFamily="2" charset="-78"/>
          </a:endParaRPr>
        </a:p>
      </dsp:txBody>
      <dsp:txXfrm>
        <a:off x="2567591" y="1551591"/>
        <a:ext cx="960816" cy="960816"/>
      </dsp:txXfrm>
    </dsp:sp>
    <dsp:sp modelId="{78E66C0A-2137-4948-BCA2-4F14736F0F10}">
      <dsp:nvSpPr>
        <dsp:cNvPr id="0" name=""/>
        <dsp:cNvSpPr/>
      </dsp:nvSpPr>
      <dsp:spPr>
        <a:xfrm>
          <a:off x="1470160" y="1637947"/>
          <a:ext cx="788104" cy="788104"/>
        </a:xfrm>
        <a:prstGeom prst="mathEqual">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ct val="35000"/>
            </a:spcAft>
          </a:pPr>
          <a:endParaRPr lang="ar-SA" sz="1400" kern="1200">
            <a:cs typeface="AdvertisingBold" pitchFamily="2" charset="-78"/>
          </a:endParaRPr>
        </a:p>
      </dsp:txBody>
      <dsp:txXfrm>
        <a:off x="1574623" y="1800296"/>
        <a:ext cx="579178" cy="463406"/>
      </dsp:txXfrm>
    </dsp:sp>
    <dsp:sp modelId="{899BD486-76AF-43BF-B018-63242FB9854A}">
      <dsp:nvSpPr>
        <dsp:cNvPr id="0" name=""/>
        <dsp:cNvSpPr/>
      </dsp:nvSpPr>
      <dsp:spPr>
        <a:xfrm>
          <a:off x="1025" y="1352599"/>
          <a:ext cx="1358800" cy="135880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ar-SA" sz="1400" kern="1200" dirty="0" smtClean="0">
              <a:cs typeface="AdvertisingBold" pitchFamily="2" charset="-78"/>
            </a:rPr>
            <a:t>مخرجات</a:t>
          </a:r>
          <a:endParaRPr lang="ar-SA" sz="1400" kern="1200" dirty="0">
            <a:cs typeface="AdvertisingBold" pitchFamily="2" charset="-78"/>
          </a:endParaRPr>
        </a:p>
      </dsp:txBody>
      <dsp:txXfrm>
        <a:off x="200017" y="1551591"/>
        <a:ext cx="960816" cy="9608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00420F-CAA6-4FA2-98D2-2747D160A33D}">
      <dsp:nvSpPr>
        <dsp:cNvPr id="0" name=""/>
        <dsp:cNvSpPr/>
      </dsp:nvSpPr>
      <dsp:spPr>
        <a:xfrm>
          <a:off x="679843" y="0"/>
          <a:ext cx="3585548" cy="893135"/>
        </a:xfrm>
        <a:prstGeom prst="homePlate">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56464" tIns="83820" rIns="393848" bIns="83820" numCol="1" spcCol="1270" anchor="ctr" anchorCtr="0">
          <a:noAutofit/>
        </a:bodyPr>
        <a:lstStyle/>
        <a:p>
          <a:pPr lvl="0" algn="ctr" defTabSz="977900" rtl="1">
            <a:lnSpc>
              <a:spcPct val="100000"/>
            </a:lnSpc>
            <a:spcBef>
              <a:spcPct val="0"/>
            </a:spcBef>
            <a:spcAft>
              <a:spcPct val="35000"/>
            </a:spcAft>
          </a:pPr>
          <a:r>
            <a:rPr lang="ar-SA" sz="2200" kern="1200" dirty="0" smtClean="0">
              <a:solidFill>
                <a:schemeClr val="tx1"/>
              </a:solidFill>
              <a:cs typeface="AdvertisingBold" pitchFamily="2" charset="-78"/>
            </a:rPr>
            <a:t>النظام المحاسبي</a:t>
          </a:r>
          <a:endParaRPr lang="ar-SA" sz="2200" kern="1200" dirty="0">
            <a:solidFill>
              <a:schemeClr val="tx1"/>
            </a:solidFill>
            <a:cs typeface="AdvertisingBold" pitchFamily="2" charset="-78"/>
          </a:endParaRPr>
        </a:p>
      </dsp:txBody>
      <dsp:txXfrm>
        <a:off x="679843" y="0"/>
        <a:ext cx="3362264" cy="893135"/>
      </dsp:txXfrm>
    </dsp:sp>
    <dsp:sp modelId="{44C370F2-6311-4F40-894D-FF0C27CA0276}">
      <dsp:nvSpPr>
        <dsp:cNvPr id="0" name=""/>
        <dsp:cNvSpPr/>
      </dsp:nvSpPr>
      <dsp:spPr>
        <a:xfrm>
          <a:off x="3818824" y="0"/>
          <a:ext cx="893135" cy="89313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6000" b="-1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00420F-CAA6-4FA2-98D2-2747D160A33D}">
      <dsp:nvSpPr>
        <dsp:cNvPr id="0" name=""/>
        <dsp:cNvSpPr/>
      </dsp:nvSpPr>
      <dsp:spPr>
        <a:xfrm>
          <a:off x="679843" y="0"/>
          <a:ext cx="3585548" cy="893135"/>
        </a:xfrm>
        <a:prstGeom prst="homePlate">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56464" tIns="83820" rIns="393848" bIns="83820" numCol="1" spcCol="1270" anchor="ctr" anchorCtr="0">
          <a:noAutofit/>
        </a:bodyPr>
        <a:lstStyle/>
        <a:p>
          <a:pPr lvl="0" algn="ctr" defTabSz="977900" rtl="1">
            <a:lnSpc>
              <a:spcPct val="100000"/>
            </a:lnSpc>
            <a:spcBef>
              <a:spcPct val="0"/>
            </a:spcBef>
            <a:spcAft>
              <a:spcPct val="35000"/>
            </a:spcAft>
          </a:pPr>
          <a:r>
            <a:rPr lang="ar-SA" sz="2200" kern="1200" dirty="0" smtClean="0">
              <a:solidFill>
                <a:schemeClr val="tx1"/>
              </a:solidFill>
              <a:cs typeface="AdvertisingBold" pitchFamily="2" charset="-78"/>
            </a:rPr>
            <a:t>الدورة المحاسبية</a:t>
          </a:r>
          <a:endParaRPr lang="ar-SA" sz="2200" kern="1200" dirty="0">
            <a:solidFill>
              <a:schemeClr val="tx1"/>
            </a:solidFill>
            <a:cs typeface="AdvertisingBold" pitchFamily="2" charset="-78"/>
          </a:endParaRPr>
        </a:p>
      </dsp:txBody>
      <dsp:txXfrm>
        <a:off x="679843" y="0"/>
        <a:ext cx="3362264" cy="893135"/>
      </dsp:txXfrm>
    </dsp:sp>
    <dsp:sp modelId="{44C370F2-6311-4F40-894D-FF0C27CA0276}">
      <dsp:nvSpPr>
        <dsp:cNvPr id="0" name=""/>
        <dsp:cNvSpPr/>
      </dsp:nvSpPr>
      <dsp:spPr>
        <a:xfrm>
          <a:off x="3818824" y="0"/>
          <a:ext cx="893135" cy="89313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6000" b="-1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6E0A36-59AE-4225-AC6A-5A9B6576925A}">
      <dsp:nvSpPr>
        <dsp:cNvPr id="0" name=""/>
        <dsp:cNvSpPr/>
      </dsp:nvSpPr>
      <dsp:spPr>
        <a:xfrm>
          <a:off x="1530661" y="2864282"/>
          <a:ext cx="1790657" cy="1543859"/>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1910" rIns="0" bIns="41910" numCol="1" spcCol="1270" anchor="ctr" anchorCtr="0">
          <a:noAutofit/>
        </a:bodyPr>
        <a:lstStyle/>
        <a:p>
          <a:pPr lvl="0" algn="ctr" defTabSz="1466850" rtl="1">
            <a:lnSpc>
              <a:spcPct val="90000"/>
            </a:lnSpc>
            <a:spcBef>
              <a:spcPct val="0"/>
            </a:spcBef>
            <a:spcAft>
              <a:spcPct val="35000"/>
            </a:spcAft>
          </a:pPr>
          <a:r>
            <a:rPr lang="ar-SA" sz="3300" kern="1200" dirty="0" smtClean="0">
              <a:cs typeface="AdvertisingBold" pitchFamily="2" charset="-78"/>
            </a:rPr>
            <a:t>2</a:t>
          </a:r>
          <a:endParaRPr lang="ar-SA" sz="3300" kern="1200" dirty="0">
            <a:cs typeface="AdvertisingBold" pitchFamily="2" charset="-78"/>
          </a:endParaRPr>
        </a:p>
      </dsp:txBody>
      <dsp:txXfrm>
        <a:off x="1808537" y="3103860"/>
        <a:ext cx="1234905" cy="1064703"/>
      </dsp:txXfrm>
    </dsp:sp>
    <dsp:sp modelId="{6615D6E9-8949-4657-88A0-AAC9F0071139}">
      <dsp:nvSpPr>
        <dsp:cNvPr id="0" name=""/>
        <dsp:cNvSpPr/>
      </dsp:nvSpPr>
      <dsp:spPr>
        <a:xfrm>
          <a:off x="1577180" y="3545865"/>
          <a:ext cx="209653" cy="180694"/>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84A020-09D3-449B-BA39-F80165741068}">
      <dsp:nvSpPr>
        <dsp:cNvPr id="0" name=""/>
        <dsp:cNvSpPr/>
      </dsp:nvSpPr>
      <dsp:spPr>
        <a:xfrm>
          <a:off x="0" y="2035044"/>
          <a:ext cx="1790657" cy="1543859"/>
        </a:xfrm>
        <a:prstGeom prst="hexagon">
          <a:avLst>
            <a:gd name="adj" fmla="val 25000"/>
            <a:gd name="vf" fmla="val 115470"/>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75192" t="5379" r="-74192" b="-6119"/>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0E7149-3D66-4CD6-AB04-8943BD05D8C0}">
      <dsp:nvSpPr>
        <dsp:cNvPr id="0" name=""/>
        <dsp:cNvSpPr/>
      </dsp:nvSpPr>
      <dsp:spPr>
        <a:xfrm>
          <a:off x="1219049" y="3374959"/>
          <a:ext cx="209653" cy="180694"/>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4F7674-F570-44E3-984F-4B7DE31A0440}">
      <dsp:nvSpPr>
        <dsp:cNvPr id="0" name=""/>
        <dsp:cNvSpPr/>
      </dsp:nvSpPr>
      <dsp:spPr>
        <a:xfrm>
          <a:off x="3056225" y="2016689"/>
          <a:ext cx="1790657" cy="1543859"/>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1910" rIns="0" bIns="41910" numCol="1" spcCol="1270" anchor="ctr" anchorCtr="0">
          <a:noAutofit/>
        </a:bodyPr>
        <a:lstStyle/>
        <a:p>
          <a:pPr lvl="0" algn="ctr" defTabSz="1466850" rtl="1">
            <a:lnSpc>
              <a:spcPct val="90000"/>
            </a:lnSpc>
            <a:spcBef>
              <a:spcPct val="0"/>
            </a:spcBef>
            <a:spcAft>
              <a:spcPct val="35000"/>
            </a:spcAft>
          </a:pPr>
          <a:r>
            <a:rPr lang="ar-SA" sz="3300" kern="1200" dirty="0" smtClean="0">
              <a:cs typeface="AdvertisingBold" pitchFamily="2" charset="-78"/>
            </a:rPr>
            <a:t>الثانية</a:t>
          </a:r>
          <a:endParaRPr lang="ar-SA" sz="3300" kern="1200" dirty="0">
            <a:cs typeface="AdvertisingBold" pitchFamily="2" charset="-78"/>
          </a:endParaRPr>
        </a:p>
      </dsp:txBody>
      <dsp:txXfrm>
        <a:off x="3334101" y="2256267"/>
        <a:ext cx="1234905" cy="1064703"/>
      </dsp:txXfrm>
    </dsp:sp>
    <dsp:sp modelId="{BFA00157-5DDA-4EB6-81D0-A804FEF1D6B5}">
      <dsp:nvSpPr>
        <dsp:cNvPr id="0" name=""/>
        <dsp:cNvSpPr/>
      </dsp:nvSpPr>
      <dsp:spPr>
        <a:xfrm>
          <a:off x="4280372" y="3354973"/>
          <a:ext cx="209653" cy="180694"/>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CD1338-CBFD-48C8-96F3-4F9CC303D3C3}">
      <dsp:nvSpPr>
        <dsp:cNvPr id="0" name=""/>
        <dsp:cNvSpPr/>
      </dsp:nvSpPr>
      <dsp:spPr>
        <a:xfrm>
          <a:off x="4581789" y="2864282"/>
          <a:ext cx="1790657" cy="1543859"/>
        </a:xfrm>
        <a:prstGeom prst="hexagon">
          <a:avLst>
            <a:gd name="adj" fmla="val 25000"/>
            <a:gd name="vf" fmla="val 1154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5000" b="-25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A91530-77AD-4DBA-97BA-3E790B28A1D8}">
      <dsp:nvSpPr>
        <dsp:cNvPr id="0" name=""/>
        <dsp:cNvSpPr/>
      </dsp:nvSpPr>
      <dsp:spPr>
        <a:xfrm>
          <a:off x="4628308" y="3545865"/>
          <a:ext cx="209653" cy="180694"/>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9CA3A4-85A8-4D1D-B93A-C15ABF81BC0C}">
      <dsp:nvSpPr>
        <dsp:cNvPr id="0" name=""/>
        <dsp:cNvSpPr/>
      </dsp:nvSpPr>
      <dsp:spPr>
        <a:xfrm>
          <a:off x="1530661" y="1172767"/>
          <a:ext cx="1790657" cy="1543859"/>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1910" rIns="0" bIns="41910" numCol="1" spcCol="1270" anchor="ctr" anchorCtr="0">
          <a:noAutofit/>
        </a:bodyPr>
        <a:lstStyle/>
        <a:p>
          <a:pPr lvl="0" algn="ctr" defTabSz="1466850" rtl="1">
            <a:lnSpc>
              <a:spcPct val="90000"/>
            </a:lnSpc>
            <a:spcBef>
              <a:spcPct val="0"/>
            </a:spcBef>
            <a:spcAft>
              <a:spcPct val="35000"/>
            </a:spcAft>
          </a:pPr>
          <a:r>
            <a:rPr lang="ar-SA" sz="3300" kern="1200" dirty="0" smtClean="0">
              <a:cs typeface="AdvertisingBold" pitchFamily="2" charset="-78"/>
            </a:rPr>
            <a:t>الوحدة</a:t>
          </a:r>
          <a:endParaRPr lang="ar-SA" sz="3300" kern="1200" dirty="0">
            <a:cs typeface="AdvertisingBold" pitchFamily="2" charset="-78"/>
          </a:endParaRPr>
        </a:p>
      </dsp:txBody>
      <dsp:txXfrm>
        <a:off x="1808537" y="1412345"/>
        <a:ext cx="1234905" cy="1064703"/>
      </dsp:txXfrm>
    </dsp:sp>
    <dsp:sp modelId="{3A212461-E9A9-459F-BA2F-731B34BEAC6C}">
      <dsp:nvSpPr>
        <dsp:cNvPr id="0" name=""/>
        <dsp:cNvSpPr/>
      </dsp:nvSpPr>
      <dsp:spPr>
        <a:xfrm>
          <a:off x="2744612" y="1206214"/>
          <a:ext cx="209653" cy="180694"/>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C2D6D1-5E78-4F1E-91CA-876B2FE7C176}">
      <dsp:nvSpPr>
        <dsp:cNvPr id="0" name=""/>
        <dsp:cNvSpPr/>
      </dsp:nvSpPr>
      <dsp:spPr>
        <a:xfrm>
          <a:off x="3056225" y="329253"/>
          <a:ext cx="1790657" cy="1543859"/>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7000" r="-7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CF7E50-796D-487F-8DE8-5BC0C308A9C9}">
      <dsp:nvSpPr>
        <dsp:cNvPr id="0" name=""/>
        <dsp:cNvSpPr/>
      </dsp:nvSpPr>
      <dsp:spPr>
        <a:xfrm>
          <a:off x="3109116" y="1007165"/>
          <a:ext cx="209653" cy="180694"/>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ABA11-3C98-4B0B-8F48-F5FA80A2C022}">
      <dsp:nvSpPr>
        <dsp:cNvPr id="0" name=""/>
        <dsp:cNvSpPr/>
      </dsp:nvSpPr>
      <dsp:spPr>
        <a:xfrm>
          <a:off x="913481" y="0"/>
          <a:ext cx="4053840" cy="886047"/>
        </a:xfrm>
        <a:prstGeom prst="homePlat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3820" rIns="390722" bIns="83820" numCol="1" spcCol="1270" anchor="ctr" anchorCtr="0">
          <a:noAutofit/>
        </a:bodyPr>
        <a:lstStyle/>
        <a:p>
          <a:pPr lvl="0" algn="ctr" defTabSz="977900" rtl="1">
            <a:lnSpc>
              <a:spcPct val="90000"/>
            </a:lnSpc>
            <a:spcBef>
              <a:spcPct val="0"/>
            </a:spcBef>
            <a:spcAft>
              <a:spcPct val="35000"/>
            </a:spcAft>
          </a:pPr>
          <a:r>
            <a:rPr lang="ar-SA" sz="2200" kern="1200" dirty="0" smtClean="0">
              <a:cs typeface="AdvertisingBold" pitchFamily="2" charset="-78"/>
            </a:rPr>
            <a:t>تحليل العمليات المالية</a:t>
          </a:r>
          <a:endParaRPr lang="ar-SA" sz="2200" kern="1200" dirty="0">
            <a:cs typeface="AdvertisingBold" pitchFamily="2" charset="-78"/>
          </a:endParaRPr>
        </a:p>
      </dsp:txBody>
      <dsp:txXfrm>
        <a:off x="913481" y="0"/>
        <a:ext cx="3832328" cy="886047"/>
      </dsp:txXfrm>
    </dsp:sp>
    <dsp:sp modelId="{6D365FAF-3ED7-490F-B520-3B7B046CE2D6}">
      <dsp:nvSpPr>
        <dsp:cNvPr id="0" name=""/>
        <dsp:cNvSpPr/>
      </dsp:nvSpPr>
      <dsp:spPr>
        <a:xfrm>
          <a:off x="4410384" y="0"/>
          <a:ext cx="886047" cy="88604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معالجة دائرية "/>
  <dgm:desc val="يُستخدم لعرض الخطوات المتسلسة في عملية معينة. يمكن استخدام أحد عشر شكلاً من المستوى 1 كحد أقصى مع عدد غير محدود من أشكال المستوى 2. وهو ملائم للاستخدام مع مجموعات صغيرة من النصوص. لا يتم عرض النص غير المستخدَم، إلا أنه يبقى متوفرًا إذا قمت بالتبديل بين التخطيطات."/>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5181600" y="1"/>
            <a:ext cx="3962400" cy="344091"/>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sz="quarter" idx="1"/>
          </p:nvPr>
        </p:nvSpPr>
        <p:spPr>
          <a:xfrm>
            <a:off x="2117" y="1"/>
            <a:ext cx="3962400" cy="344091"/>
          </a:xfrm>
          <a:prstGeom prst="rect">
            <a:avLst/>
          </a:prstGeom>
        </p:spPr>
        <p:txBody>
          <a:bodyPr vert="horz" lIns="91440" tIns="45720" rIns="91440" bIns="45720" rtlCol="1"/>
          <a:lstStyle>
            <a:lvl1pPr algn="l">
              <a:defRPr sz="1200"/>
            </a:lvl1pPr>
          </a:lstStyle>
          <a:p>
            <a:fld id="{357A6371-C471-4E4C-8C48-B175CFEDEC79}" type="datetimeFigureOut">
              <a:rPr lang="ar-SA" smtClean="0"/>
              <a:t>19/03/37</a:t>
            </a:fld>
            <a:endParaRPr lang="ar-SA"/>
          </a:p>
        </p:txBody>
      </p:sp>
      <p:sp>
        <p:nvSpPr>
          <p:cNvPr id="4" name="عنصر نائب للتذييل 3"/>
          <p:cNvSpPr>
            <a:spLocks noGrp="1"/>
          </p:cNvSpPr>
          <p:nvPr>
            <p:ph type="ftr" sz="quarter" idx="2"/>
          </p:nvPr>
        </p:nvSpPr>
        <p:spPr>
          <a:xfrm>
            <a:off x="5181600" y="6513910"/>
            <a:ext cx="3962400" cy="344090"/>
          </a:xfrm>
          <a:prstGeom prst="rect">
            <a:avLst/>
          </a:prstGeom>
        </p:spPr>
        <p:txBody>
          <a:bodyPr vert="horz" lIns="91440" tIns="45720" rIns="91440" bIns="45720" rtlCol="1" anchor="b"/>
          <a:lstStyle>
            <a:lvl1pPr algn="r">
              <a:defRPr sz="1200"/>
            </a:lvl1pPr>
          </a:lstStyle>
          <a:p>
            <a:endParaRPr lang="ar-SA"/>
          </a:p>
        </p:txBody>
      </p:sp>
      <p:sp>
        <p:nvSpPr>
          <p:cNvPr id="5" name="عنصر نائب لرقم الشريحة 4"/>
          <p:cNvSpPr>
            <a:spLocks noGrp="1"/>
          </p:cNvSpPr>
          <p:nvPr>
            <p:ph type="sldNum" sz="quarter" idx="3"/>
          </p:nvPr>
        </p:nvSpPr>
        <p:spPr>
          <a:xfrm>
            <a:off x="2117" y="6513910"/>
            <a:ext cx="3962400" cy="344090"/>
          </a:xfrm>
          <a:prstGeom prst="rect">
            <a:avLst/>
          </a:prstGeom>
        </p:spPr>
        <p:txBody>
          <a:bodyPr vert="horz" lIns="91440" tIns="45720" rIns="91440" bIns="45720" rtlCol="1" anchor="b"/>
          <a:lstStyle>
            <a:lvl1pPr algn="l">
              <a:defRPr sz="1200"/>
            </a:lvl1pPr>
          </a:lstStyle>
          <a:p>
            <a:fld id="{16AD52CD-8D32-4C4A-9EFA-B34D6FFCAEC0}" type="slidenum">
              <a:rPr lang="ar-SA" smtClean="0"/>
              <a:t>‹#›</a:t>
            </a:fld>
            <a:endParaRPr lang="ar-SA"/>
          </a:p>
        </p:txBody>
      </p:sp>
    </p:spTree>
    <p:extLst>
      <p:ext uri="{BB962C8B-B14F-4D97-AF65-F5344CB8AC3E}">
        <p14:creationId xmlns:p14="http://schemas.microsoft.com/office/powerpoint/2010/main" val="487761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5181600" y="0"/>
            <a:ext cx="3962400" cy="344091"/>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2117" y="0"/>
            <a:ext cx="3962400" cy="344091"/>
          </a:xfrm>
          <a:prstGeom prst="rect">
            <a:avLst/>
          </a:prstGeom>
        </p:spPr>
        <p:txBody>
          <a:bodyPr vert="horz" lIns="91440" tIns="45720" rIns="91440" bIns="45720" rtlCol="1"/>
          <a:lstStyle>
            <a:lvl1pPr algn="l">
              <a:defRPr sz="1200"/>
            </a:lvl1pPr>
          </a:lstStyle>
          <a:p>
            <a:fld id="{CEFFB8D8-2889-42A1-8B3B-C677D873B974}" type="datetimeFigureOut">
              <a:rPr lang="ar-SA" smtClean="0"/>
              <a:t>19/03/37</a:t>
            </a:fld>
            <a:endParaRPr lang="ar-SA"/>
          </a:p>
        </p:txBody>
      </p:sp>
      <p:sp>
        <p:nvSpPr>
          <p:cNvPr id="4" name="عنصر نائب لصورة الشريحة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914400" y="3300412"/>
            <a:ext cx="7315200" cy="2700338"/>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5181600" y="6513910"/>
            <a:ext cx="3962400" cy="34409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2117" y="6513910"/>
            <a:ext cx="3962400" cy="344090"/>
          </a:xfrm>
          <a:prstGeom prst="rect">
            <a:avLst/>
          </a:prstGeom>
        </p:spPr>
        <p:txBody>
          <a:bodyPr vert="horz" lIns="91440" tIns="45720" rIns="91440" bIns="45720" rtlCol="1" anchor="b"/>
          <a:lstStyle>
            <a:lvl1pPr algn="l">
              <a:defRPr sz="1200"/>
            </a:lvl1pPr>
          </a:lstStyle>
          <a:p>
            <a:fld id="{6DD0415D-830C-467F-9C0D-8B3B1240D712}" type="slidenum">
              <a:rPr lang="ar-SA" smtClean="0"/>
              <a:t>‹#›</a:t>
            </a:fld>
            <a:endParaRPr lang="ar-SA"/>
          </a:p>
        </p:txBody>
      </p:sp>
    </p:spTree>
    <p:extLst>
      <p:ext uri="{BB962C8B-B14F-4D97-AF65-F5344CB8AC3E}">
        <p14:creationId xmlns:p14="http://schemas.microsoft.com/office/powerpoint/2010/main" val="254589860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شريحة عنوان">
    <p:spTree>
      <p:nvGrpSpPr>
        <p:cNvPr id="1" name=""/>
        <p:cNvGrpSpPr/>
        <p:nvPr/>
      </p:nvGrpSpPr>
      <p:grpSpPr>
        <a:xfrm>
          <a:off x="0" y="0"/>
          <a:ext cx="0" cy="0"/>
          <a:chOff x="0" y="0"/>
          <a:chExt cx="0" cy="0"/>
        </a:xfrm>
      </p:grpSpPr>
    </p:spTree>
    <p:extLst>
      <p:ext uri="{BB962C8B-B14F-4D97-AF65-F5344CB8AC3E}">
        <p14:creationId xmlns:p14="http://schemas.microsoft.com/office/powerpoint/2010/main" val="694106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7_مقارنة">
    <p:spTree>
      <p:nvGrpSpPr>
        <p:cNvPr id="1" name=""/>
        <p:cNvGrpSpPr/>
        <p:nvPr/>
      </p:nvGrpSpPr>
      <p:grpSpPr>
        <a:xfrm>
          <a:off x="0" y="0"/>
          <a:ext cx="0" cy="0"/>
          <a:chOff x="0" y="0"/>
          <a:chExt cx="0" cy="0"/>
        </a:xfrm>
      </p:grpSpPr>
      <p:pic>
        <p:nvPicPr>
          <p:cNvPr id="3074" name="Picture 2" descr="D:\مركز إياس\عروض ووثائق مشاريع\مركز معاهد\المحاسبة اليومية\مهارات 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2412"/>
            <a:ext cx="9144000" cy="6870412"/>
          </a:xfrm>
          <a:prstGeom prst="rect">
            <a:avLst/>
          </a:prstGeom>
          <a:noFill/>
          <a:extLst>
            <a:ext uri="{909E8E84-426E-40DD-AFC4-6F175D3DCCD1}">
              <a14:hiddenFill xmlns:a14="http://schemas.microsoft.com/office/drawing/2010/main">
                <a:solidFill>
                  <a:srgbClr val="FFFFFF"/>
                </a:solidFill>
              </a14:hiddenFill>
            </a:ext>
          </a:extLst>
        </p:spPr>
      </p:pic>
      <p:sp>
        <p:nvSpPr>
          <p:cNvPr id="2" name="مربع نص 1"/>
          <p:cNvSpPr txBox="1"/>
          <p:nvPr userDrawn="1"/>
        </p:nvSpPr>
        <p:spPr>
          <a:xfrm>
            <a:off x="504496" y="6570582"/>
            <a:ext cx="826813" cy="400110"/>
          </a:xfrm>
          <a:prstGeom prst="rect">
            <a:avLst/>
          </a:prstGeom>
          <a:noFill/>
        </p:spPr>
        <p:txBody>
          <a:bodyPr wrap="square" rtlCol="1">
            <a:spAutoFit/>
          </a:bodyPr>
          <a:lstStyle/>
          <a:p>
            <a:pPr algn="ctr"/>
            <a:fld id="{E3DBE655-EACE-4B03-A73B-5C865A301B15}" type="slidenum">
              <a:rPr lang="ar-SA" sz="2000" b="1" smtClean="0">
                <a:solidFill>
                  <a:schemeClr val="accent5">
                    <a:lumMod val="75000"/>
                  </a:schemeClr>
                </a:solidFill>
                <a:latin typeface="Traditional Arabic" panose="02020803070505020304" pitchFamily="18" charset="-78"/>
                <a:cs typeface="Traditional Arabic" panose="02020803070505020304" pitchFamily="18" charset="-78"/>
              </a:rPr>
              <a:pPr algn="ctr"/>
              <a:t>‹#›</a:t>
            </a:fld>
            <a:endParaRPr lang="ar-SA" sz="2000" b="1" dirty="0">
              <a:solidFill>
                <a:schemeClr val="accent5">
                  <a:lumMod val="75000"/>
                </a:schemeClr>
              </a:solidFill>
              <a:latin typeface="Traditional Arabic" panose="02020803070505020304" pitchFamily="18" charset="-78"/>
              <a:cs typeface="Traditional Arabic" panose="02020803070505020304" pitchFamily="18" charset="-78"/>
            </a:endParaRPr>
          </a:p>
        </p:txBody>
      </p:sp>
    </p:spTree>
    <p:extLst>
      <p:ext uri="{BB962C8B-B14F-4D97-AF65-F5344CB8AC3E}">
        <p14:creationId xmlns:p14="http://schemas.microsoft.com/office/powerpoint/2010/main" val="151042854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8_مقارنة">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522934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مقارنة">
    <p:spTree>
      <p:nvGrpSpPr>
        <p:cNvPr id="1" name=""/>
        <p:cNvGrpSpPr/>
        <p:nvPr/>
      </p:nvGrpSpPr>
      <p:grpSpPr>
        <a:xfrm>
          <a:off x="0" y="0"/>
          <a:ext cx="0" cy="0"/>
          <a:chOff x="0" y="0"/>
          <a:chExt cx="0" cy="0"/>
        </a:xfrm>
      </p:grpSpPr>
      <p:pic>
        <p:nvPicPr>
          <p:cNvPr id="3074" name="Picture 2" descr="D:\مركز إياس\عروض ووثائق مشاريع\مركز معاهد\المحاسبة اليومية\مهارات 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2412"/>
            <a:ext cx="9144000" cy="6870412"/>
          </a:xfrm>
          <a:prstGeom prst="rect">
            <a:avLst/>
          </a:prstGeom>
          <a:noFill/>
          <a:extLst>
            <a:ext uri="{909E8E84-426E-40DD-AFC4-6F175D3DCCD1}">
              <a14:hiddenFill xmlns:a14="http://schemas.microsoft.com/office/drawing/2010/main">
                <a:solidFill>
                  <a:srgbClr val="FFFFFF"/>
                </a:solidFill>
              </a14:hiddenFill>
            </a:ext>
          </a:extLst>
        </p:spPr>
      </p:pic>
      <p:sp>
        <p:nvSpPr>
          <p:cNvPr id="2" name="مربع نص 1"/>
          <p:cNvSpPr txBox="1"/>
          <p:nvPr userDrawn="1"/>
        </p:nvSpPr>
        <p:spPr>
          <a:xfrm>
            <a:off x="504496" y="6570582"/>
            <a:ext cx="826813" cy="400110"/>
          </a:xfrm>
          <a:prstGeom prst="rect">
            <a:avLst/>
          </a:prstGeom>
          <a:noFill/>
        </p:spPr>
        <p:txBody>
          <a:bodyPr wrap="square" rtlCol="1">
            <a:spAutoFit/>
          </a:bodyPr>
          <a:lstStyle/>
          <a:p>
            <a:pPr algn="ctr"/>
            <a:fld id="{E3DBE655-EACE-4B03-A73B-5C865A301B15}" type="slidenum">
              <a:rPr lang="ar-SA" sz="2000" b="1" smtClean="0">
                <a:solidFill>
                  <a:schemeClr val="accent5">
                    <a:lumMod val="75000"/>
                  </a:schemeClr>
                </a:solidFill>
                <a:latin typeface="Traditional Arabic" panose="02020803070505020304" pitchFamily="18" charset="-78"/>
                <a:cs typeface="Traditional Arabic" panose="02020803070505020304" pitchFamily="18" charset="-78"/>
              </a:rPr>
              <a:pPr algn="ctr"/>
              <a:t>‹#›</a:t>
            </a:fld>
            <a:endParaRPr lang="ar-SA" sz="2000" b="1" dirty="0">
              <a:solidFill>
                <a:schemeClr val="accent5">
                  <a:lumMod val="75000"/>
                </a:schemeClr>
              </a:solidFill>
              <a:latin typeface="Traditional Arabic" panose="02020803070505020304" pitchFamily="18" charset="-78"/>
              <a:cs typeface="Traditional Arabic" panose="02020803070505020304" pitchFamily="18" charset="-78"/>
            </a:endParaRPr>
          </a:p>
        </p:txBody>
      </p:sp>
    </p:spTree>
    <p:extLst>
      <p:ext uri="{BB962C8B-B14F-4D97-AF65-F5344CB8AC3E}">
        <p14:creationId xmlns:p14="http://schemas.microsoft.com/office/powerpoint/2010/main" val="259081200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_مقارنة">
    <p:spTree>
      <p:nvGrpSpPr>
        <p:cNvPr id="1" name=""/>
        <p:cNvGrpSpPr/>
        <p:nvPr/>
      </p:nvGrpSpPr>
      <p:grpSpPr>
        <a:xfrm>
          <a:off x="0" y="0"/>
          <a:ext cx="0" cy="0"/>
          <a:chOff x="0" y="0"/>
          <a:chExt cx="0" cy="0"/>
        </a:xfrm>
      </p:grpSpPr>
      <p:pic>
        <p:nvPicPr>
          <p:cNvPr id="3074" name="Picture 2" descr="D:\مركز إياس\عروض ووثائق مشاريع\مركز معاهد\المحاسبة اليومية\مهارات 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2412"/>
            <a:ext cx="9144000" cy="6870412"/>
          </a:xfrm>
          <a:prstGeom prst="rect">
            <a:avLst/>
          </a:prstGeom>
          <a:noFill/>
          <a:extLst>
            <a:ext uri="{909E8E84-426E-40DD-AFC4-6F175D3DCCD1}">
              <a14:hiddenFill xmlns:a14="http://schemas.microsoft.com/office/drawing/2010/main">
                <a:solidFill>
                  <a:srgbClr val="FFFFFF"/>
                </a:solidFill>
              </a14:hiddenFill>
            </a:ext>
          </a:extLst>
        </p:spPr>
      </p:pic>
      <p:sp>
        <p:nvSpPr>
          <p:cNvPr id="2" name="مربع نص 1"/>
          <p:cNvSpPr txBox="1"/>
          <p:nvPr userDrawn="1"/>
        </p:nvSpPr>
        <p:spPr>
          <a:xfrm>
            <a:off x="504496" y="6570582"/>
            <a:ext cx="826813" cy="400110"/>
          </a:xfrm>
          <a:prstGeom prst="rect">
            <a:avLst/>
          </a:prstGeom>
          <a:noFill/>
        </p:spPr>
        <p:txBody>
          <a:bodyPr wrap="square" rtlCol="1">
            <a:spAutoFit/>
          </a:bodyPr>
          <a:lstStyle/>
          <a:p>
            <a:pPr algn="ctr"/>
            <a:fld id="{E3DBE655-EACE-4B03-A73B-5C865A301B15}" type="slidenum">
              <a:rPr lang="ar-SA" sz="2000" b="1" smtClean="0">
                <a:solidFill>
                  <a:schemeClr val="accent5">
                    <a:lumMod val="75000"/>
                  </a:schemeClr>
                </a:solidFill>
                <a:latin typeface="Traditional Arabic" panose="02020803070505020304" pitchFamily="18" charset="-78"/>
                <a:cs typeface="Traditional Arabic" panose="02020803070505020304" pitchFamily="18" charset="-78"/>
              </a:rPr>
              <a:pPr algn="ctr"/>
              <a:t>‹#›</a:t>
            </a:fld>
            <a:endParaRPr lang="ar-SA" sz="2000" b="1" dirty="0">
              <a:solidFill>
                <a:schemeClr val="accent5">
                  <a:lumMod val="75000"/>
                </a:schemeClr>
              </a:solidFill>
              <a:latin typeface="Traditional Arabic" panose="02020803070505020304" pitchFamily="18" charset="-78"/>
              <a:cs typeface="Traditional Arabic" panose="02020803070505020304" pitchFamily="18" charset="-78"/>
            </a:endParaRPr>
          </a:p>
        </p:txBody>
      </p:sp>
    </p:spTree>
    <p:extLst>
      <p:ext uri="{BB962C8B-B14F-4D97-AF65-F5344CB8AC3E}">
        <p14:creationId xmlns:p14="http://schemas.microsoft.com/office/powerpoint/2010/main" val="141754905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مقارنة">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661435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2_مقارنة">
    <p:spTree>
      <p:nvGrpSpPr>
        <p:cNvPr id="1" name=""/>
        <p:cNvGrpSpPr/>
        <p:nvPr/>
      </p:nvGrpSpPr>
      <p:grpSpPr>
        <a:xfrm>
          <a:off x="0" y="0"/>
          <a:ext cx="0" cy="0"/>
          <a:chOff x="0" y="0"/>
          <a:chExt cx="0" cy="0"/>
        </a:xfrm>
      </p:grpSpPr>
      <p:pic>
        <p:nvPicPr>
          <p:cNvPr id="3074" name="Picture 2" descr="D:\مركز إياس\عروض ووثائق مشاريع\مركز معاهد\المحاسبة اليومية\مهارات 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2412"/>
            <a:ext cx="9144000" cy="6870412"/>
          </a:xfrm>
          <a:prstGeom prst="rect">
            <a:avLst/>
          </a:prstGeom>
          <a:noFill/>
          <a:extLst>
            <a:ext uri="{909E8E84-426E-40DD-AFC4-6F175D3DCCD1}">
              <a14:hiddenFill xmlns:a14="http://schemas.microsoft.com/office/drawing/2010/main">
                <a:solidFill>
                  <a:srgbClr val="FFFFFF"/>
                </a:solidFill>
              </a14:hiddenFill>
            </a:ext>
          </a:extLst>
        </p:spPr>
      </p:pic>
      <p:sp>
        <p:nvSpPr>
          <p:cNvPr id="2" name="مربع نص 1"/>
          <p:cNvSpPr txBox="1"/>
          <p:nvPr userDrawn="1"/>
        </p:nvSpPr>
        <p:spPr>
          <a:xfrm>
            <a:off x="504496" y="6570582"/>
            <a:ext cx="826813" cy="400110"/>
          </a:xfrm>
          <a:prstGeom prst="rect">
            <a:avLst/>
          </a:prstGeom>
          <a:noFill/>
        </p:spPr>
        <p:txBody>
          <a:bodyPr wrap="square" rtlCol="1">
            <a:spAutoFit/>
          </a:bodyPr>
          <a:lstStyle/>
          <a:p>
            <a:pPr algn="ctr"/>
            <a:fld id="{E3DBE655-EACE-4B03-A73B-5C865A301B15}" type="slidenum">
              <a:rPr lang="ar-SA" sz="2000" b="1" smtClean="0">
                <a:solidFill>
                  <a:schemeClr val="accent5">
                    <a:lumMod val="75000"/>
                  </a:schemeClr>
                </a:solidFill>
                <a:latin typeface="Traditional Arabic" panose="02020803070505020304" pitchFamily="18" charset="-78"/>
                <a:cs typeface="Traditional Arabic" panose="02020803070505020304" pitchFamily="18" charset="-78"/>
              </a:rPr>
              <a:pPr algn="ctr"/>
              <a:t>‹#›</a:t>
            </a:fld>
            <a:endParaRPr lang="ar-SA" sz="2000" b="1" dirty="0">
              <a:solidFill>
                <a:schemeClr val="accent5">
                  <a:lumMod val="75000"/>
                </a:schemeClr>
              </a:solidFill>
              <a:latin typeface="Traditional Arabic" panose="02020803070505020304" pitchFamily="18" charset="-78"/>
              <a:cs typeface="Traditional Arabic" panose="02020803070505020304" pitchFamily="18" charset="-78"/>
            </a:endParaRPr>
          </a:p>
        </p:txBody>
      </p:sp>
    </p:spTree>
    <p:extLst>
      <p:ext uri="{BB962C8B-B14F-4D97-AF65-F5344CB8AC3E}">
        <p14:creationId xmlns:p14="http://schemas.microsoft.com/office/powerpoint/2010/main" val="36072754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مقارنة">
    <p:spTree>
      <p:nvGrpSpPr>
        <p:cNvPr id="1" name=""/>
        <p:cNvGrpSpPr/>
        <p:nvPr/>
      </p:nvGrpSpPr>
      <p:grpSpPr>
        <a:xfrm>
          <a:off x="0" y="0"/>
          <a:ext cx="0" cy="0"/>
          <a:chOff x="0" y="0"/>
          <a:chExt cx="0" cy="0"/>
        </a:xfrm>
      </p:grpSpPr>
      <p:pic>
        <p:nvPicPr>
          <p:cNvPr id="3074" name="Picture 2" descr="D:\مركز إياس\عروض ووثائق مشاريع\مركز معاهد\المحاسبة اليومية\مهارات 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2412"/>
            <a:ext cx="9144000" cy="6870412"/>
          </a:xfrm>
          <a:prstGeom prst="rect">
            <a:avLst/>
          </a:prstGeom>
          <a:noFill/>
          <a:extLst>
            <a:ext uri="{909E8E84-426E-40DD-AFC4-6F175D3DCCD1}">
              <a14:hiddenFill xmlns:a14="http://schemas.microsoft.com/office/drawing/2010/main">
                <a:solidFill>
                  <a:srgbClr val="FFFFFF"/>
                </a:solidFill>
              </a14:hiddenFill>
            </a:ext>
          </a:extLst>
        </p:spPr>
      </p:pic>
      <p:sp>
        <p:nvSpPr>
          <p:cNvPr id="2" name="مربع نص 1"/>
          <p:cNvSpPr txBox="1"/>
          <p:nvPr userDrawn="1"/>
        </p:nvSpPr>
        <p:spPr>
          <a:xfrm>
            <a:off x="504496" y="6570582"/>
            <a:ext cx="826813" cy="400110"/>
          </a:xfrm>
          <a:prstGeom prst="rect">
            <a:avLst/>
          </a:prstGeom>
          <a:noFill/>
        </p:spPr>
        <p:txBody>
          <a:bodyPr wrap="square" rtlCol="1">
            <a:spAutoFit/>
          </a:bodyPr>
          <a:lstStyle/>
          <a:p>
            <a:pPr algn="ctr"/>
            <a:fld id="{E3DBE655-EACE-4B03-A73B-5C865A301B15}" type="slidenum">
              <a:rPr lang="ar-SA" sz="2000" b="1" smtClean="0">
                <a:solidFill>
                  <a:schemeClr val="accent5">
                    <a:lumMod val="75000"/>
                  </a:schemeClr>
                </a:solidFill>
                <a:latin typeface="Traditional Arabic" panose="02020803070505020304" pitchFamily="18" charset="-78"/>
                <a:cs typeface="Traditional Arabic" panose="02020803070505020304" pitchFamily="18" charset="-78"/>
              </a:rPr>
              <a:pPr algn="ctr"/>
              <a:t>‹#›</a:t>
            </a:fld>
            <a:endParaRPr lang="ar-SA" sz="2000" b="1" dirty="0">
              <a:solidFill>
                <a:schemeClr val="accent5">
                  <a:lumMod val="75000"/>
                </a:schemeClr>
              </a:solidFill>
              <a:latin typeface="Traditional Arabic" panose="02020803070505020304" pitchFamily="18" charset="-78"/>
              <a:cs typeface="Traditional Arabic" panose="02020803070505020304" pitchFamily="18" charset="-78"/>
            </a:endParaRPr>
          </a:p>
        </p:txBody>
      </p:sp>
    </p:spTree>
    <p:extLst>
      <p:ext uri="{BB962C8B-B14F-4D97-AF65-F5344CB8AC3E}">
        <p14:creationId xmlns:p14="http://schemas.microsoft.com/office/powerpoint/2010/main" val="340220245"/>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مقارنة">
    <p:spTree>
      <p:nvGrpSpPr>
        <p:cNvPr id="1" name=""/>
        <p:cNvGrpSpPr/>
        <p:nvPr/>
      </p:nvGrpSpPr>
      <p:grpSpPr>
        <a:xfrm>
          <a:off x="0" y="0"/>
          <a:ext cx="0" cy="0"/>
          <a:chOff x="0" y="0"/>
          <a:chExt cx="0" cy="0"/>
        </a:xfrm>
      </p:grpSpPr>
      <p:pic>
        <p:nvPicPr>
          <p:cNvPr id="3074" name="Picture 2" descr="D:\مركز إياس\عروض ووثائق مشاريع\مركز معاهد\المحاسبة اليومية\مهارات 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2412"/>
            <a:ext cx="9144000" cy="6870412"/>
          </a:xfrm>
          <a:prstGeom prst="rect">
            <a:avLst/>
          </a:prstGeom>
          <a:noFill/>
          <a:extLst>
            <a:ext uri="{909E8E84-426E-40DD-AFC4-6F175D3DCCD1}">
              <a14:hiddenFill xmlns:a14="http://schemas.microsoft.com/office/drawing/2010/main">
                <a:solidFill>
                  <a:srgbClr val="FFFFFF"/>
                </a:solidFill>
              </a14:hiddenFill>
            </a:ext>
          </a:extLst>
        </p:spPr>
      </p:pic>
      <p:sp>
        <p:nvSpPr>
          <p:cNvPr id="2" name="مربع نص 1"/>
          <p:cNvSpPr txBox="1"/>
          <p:nvPr userDrawn="1"/>
        </p:nvSpPr>
        <p:spPr>
          <a:xfrm>
            <a:off x="504496" y="6570582"/>
            <a:ext cx="826813" cy="400110"/>
          </a:xfrm>
          <a:prstGeom prst="rect">
            <a:avLst/>
          </a:prstGeom>
          <a:noFill/>
        </p:spPr>
        <p:txBody>
          <a:bodyPr wrap="square" rtlCol="1">
            <a:spAutoFit/>
          </a:bodyPr>
          <a:lstStyle/>
          <a:p>
            <a:pPr algn="ctr"/>
            <a:fld id="{E3DBE655-EACE-4B03-A73B-5C865A301B15}" type="slidenum">
              <a:rPr lang="ar-SA" sz="2000" b="1" smtClean="0">
                <a:solidFill>
                  <a:schemeClr val="accent5">
                    <a:lumMod val="75000"/>
                  </a:schemeClr>
                </a:solidFill>
                <a:latin typeface="Traditional Arabic" panose="02020803070505020304" pitchFamily="18" charset="-78"/>
                <a:cs typeface="Traditional Arabic" panose="02020803070505020304" pitchFamily="18" charset="-78"/>
              </a:rPr>
              <a:pPr algn="ctr"/>
              <a:t>‹#›</a:t>
            </a:fld>
            <a:endParaRPr lang="ar-SA" sz="2000" b="1" dirty="0">
              <a:solidFill>
                <a:schemeClr val="accent5">
                  <a:lumMod val="75000"/>
                </a:schemeClr>
              </a:solidFill>
              <a:latin typeface="Traditional Arabic" panose="02020803070505020304" pitchFamily="18" charset="-78"/>
              <a:cs typeface="Traditional Arabic" panose="02020803070505020304" pitchFamily="18" charset="-78"/>
            </a:endParaRPr>
          </a:p>
        </p:txBody>
      </p:sp>
    </p:spTree>
    <p:extLst>
      <p:ext uri="{BB962C8B-B14F-4D97-AF65-F5344CB8AC3E}">
        <p14:creationId xmlns:p14="http://schemas.microsoft.com/office/powerpoint/2010/main" val="1736286648"/>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5_مقارنة">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1661241"/>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مقارنة">
    <p:spTree>
      <p:nvGrpSpPr>
        <p:cNvPr id="1" name=""/>
        <p:cNvGrpSpPr/>
        <p:nvPr/>
      </p:nvGrpSpPr>
      <p:grpSpPr>
        <a:xfrm>
          <a:off x="0" y="0"/>
          <a:ext cx="0" cy="0"/>
          <a:chOff x="0" y="0"/>
          <a:chExt cx="0" cy="0"/>
        </a:xfrm>
      </p:grpSpPr>
    </p:spTree>
    <p:extLst>
      <p:ext uri="{BB962C8B-B14F-4D97-AF65-F5344CB8AC3E}">
        <p14:creationId xmlns:p14="http://schemas.microsoft.com/office/powerpoint/2010/main" val="87620530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12/30/2015</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pic>
        <p:nvPicPr>
          <p:cNvPr id="5" name="Picture 2" descr="D:\مركز إياس\عروض ووثائق مشاريع\مركز معاهد\المحاسبة اليومية\مهارات 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7166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0974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7_مقارنة">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2547392"/>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8_مقارنة">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2413344"/>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9_مقارنة">
    <p:spTree>
      <p:nvGrpSpPr>
        <p:cNvPr id="1" name=""/>
        <p:cNvGrpSpPr/>
        <p:nvPr/>
      </p:nvGrpSpPr>
      <p:grpSpPr>
        <a:xfrm>
          <a:off x="0" y="0"/>
          <a:ext cx="0" cy="0"/>
          <a:chOff x="0" y="0"/>
          <a:chExt cx="0" cy="0"/>
        </a:xfrm>
      </p:grpSpPr>
      <p:pic>
        <p:nvPicPr>
          <p:cNvPr id="3074" name="Picture 2" descr="D:\مركز إياس\عروض ووثائق مشاريع\مركز معاهد\المحاسبة اليومية\مهارات 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2412"/>
            <a:ext cx="9144000" cy="6870412"/>
          </a:xfrm>
          <a:prstGeom prst="rect">
            <a:avLst/>
          </a:prstGeom>
          <a:noFill/>
          <a:extLst>
            <a:ext uri="{909E8E84-426E-40DD-AFC4-6F175D3DCCD1}">
              <a14:hiddenFill xmlns:a14="http://schemas.microsoft.com/office/drawing/2010/main">
                <a:solidFill>
                  <a:srgbClr val="FFFFFF"/>
                </a:solidFill>
              </a14:hiddenFill>
            </a:ext>
          </a:extLst>
        </p:spPr>
      </p:pic>
      <p:sp>
        <p:nvSpPr>
          <p:cNvPr id="2" name="مربع نص 1"/>
          <p:cNvSpPr txBox="1"/>
          <p:nvPr userDrawn="1"/>
        </p:nvSpPr>
        <p:spPr>
          <a:xfrm>
            <a:off x="504496" y="6570582"/>
            <a:ext cx="826813" cy="400110"/>
          </a:xfrm>
          <a:prstGeom prst="rect">
            <a:avLst/>
          </a:prstGeom>
          <a:noFill/>
        </p:spPr>
        <p:txBody>
          <a:bodyPr wrap="square" rtlCol="1">
            <a:spAutoFit/>
          </a:bodyPr>
          <a:lstStyle/>
          <a:p>
            <a:pPr algn="ctr"/>
            <a:fld id="{E3DBE655-EACE-4B03-A73B-5C865A301B15}" type="slidenum">
              <a:rPr lang="ar-SA" sz="2000" b="1" smtClean="0">
                <a:solidFill>
                  <a:schemeClr val="accent5">
                    <a:lumMod val="75000"/>
                  </a:schemeClr>
                </a:solidFill>
                <a:latin typeface="Traditional Arabic" panose="02020803070505020304" pitchFamily="18" charset="-78"/>
                <a:cs typeface="Traditional Arabic" panose="02020803070505020304" pitchFamily="18" charset="-78"/>
              </a:rPr>
              <a:pPr algn="ctr"/>
              <a:t>‹#›</a:t>
            </a:fld>
            <a:endParaRPr lang="ar-SA" sz="2000" b="1" dirty="0">
              <a:solidFill>
                <a:schemeClr val="accent5">
                  <a:lumMod val="75000"/>
                </a:schemeClr>
              </a:solidFill>
              <a:latin typeface="Traditional Arabic" panose="02020803070505020304" pitchFamily="18" charset="-78"/>
              <a:cs typeface="Traditional Arabic" panose="02020803070505020304" pitchFamily="18" charset="-78"/>
            </a:endParaRPr>
          </a:p>
        </p:txBody>
      </p:sp>
    </p:spTree>
    <p:extLst>
      <p:ext uri="{BB962C8B-B14F-4D97-AF65-F5344CB8AC3E}">
        <p14:creationId xmlns:p14="http://schemas.microsoft.com/office/powerpoint/2010/main" val="576543411"/>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0_مقارنة">
    <p:spTree>
      <p:nvGrpSpPr>
        <p:cNvPr id="1" name=""/>
        <p:cNvGrpSpPr/>
        <p:nvPr/>
      </p:nvGrpSpPr>
      <p:grpSpPr>
        <a:xfrm>
          <a:off x="0" y="0"/>
          <a:ext cx="0" cy="0"/>
          <a:chOff x="0" y="0"/>
          <a:chExt cx="0" cy="0"/>
        </a:xfrm>
      </p:grpSpPr>
    </p:spTree>
    <p:extLst>
      <p:ext uri="{BB962C8B-B14F-4D97-AF65-F5344CB8AC3E}">
        <p14:creationId xmlns:p14="http://schemas.microsoft.com/office/powerpoint/2010/main" val="63258426"/>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1_مقارنة">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444237"/>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2_مقارنة">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8686554"/>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3_مقارنة">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2104549"/>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4_مقارنة">
    <p:spTree>
      <p:nvGrpSpPr>
        <p:cNvPr id="1" name=""/>
        <p:cNvGrpSpPr/>
        <p:nvPr/>
      </p:nvGrpSpPr>
      <p:grpSpPr>
        <a:xfrm>
          <a:off x="0" y="0"/>
          <a:ext cx="0" cy="0"/>
          <a:chOff x="0" y="0"/>
          <a:chExt cx="0" cy="0"/>
        </a:xfrm>
      </p:grpSpPr>
      <p:pic>
        <p:nvPicPr>
          <p:cNvPr id="3074" name="Picture 2" descr="D:\مركز إياس\عروض ووثائق مشاريع\مركز معاهد\المحاسبة اليومية\مهارات 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2412"/>
            <a:ext cx="9144000" cy="6870412"/>
          </a:xfrm>
          <a:prstGeom prst="rect">
            <a:avLst/>
          </a:prstGeom>
          <a:noFill/>
          <a:extLst>
            <a:ext uri="{909E8E84-426E-40DD-AFC4-6F175D3DCCD1}">
              <a14:hiddenFill xmlns:a14="http://schemas.microsoft.com/office/drawing/2010/main">
                <a:solidFill>
                  <a:srgbClr val="FFFFFF"/>
                </a:solidFill>
              </a14:hiddenFill>
            </a:ext>
          </a:extLst>
        </p:spPr>
      </p:pic>
      <p:sp>
        <p:nvSpPr>
          <p:cNvPr id="2" name="مربع نص 1"/>
          <p:cNvSpPr txBox="1"/>
          <p:nvPr userDrawn="1"/>
        </p:nvSpPr>
        <p:spPr>
          <a:xfrm>
            <a:off x="504496" y="6570582"/>
            <a:ext cx="826813" cy="400110"/>
          </a:xfrm>
          <a:prstGeom prst="rect">
            <a:avLst/>
          </a:prstGeom>
          <a:noFill/>
        </p:spPr>
        <p:txBody>
          <a:bodyPr wrap="square" rtlCol="1">
            <a:spAutoFit/>
          </a:bodyPr>
          <a:lstStyle/>
          <a:p>
            <a:pPr algn="ctr"/>
            <a:fld id="{E3DBE655-EACE-4B03-A73B-5C865A301B15}" type="slidenum">
              <a:rPr lang="ar-SA" sz="2000" b="1" smtClean="0">
                <a:solidFill>
                  <a:schemeClr val="accent5">
                    <a:lumMod val="75000"/>
                  </a:schemeClr>
                </a:solidFill>
                <a:latin typeface="Traditional Arabic" panose="02020803070505020304" pitchFamily="18" charset="-78"/>
                <a:cs typeface="Traditional Arabic" panose="02020803070505020304" pitchFamily="18" charset="-78"/>
              </a:rPr>
              <a:pPr algn="ctr"/>
              <a:t>‹#›</a:t>
            </a:fld>
            <a:endParaRPr lang="ar-SA" sz="2000" b="1" dirty="0">
              <a:solidFill>
                <a:schemeClr val="accent5">
                  <a:lumMod val="75000"/>
                </a:schemeClr>
              </a:solidFill>
              <a:latin typeface="Traditional Arabic" panose="02020803070505020304" pitchFamily="18" charset="-78"/>
              <a:cs typeface="Traditional Arabic" panose="02020803070505020304" pitchFamily="18" charset="-78"/>
            </a:endParaRPr>
          </a:p>
        </p:txBody>
      </p:sp>
    </p:spTree>
    <p:extLst>
      <p:ext uri="{BB962C8B-B14F-4D97-AF65-F5344CB8AC3E}">
        <p14:creationId xmlns:p14="http://schemas.microsoft.com/office/powerpoint/2010/main" val="1004998280"/>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5_مقارنة">
    <p:spTree>
      <p:nvGrpSpPr>
        <p:cNvPr id="1" name=""/>
        <p:cNvGrpSpPr/>
        <p:nvPr/>
      </p:nvGrpSpPr>
      <p:grpSpPr>
        <a:xfrm>
          <a:off x="0" y="0"/>
          <a:ext cx="0" cy="0"/>
          <a:chOff x="0" y="0"/>
          <a:chExt cx="0" cy="0"/>
        </a:xfrm>
      </p:grpSpPr>
      <p:pic>
        <p:nvPicPr>
          <p:cNvPr id="3074" name="Picture 2" descr="D:\مركز إياس\عروض ووثائق مشاريع\مركز معاهد\المحاسبة اليومية\مهارات 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2412"/>
            <a:ext cx="9144000" cy="6870412"/>
          </a:xfrm>
          <a:prstGeom prst="rect">
            <a:avLst/>
          </a:prstGeom>
          <a:noFill/>
          <a:extLst>
            <a:ext uri="{909E8E84-426E-40DD-AFC4-6F175D3DCCD1}">
              <a14:hiddenFill xmlns:a14="http://schemas.microsoft.com/office/drawing/2010/main">
                <a:solidFill>
                  <a:srgbClr val="FFFFFF"/>
                </a:solidFill>
              </a14:hiddenFill>
            </a:ext>
          </a:extLst>
        </p:spPr>
      </p:pic>
      <p:sp>
        <p:nvSpPr>
          <p:cNvPr id="2" name="مربع نص 1"/>
          <p:cNvSpPr txBox="1"/>
          <p:nvPr userDrawn="1"/>
        </p:nvSpPr>
        <p:spPr>
          <a:xfrm>
            <a:off x="504496" y="6570582"/>
            <a:ext cx="826813" cy="400110"/>
          </a:xfrm>
          <a:prstGeom prst="rect">
            <a:avLst/>
          </a:prstGeom>
          <a:noFill/>
        </p:spPr>
        <p:txBody>
          <a:bodyPr wrap="square" rtlCol="1">
            <a:spAutoFit/>
          </a:bodyPr>
          <a:lstStyle/>
          <a:p>
            <a:pPr algn="ctr"/>
            <a:fld id="{E3DBE655-EACE-4B03-A73B-5C865A301B15}" type="slidenum">
              <a:rPr lang="ar-SA" sz="2000" b="1" smtClean="0">
                <a:solidFill>
                  <a:schemeClr val="accent5">
                    <a:lumMod val="75000"/>
                  </a:schemeClr>
                </a:solidFill>
                <a:latin typeface="Traditional Arabic" panose="02020803070505020304" pitchFamily="18" charset="-78"/>
                <a:cs typeface="Traditional Arabic" panose="02020803070505020304" pitchFamily="18" charset="-78"/>
              </a:rPr>
              <a:pPr algn="ctr"/>
              <a:t>‹#›</a:t>
            </a:fld>
            <a:endParaRPr lang="ar-SA" sz="2000" b="1" dirty="0">
              <a:solidFill>
                <a:schemeClr val="accent5">
                  <a:lumMod val="75000"/>
                </a:schemeClr>
              </a:solidFill>
              <a:latin typeface="Traditional Arabic" panose="02020803070505020304" pitchFamily="18" charset="-78"/>
              <a:cs typeface="Traditional Arabic" panose="02020803070505020304" pitchFamily="18" charset="-78"/>
            </a:endParaRPr>
          </a:p>
        </p:txBody>
      </p:sp>
    </p:spTree>
    <p:extLst>
      <p:ext uri="{BB962C8B-B14F-4D97-AF65-F5344CB8AC3E}">
        <p14:creationId xmlns:p14="http://schemas.microsoft.com/office/powerpoint/2010/main" val="2306450214"/>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6_مقارنة">
    <p:spTree>
      <p:nvGrpSpPr>
        <p:cNvPr id="1" name=""/>
        <p:cNvGrpSpPr/>
        <p:nvPr/>
      </p:nvGrpSpPr>
      <p:grpSpPr>
        <a:xfrm>
          <a:off x="0" y="0"/>
          <a:ext cx="0" cy="0"/>
          <a:chOff x="0" y="0"/>
          <a:chExt cx="0" cy="0"/>
        </a:xfrm>
      </p:grpSpPr>
      <p:pic>
        <p:nvPicPr>
          <p:cNvPr id="3074" name="Picture 2" descr="D:\مركز إياس\عروض ووثائق مشاريع\مركز معاهد\المحاسبة اليومية\مهارات 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2412"/>
            <a:ext cx="9144000" cy="6870412"/>
          </a:xfrm>
          <a:prstGeom prst="rect">
            <a:avLst/>
          </a:prstGeom>
          <a:noFill/>
          <a:extLst>
            <a:ext uri="{909E8E84-426E-40DD-AFC4-6F175D3DCCD1}">
              <a14:hiddenFill xmlns:a14="http://schemas.microsoft.com/office/drawing/2010/main">
                <a:solidFill>
                  <a:srgbClr val="FFFFFF"/>
                </a:solidFill>
              </a14:hiddenFill>
            </a:ext>
          </a:extLst>
        </p:spPr>
      </p:pic>
      <p:sp>
        <p:nvSpPr>
          <p:cNvPr id="2" name="مربع نص 1"/>
          <p:cNvSpPr txBox="1"/>
          <p:nvPr userDrawn="1"/>
        </p:nvSpPr>
        <p:spPr>
          <a:xfrm>
            <a:off x="504496" y="6570582"/>
            <a:ext cx="826813" cy="400110"/>
          </a:xfrm>
          <a:prstGeom prst="rect">
            <a:avLst/>
          </a:prstGeom>
          <a:noFill/>
        </p:spPr>
        <p:txBody>
          <a:bodyPr wrap="square" rtlCol="1">
            <a:spAutoFit/>
          </a:bodyPr>
          <a:lstStyle/>
          <a:p>
            <a:pPr algn="ctr"/>
            <a:fld id="{E3DBE655-EACE-4B03-A73B-5C865A301B15}" type="slidenum">
              <a:rPr lang="ar-SA" sz="2000" b="1" smtClean="0">
                <a:solidFill>
                  <a:schemeClr val="accent5">
                    <a:lumMod val="75000"/>
                  </a:schemeClr>
                </a:solidFill>
                <a:latin typeface="Traditional Arabic" panose="02020803070505020304" pitchFamily="18" charset="-78"/>
                <a:cs typeface="Traditional Arabic" panose="02020803070505020304" pitchFamily="18" charset="-78"/>
              </a:rPr>
              <a:pPr algn="ctr"/>
              <a:t>‹#›</a:t>
            </a:fld>
            <a:endParaRPr lang="ar-SA" sz="2000" b="1" dirty="0">
              <a:solidFill>
                <a:schemeClr val="accent5">
                  <a:lumMod val="75000"/>
                </a:schemeClr>
              </a:solidFill>
              <a:latin typeface="Traditional Arabic" panose="02020803070505020304" pitchFamily="18" charset="-78"/>
              <a:cs typeface="Traditional Arabic" panose="02020803070505020304" pitchFamily="18" charset="-78"/>
            </a:endParaRPr>
          </a:p>
        </p:txBody>
      </p:sp>
    </p:spTree>
    <p:extLst>
      <p:ext uri="{BB962C8B-B14F-4D97-AF65-F5344CB8AC3E}">
        <p14:creationId xmlns:p14="http://schemas.microsoft.com/office/powerpoint/2010/main" val="91123730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عنوان فقط">
    <p:spTree>
      <p:nvGrpSpPr>
        <p:cNvPr id="1" name=""/>
        <p:cNvGrpSpPr/>
        <p:nvPr/>
      </p:nvGrpSpPr>
      <p:grpSpPr>
        <a:xfrm>
          <a:off x="0" y="0"/>
          <a:ext cx="0" cy="0"/>
          <a:chOff x="0" y="0"/>
          <a:chExt cx="0" cy="0"/>
        </a:xfrm>
      </p:grpSpPr>
      <p:pic>
        <p:nvPicPr>
          <p:cNvPr id="4098" name="Picture 2" descr="D:\مركز إياس\عروض ووثائق مشاريع\مركز معاهد\المحاسبة اليومية\مهارات 3.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3694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7_مقارنة">
    <p:spTree>
      <p:nvGrpSpPr>
        <p:cNvPr id="1" name=""/>
        <p:cNvGrpSpPr/>
        <p:nvPr/>
      </p:nvGrpSpPr>
      <p:grpSpPr>
        <a:xfrm>
          <a:off x="0" y="0"/>
          <a:ext cx="0" cy="0"/>
          <a:chOff x="0" y="0"/>
          <a:chExt cx="0" cy="0"/>
        </a:xfrm>
      </p:grpSpPr>
      <p:pic>
        <p:nvPicPr>
          <p:cNvPr id="3074" name="Picture 2" descr="D:\مركز إياس\عروض ووثائق مشاريع\مركز معاهد\المحاسبة اليومية\مهارات 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2412"/>
            <a:ext cx="9144000" cy="6870412"/>
          </a:xfrm>
          <a:prstGeom prst="rect">
            <a:avLst/>
          </a:prstGeom>
          <a:noFill/>
          <a:extLst>
            <a:ext uri="{909E8E84-426E-40DD-AFC4-6F175D3DCCD1}">
              <a14:hiddenFill xmlns:a14="http://schemas.microsoft.com/office/drawing/2010/main">
                <a:solidFill>
                  <a:srgbClr val="FFFFFF"/>
                </a:solidFill>
              </a14:hiddenFill>
            </a:ext>
          </a:extLst>
        </p:spPr>
      </p:pic>
      <p:sp>
        <p:nvSpPr>
          <p:cNvPr id="2" name="مربع نص 1"/>
          <p:cNvSpPr txBox="1"/>
          <p:nvPr userDrawn="1"/>
        </p:nvSpPr>
        <p:spPr>
          <a:xfrm>
            <a:off x="504496" y="6570582"/>
            <a:ext cx="826813" cy="400110"/>
          </a:xfrm>
          <a:prstGeom prst="rect">
            <a:avLst/>
          </a:prstGeom>
          <a:noFill/>
        </p:spPr>
        <p:txBody>
          <a:bodyPr wrap="square" rtlCol="1">
            <a:spAutoFit/>
          </a:bodyPr>
          <a:lstStyle/>
          <a:p>
            <a:pPr algn="ctr"/>
            <a:fld id="{E3DBE655-EACE-4B03-A73B-5C865A301B15}" type="slidenum">
              <a:rPr lang="ar-SA" sz="2000" b="1" smtClean="0">
                <a:solidFill>
                  <a:schemeClr val="accent5">
                    <a:lumMod val="75000"/>
                  </a:schemeClr>
                </a:solidFill>
                <a:latin typeface="Traditional Arabic" panose="02020803070505020304" pitchFamily="18" charset="-78"/>
                <a:cs typeface="Traditional Arabic" panose="02020803070505020304" pitchFamily="18" charset="-78"/>
              </a:rPr>
              <a:pPr algn="ctr"/>
              <a:t>‹#›</a:t>
            </a:fld>
            <a:endParaRPr lang="ar-SA" sz="2000" b="1" dirty="0">
              <a:solidFill>
                <a:schemeClr val="accent5">
                  <a:lumMod val="75000"/>
                </a:schemeClr>
              </a:solidFill>
              <a:latin typeface="Traditional Arabic" panose="02020803070505020304" pitchFamily="18" charset="-78"/>
              <a:cs typeface="Traditional Arabic" panose="02020803070505020304" pitchFamily="18" charset="-78"/>
            </a:endParaRPr>
          </a:p>
        </p:txBody>
      </p:sp>
    </p:spTree>
    <p:extLst>
      <p:ext uri="{BB962C8B-B14F-4D97-AF65-F5344CB8AC3E}">
        <p14:creationId xmlns:p14="http://schemas.microsoft.com/office/powerpoint/2010/main" val="1882055921"/>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شريحة عنوان">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90111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عنوان ومحتوى">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7153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مقارنة">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2766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مقارنة">
    <p:spTree>
      <p:nvGrpSpPr>
        <p:cNvPr id="1" name=""/>
        <p:cNvGrpSpPr/>
        <p:nvPr/>
      </p:nvGrpSpPr>
      <p:grpSpPr>
        <a:xfrm>
          <a:off x="0" y="0"/>
          <a:ext cx="0" cy="0"/>
          <a:chOff x="0" y="0"/>
          <a:chExt cx="0" cy="0"/>
        </a:xfrm>
      </p:grpSpPr>
      <p:pic>
        <p:nvPicPr>
          <p:cNvPr id="3074" name="Picture 2" descr="D:\مركز إياس\عروض ووثائق مشاريع\مركز معاهد\المحاسبة اليومية\مهارات 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2412"/>
            <a:ext cx="9144000" cy="6870412"/>
          </a:xfrm>
          <a:prstGeom prst="rect">
            <a:avLst/>
          </a:prstGeom>
          <a:noFill/>
          <a:extLst>
            <a:ext uri="{909E8E84-426E-40DD-AFC4-6F175D3DCCD1}">
              <a14:hiddenFill xmlns:a14="http://schemas.microsoft.com/office/drawing/2010/main">
                <a:solidFill>
                  <a:srgbClr val="FFFFFF"/>
                </a:solidFill>
              </a14:hiddenFill>
            </a:ext>
          </a:extLst>
        </p:spPr>
      </p:pic>
      <p:sp>
        <p:nvSpPr>
          <p:cNvPr id="2" name="مربع نص 1"/>
          <p:cNvSpPr txBox="1"/>
          <p:nvPr userDrawn="1"/>
        </p:nvSpPr>
        <p:spPr>
          <a:xfrm>
            <a:off x="504496" y="6570582"/>
            <a:ext cx="826813" cy="400110"/>
          </a:xfrm>
          <a:prstGeom prst="rect">
            <a:avLst/>
          </a:prstGeom>
          <a:noFill/>
        </p:spPr>
        <p:txBody>
          <a:bodyPr wrap="square" rtlCol="1">
            <a:spAutoFit/>
          </a:bodyPr>
          <a:lstStyle/>
          <a:p>
            <a:pPr algn="ctr"/>
            <a:fld id="{E3DBE655-EACE-4B03-A73B-5C865A301B15}" type="slidenum">
              <a:rPr lang="ar-SA" sz="2000" b="1" smtClean="0">
                <a:solidFill>
                  <a:schemeClr val="accent5">
                    <a:lumMod val="75000"/>
                  </a:schemeClr>
                </a:solidFill>
                <a:latin typeface="Traditional Arabic" panose="02020803070505020304" pitchFamily="18" charset="-78"/>
                <a:cs typeface="Traditional Arabic" panose="02020803070505020304" pitchFamily="18" charset="-78"/>
              </a:rPr>
              <a:pPr algn="ctr"/>
              <a:t>‹#›</a:t>
            </a:fld>
            <a:endParaRPr lang="ar-SA" sz="2000" b="1" dirty="0">
              <a:solidFill>
                <a:schemeClr val="accent5">
                  <a:lumMod val="75000"/>
                </a:schemeClr>
              </a:solidFill>
              <a:latin typeface="Traditional Arabic" panose="02020803070505020304" pitchFamily="18" charset="-78"/>
              <a:cs typeface="Traditional Arabic" panose="02020803070505020304" pitchFamily="18" charset="-78"/>
            </a:endParaRPr>
          </a:p>
        </p:txBody>
      </p:sp>
    </p:spTree>
    <p:extLst>
      <p:ext uri="{BB962C8B-B14F-4D97-AF65-F5344CB8AC3E}">
        <p14:creationId xmlns:p14="http://schemas.microsoft.com/office/powerpoint/2010/main" val="310495657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مقارنة">
    <p:spTree>
      <p:nvGrpSpPr>
        <p:cNvPr id="1" name=""/>
        <p:cNvGrpSpPr/>
        <p:nvPr/>
      </p:nvGrpSpPr>
      <p:grpSpPr>
        <a:xfrm>
          <a:off x="0" y="0"/>
          <a:ext cx="0" cy="0"/>
          <a:chOff x="0" y="0"/>
          <a:chExt cx="0" cy="0"/>
        </a:xfrm>
      </p:grpSpPr>
      <p:pic>
        <p:nvPicPr>
          <p:cNvPr id="3074" name="Picture 2" descr="D:\مركز إياس\عروض ووثائق مشاريع\مركز معاهد\المحاسبة اليومية\مهارات 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2412"/>
            <a:ext cx="9144000" cy="6870412"/>
          </a:xfrm>
          <a:prstGeom prst="rect">
            <a:avLst/>
          </a:prstGeom>
          <a:noFill/>
          <a:extLst>
            <a:ext uri="{909E8E84-426E-40DD-AFC4-6F175D3DCCD1}">
              <a14:hiddenFill xmlns:a14="http://schemas.microsoft.com/office/drawing/2010/main">
                <a:solidFill>
                  <a:srgbClr val="FFFFFF"/>
                </a:solidFill>
              </a14:hiddenFill>
            </a:ext>
          </a:extLst>
        </p:spPr>
      </p:pic>
      <p:sp>
        <p:nvSpPr>
          <p:cNvPr id="2" name="مربع نص 1"/>
          <p:cNvSpPr txBox="1"/>
          <p:nvPr userDrawn="1"/>
        </p:nvSpPr>
        <p:spPr>
          <a:xfrm>
            <a:off x="504496" y="6570582"/>
            <a:ext cx="826813" cy="400110"/>
          </a:xfrm>
          <a:prstGeom prst="rect">
            <a:avLst/>
          </a:prstGeom>
          <a:noFill/>
        </p:spPr>
        <p:txBody>
          <a:bodyPr wrap="square" rtlCol="1">
            <a:spAutoFit/>
          </a:bodyPr>
          <a:lstStyle/>
          <a:p>
            <a:pPr algn="ctr"/>
            <a:fld id="{E3DBE655-EACE-4B03-A73B-5C865A301B15}" type="slidenum">
              <a:rPr lang="ar-SA" sz="2000" b="1" smtClean="0">
                <a:solidFill>
                  <a:schemeClr val="accent5">
                    <a:lumMod val="75000"/>
                  </a:schemeClr>
                </a:solidFill>
                <a:latin typeface="Traditional Arabic" panose="02020803070505020304" pitchFamily="18" charset="-78"/>
                <a:cs typeface="Traditional Arabic" panose="02020803070505020304" pitchFamily="18" charset="-78"/>
              </a:rPr>
              <a:pPr algn="ctr"/>
              <a:t>‹#›</a:t>
            </a:fld>
            <a:endParaRPr lang="ar-SA" sz="2000" b="1" dirty="0">
              <a:solidFill>
                <a:schemeClr val="accent5">
                  <a:lumMod val="75000"/>
                </a:schemeClr>
              </a:solidFill>
              <a:latin typeface="Traditional Arabic" panose="02020803070505020304" pitchFamily="18" charset="-78"/>
              <a:cs typeface="Traditional Arabic" panose="02020803070505020304" pitchFamily="18" charset="-78"/>
            </a:endParaRPr>
          </a:p>
        </p:txBody>
      </p:sp>
    </p:spTree>
    <p:extLst>
      <p:ext uri="{BB962C8B-B14F-4D97-AF65-F5344CB8AC3E}">
        <p14:creationId xmlns:p14="http://schemas.microsoft.com/office/powerpoint/2010/main" val="419514896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مقارنة">
    <p:spTree>
      <p:nvGrpSpPr>
        <p:cNvPr id="1" name=""/>
        <p:cNvGrpSpPr/>
        <p:nvPr/>
      </p:nvGrpSpPr>
      <p:grpSpPr>
        <a:xfrm>
          <a:off x="0" y="0"/>
          <a:ext cx="0" cy="0"/>
          <a:chOff x="0" y="0"/>
          <a:chExt cx="0" cy="0"/>
        </a:xfrm>
      </p:grpSpPr>
      <p:pic>
        <p:nvPicPr>
          <p:cNvPr id="3074" name="Picture 2" descr="D:\مركز إياس\عروض ووثائق مشاريع\مركز معاهد\المحاسبة اليومية\مهارات 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2412"/>
            <a:ext cx="9144000" cy="6870412"/>
          </a:xfrm>
          <a:prstGeom prst="rect">
            <a:avLst/>
          </a:prstGeom>
          <a:noFill/>
          <a:extLst>
            <a:ext uri="{909E8E84-426E-40DD-AFC4-6F175D3DCCD1}">
              <a14:hiddenFill xmlns:a14="http://schemas.microsoft.com/office/drawing/2010/main">
                <a:solidFill>
                  <a:srgbClr val="FFFFFF"/>
                </a:solidFill>
              </a14:hiddenFill>
            </a:ext>
          </a:extLst>
        </p:spPr>
      </p:pic>
      <p:sp>
        <p:nvSpPr>
          <p:cNvPr id="2" name="مربع نص 1"/>
          <p:cNvSpPr txBox="1"/>
          <p:nvPr userDrawn="1"/>
        </p:nvSpPr>
        <p:spPr>
          <a:xfrm>
            <a:off x="504496" y="6570582"/>
            <a:ext cx="826813" cy="400110"/>
          </a:xfrm>
          <a:prstGeom prst="rect">
            <a:avLst/>
          </a:prstGeom>
          <a:noFill/>
        </p:spPr>
        <p:txBody>
          <a:bodyPr wrap="square" rtlCol="1">
            <a:spAutoFit/>
          </a:bodyPr>
          <a:lstStyle/>
          <a:p>
            <a:pPr algn="ctr"/>
            <a:fld id="{E3DBE655-EACE-4B03-A73B-5C865A301B15}" type="slidenum">
              <a:rPr lang="ar-SA" sz="2000" b="1" smtClean="0">
                <a:solidFill>
                  <a:schemeClr val="accent5">
                    <a:lumMod val="75000"/>
                  </a:schemeClr>
                </a:solidFill>
                <a:latin typeface="Traditional Arabic" panose="02020803070505020304" pitchFamily="18" charset="-78"/>
                <a:cs typeface="Traditional Arabic" panose="02020803070505020304" pitchFamily="18" charset="-78"/>
              </a:rPr>
              <a:pPr algn="ctr"/>
              <a:t>‹#›</a:t>
            </a:fld>
            <a:endParaRPr lang="ar-SA" sz="2000" b="1" dirty="0">
              <a:solidFill>
                <a:schemeClr val="accent5">
                  <a:lumMod val="75000"/>
                </a:schemeClr>
              </a:solidFill>
              <a:latin typeface="Traditional Arabic" panose="02020803070505020304" pitchFamily="18" charset="-78"/>
              <a:cs typeface="Traditional Arabic" panose="02020803070505020304" pitchFamily="18" charset="-78"/>
            </a:endParaRPr>
          </a:p>
        </p:txBody>
      </p:sp>
    </p:spTree>
    <p:extLst>
      <p:ext uri="{BB962C8B-B14F-4D97-AF65-F5344CB8AC3E}">
        <p14:creationId xmlns:p14="http://schemas.microsoft.com/office/powerpoint/2010/main" val="299321319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مقارنة">
    <p:spTree>
      <p:nvGrpSpPr>
        <p:cNvPr id="1" name=""/>
        <p:cNvGrpSpPr/>
        <p:nvPr/>
      </p:nvGrpSpPr>
      <p:grpSpPr>
        <a:xfrm>
          <a:off x="0" y="0"/>
          <a:ext cx="0" cy="0"/>
          <a:chOff x="0" y="0"/>
          <a:chExt cx="0" cy="0"/>
        </a:xfrm>
      </p:grpSpPr>
      <p:pic>
        <p:nvPicPr>
          <p:cNvPr id="3074" name="Picture 2" descr="D:\مركز إياس\عروض ووثائق مشاريع\مركز معاهد\المحاسبة اليومية\مهارات 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2412"/>
            <a:ext cx="9144000" cy="6870412"/>
          </a:xfrm>
          <a:prstGeom prst="rect">
            <a:avLst/>
          </a:prstGeom>
          <a:noFill/>
          <a:extLst>
            <a:ext uri="{909E8E84-426E-40DD-AFC4-6F175D3DCCD1}">
              <a14:hiddenFill xmlns:a14="http://schemas.microsoft.com/office/drawing/2010/main">
                <a:solidFill>
                  <a:srgbClr val="FFFFFF"/>
                </a:solidFill>
              </a14:hiddenFill>
            </a:ext>
          </a:extLst>
        </p:spPr>
      </p:pic>
      <p:sp>
        <p:nvSpPr>
          <p:cNvPr id="2" name="مربع نص 1"/>
          <p:cNvSpPr txBox="1"/>
          <p:nvPr userDrawn="1"/>
        </p:nvSpPr>
        <p:spPr>
          <a:xfrm>
            <a:off x="504496" y="6570582"/>
            <a:ext cx="826813" cy="400110"/>
          </a:xfrm>
          <a:prstGeom prst="rect">
            <a:avLst/>
          </a:prstGeom>
          <a:noFill/>
        </p:spPr>
        <p:txBody>
          <a:bodyPr wrap="square" rtlCol="1">
            <a:spAutoFit/>
          </a:bodyPr>
          <a:lstStyle/>
          <a:p>
            <a:pPr algn="ctr"/>
            <a:fld id="{E3DBE655-EACE-4B03-A73B-5C865A301B15}" type="slidenum">
              <a:rPr lang="ar-SA" sz="2000" b="1" smtClean="0">
                <a:solidFill>
                  <a:schemeClr val="accent5">
                    <a:lumMod val="75000"/>
                  </a:schemeClr>
                </a:solidFill>
                <a:latin typeface="Traditional Arabic" panose="02020803070505020304" pitchFamily="18" charset="-78"/>
                <a:cs typeface="Traditional Arabic" panose="02020803070505020304" pitchFamily="18" charset="-78"/>
              </a:rPr>
              <a:pPr algn="ctr"/>
              <a:t>‹#›</a:t>
            </a:fld>
            <a:endParaRPr lang="ar-SA" sz="2000" b="1" dirty="0">
              <a:solidFill>
                <a:schemeClr val="accent5">
                  <a:lumMod val="75000"/>
                </a:schemeClr>
              </a:solidFill>
              <a:latin typeface="Traditional Arabic" panose="02020803070505020304" pitchFamily="18" charset="-78"/>
              <a:cs typeface="Traditional Arabic" panose="02020803070505020304" pitchFamily="18" charset="-78"/>
            </a:endParaRPr>
          </a:p>
        </p:txBody>
      </p:sp>
    </p:spTree>
    <p:extLst>
      <p:ext uri="{BB962C8B-B14F-4D97-AF65-F5344CB8AC3E}">
        <p14:creationId xmlns:p14="http://schemas.microsoft.com/office/powerpoint/2010/main" val="94796439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_مقارنة">
    <p:spTree>
      <p:nvGrpSpPr>
        <p:cNvPr id="1" name=""/>
        <p:cNvGrpSpPr/>
        <p:nvPr/>
      </p:nvGrpSpPr>
      <p:grpSpPr>
        <a:xfrm>
          <a:off x="0" y="0"/>
          <a:ext cx="0" cy="0"/>
          <a:chOff x="0" y="0"/>
          <a:chExt cx="0" cy="0"/>
        </a:xfrm>
      </p:grpSpPr>
      <p:pic>
        <p:nvPicPr>
          <p:cNvPr id="3074" name="Picture 2" descr="D:\مركز إياس\عروض ووثائق مشاريع\مركز معاهد\المحاسبة اليومية\مهارات 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2412"/>
            <a:ext cx="9144000" cy="6870412"/>
          </a:xfrm>
          <a:prstGeom prst="rect">
            <a:avLst/>
          </a:prstGeom>
          <a:noFill/>
          <a:extLst>
            <a:ext uri="{909E8E84-426E-40DD-AFC4-6F175D3DCCD1}">
              <a14:hiddenFill xmlns:a14="http://schemas.microsoft.com/office/drawing/2010/main">
                <a:solidFill>
                  <a:srgbClr val="FFFFFF"/>
                </a:solidFill>
              </a14:hiddenFill>
            </a:ext>
          </a:extLst>
        </p:spPr>
      </p:pic>
      <p:sp>
        <p:nvSpPr>
          <p:cNvPr id="2" name="مربع نص 1"/>
          <p:cNvSpPr txBox="1"/>
          <p:nvPr userDrawn="1"/>
        </p:nvSpPr>
        <p:spPr>
          <a:xfrm>
            <a:off x="504496" y="6570582"/>
            <a:ext cx="826813" cy="400110"/>
          </a:xfrm>
          <a:prstGeom prst="rect">
            <a:avLst/>
          </a:prstGeom>
          <a:noFill/>
        </p:spPr>
        <p:txBody>
          <a:bodyPr wrap="square" rtlCol="1">
            <a:spAutoFit/>
          </a:bodyPr>
          <a:lstStyle/>
          <a:p>
            <a:pPr algn="ctr"/>
            <a:fld id="{E3DBE655-EACE-4B03-A73B-5C865A301B15}" type="slidenum">
              <a:rPr lang="ar-SA" sz="2000" b="1" smtClean="0">
                <a:solidFill>
                  <a:schemeClr val="accent5">
                    <a:lumMod val="75000"/>
                  </a:schemeClr>
                </a:solidFill>
                <a:latin typeface="Traditional Arabic" panose="02020803070505020304" pitchFamily="18" charset="-78"/>
                <a:cs typeface="Traditional Arabic" panose="02020803070505020304" pitchFamily="18" charset="-78"/>
              </a:rPr>
              <a:pPr algn="ctr"/>
              <a:t>‹#›</a:t>
            </a:fld>
            <a:endParaRPr lang="ar-SA" sz="2000" b="1" dirty="0">
              <a:solidFill>
                <a:schemeClr val="accent5">
                  <a:lumMod val="75000"/>
                </a:schemeClr>
              </a:solidFill>
              <a:latin typeface="Traditional Arabic" panose="02020803070505020304" pitchFamily="18" charset="-78"/>
              <a:cs typeface="Traditional Arabic" panose="02020803070505020304" pitchFamily="18" charset="-78"/>
            </a:endParaRPr>
          </a:p>
        </p:txBody>
      </p:sp>
    </p:spTree>
    <p:extLst>
      <p:ext uri="{BB962C8B-B14F-4D97-AF65-F5344CB8AC3E}">
        <p14:creationId xmlns:p14="http://schemas.microsoft.com/office/powerpoint/2010/main" val="113652982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2" descr="D:\مركز إياس\عروض ووثائق مشاريع\مركز معاهد\المحاسبة اليومية\مهارات 1.jpg"/>
          <p:cNvPicPr>
            <a:picLocks noChangeAspect="1" noChangeArrowheads="1"/>
          </p:cNvPicPr>
          <p:nvPr userDrawn="1"/>
        </p:nvPicPr>
        <p:blipFill>
          <a:blip r:embed="rId34" cstate="print">
            <a:extLst>
              <a:ext uri="{28A0092B-C50C-407E-A947-70E740481C1C}">
                <a14:useLocalDpi xmlns:a14="http://schemas.microsoft.com/office/drawing/2010/main" val="0"/>
              </a:ext>
            </a:extLst>
          </a:blip>
          <a:srcRect/>
          <a:stretch>
            <a:fillRect/>
          </a:stretch>
        </p:blipFill>
        <p:spPr bwMode="auto">
          <a:xfrm>
            <a:off x="0" y="0"/>
            <a:ext cx="917166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786656"/>
      </p:ext>
    </p:extLst>
  </p:cSld>
  <p:clrMap bg1="lt1" tx1="dk1" bg2="lt2" tx2="dk2" accent1="accent1" accent2="accent2" accent3="accent3" accent4="accent4" accent5="accent5" accent6="accent6" hlink="hlink" folHlink="folHlink"/>
  <p:sldLayoutIdLst>
    <p:sldLayoutId id="2147483670" r:id="rId1"/>
    <p:sldLayoutId id="2147483676"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 id="2147483700" r:id="rId22"/>
    <p:sldLayoutId id="2147483701" r:id="rId23"/>
    <p:sldLayoutId id="2147483702" r:id="rId24"/>
    <p:sldLayoutId id="2147483703" r:id="rId25"/>
    <p:sldLayoutId id="2147483704" r:id="rId26"/>
    <p:sldLayoutId id="2147483705" r:id="rId27"/>
    <p:sldLayoutId id="2147483706" r:id="rId28"/>
    <p:sldLayoutId id="2147483707" r:id="rId29"/>
    <p:sldLayoutId id="2147483708" r:id="rId30"/>
    <p:sldLayoutId id="2147483709" r:id="rId31"/>
    <p:sldLayoutId id="2147483668" r:id="rId32"/>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file:///C:\Users\&#1575;&#1606;&#1575;\Documents\&#1589;&#1583;&#1610;&#1602;%20&#1593;&#1605;&#1585;&#1608;\&#1582;&#1610;&#1585;&#1610;\&#1605;&#1572;&#1587;&#1587;&#1575;&#1578;%20&#1575;&#1604;&#1593;&#1605;&#1604;%20&#1575;&#1604;&#1582;&#1610;&#1585;&#1610;%20&#1604;&#1604;&#1605;&#1575;&#1606;&#1581;&#1610;&#1606;\&#1580;&#1583;&#1608;&#1604;%20&#1575;&#1604;&#1605;&#1587;&#1578;&#1601;&#1610;&#1583;&#1610;&#1606;%20&#1605;&#1606;%20&#1575;&#1604;&#1605;&#1593;&#1604;&#1608;&#1605;&#1575;&#1578;%20&#1575;&#1604;&#1605;&#1575;&#1604;&#1610;&#1577;.docx"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1.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1.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8" Type="http://schemas.openxmlformats.org/officeDocument/2006/relationships/diagramLayout" Target="../diagrams/layout23.xml"/><Relationship Id="rId3" Type="http://schemas.openxmlformats.org/officeDocument/2006/relationships/diagramLayout" Target="../diagrams/layout22.xml"/><Relationship Id="rId7" Type="http://schemas.openxmlformats.org/officeDocument/2006/relationships/diagramData" Target="../diagrams/data23.xml"/><Relationship Id="rId2" Type="http://schemas.openxmlformats.org/officeDocument/2006/relationships/diagramData" Target="../diagrams/data22.xml"/><Relationship Id="rId1" Type="http://schemas.openxmlformats.org/officeDocument/2006/relationships/slideLayout" Target="../slideLayouts/slideLayout1.xml"/><Relationship Id="rId6" Type="http://schemas.microsoft.com/office/2007/relationships/diagramDrawing" Target="../diagrams/drawing22.xml"/><Relationship Id="rId11" Type="http://schemas.microsoft.com/office/2007/relationships/diagramDrawing" Target="../diagrams/drawing23.xml"/><Relationship Id="rId5" Type="http://schemas.openxmlformats.org/officeDocument/2006/relationships/diagramColors" Target="../diagrams/colors22.xml"/><Relationship Id="rId10" Type="http://schemas.openxmlformats.org/officeDocument/2006/relationships/diagramColors" Target="../diagrams/colors23.xml"/><Relationship Id="rId4" Type="http://schemas.openxmlformats.org/officeDocument/2006/relationships/diagramQuickStyle" Target="../diagrams/quickStyle22.xml"/><Relationship Id="rId9" Type="http://schemas.openxmlformats.org/officeDocument/2006/relationships/diagramQuickStyle" Target="../diagrams/quickStyle2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1.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1.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1.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jpe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452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05728" y="1788276"/>
            <a:ext cx="3381592" cy="2415424"/>
          </a:xfrm>
          <a:prstGeom prst="rect">
            <a:avLst/>
          </a:prstGeom>
        </p:spPr>
      </p:pic>
    </p:spTree>
    <p:extLst>
      <p:ext uri="{BB962C8B-B14F-4D97-AF65-F5344CB8AC3E}">
        <p14:creationId xmlns:p14="http://schemas.microsoft.com/office/powerpoint/2010/main" val="38063498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رسم تخطيطي 10"/>
          <p:cNvGraphicFramePr/>
          <p:nvPr>
            <p:extLst>
              <p:ext uri="{D42A27DB-BD31-4B8C-83A1-F6EECF244321}">
                <p14:modId xmlns:p14="http://schemas.microsoft.com/office/powerpoint/2010/main" val="1782959028"/>
              </p:ext>
            </p:extLst>
          </p:nvPr>
        </p:nvGraphicFramePr>
        <p:xfrm>
          <a:off x="2035071" y="942163"/>
          <a:ext cx="5391803" cy="8931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مستطيل 1"/>
          <p:cNvSpPr/>
          <p:nvPr/>
        </p:nvSpPr>
        <p:spPr>
          <a:xfrm>
            <a:off x="746531" y="2329869"/>
            <a:ext cx="7968885" cy="3374642"/>
          </a:xfrm>
          <a:prstGeom prst="rect">
            <a:avLst/>
          </a:prstGeom>
        </p:spPr>
        <p:txBody>
          <a:bodyPr wrap="square">
            <a:spAutoFit/>
          </a:bodyPr>
          <a:lstStyle/>
          <a:p>
            <a:pPr marL="380990" indent="-380990">
              <a:buFont typeface="Arial" panose="020B0604020202020204" pitchFamily="34" charset="0"/>
              <a:buChar char="•"/>
            </a:pPr>
            <a:r>
              <a:rPr lang="ar-SA" sz="2133" u="sng" dirty="0">
                <a:solidFill>
                  <a:srgbClr val="0070C0"/>
                </a:solidFill>
                <a:cs typeface="AL-Mohanad Bold" pitchFamily="2" charset="-78"/>
              </a:rPr>
              <a:t>مفهوم المحاسبة: </a:t>
            </a:r>
            <a:endParaRPr lang="en-US" sz="2133" u="sng" dirty="0">
              <a:solidFill>
                <a:srgbClr val="0070C0"/>
              </a:solidFill>
              <a:cs typeface="AL-Mohanad Bold" pitchFamily="2" charset="-78"/>
            </a:endParaRPr>
          </a:p>
          <a:p>
            <a:pPr algn="just"/>
            <a:r>
              <a:rPr lang="ar-SA" sz="2133" dirty="0">
                <a:cs typeface="AL-Mohanad" pitchFamily="2" charset="-78"/>
              </a:rPr>
              <a:t>توصف المحاسبة بأنها لغة الأعمال حيث تقوم من خلال مجموعة من المبادئ بترجمة الأحداث والعمليات الاقتصادية في المنشاة إلى قيم مالية مفهومة لمتخذي القرارات </a:t>
            </a:r>
            <a:endParaRPr lang="en-US" sz="2133" dirty="0">
              <a:cs typeface="AL-Mohanad" pitchFamily="2" charset="-78"/>
            </a:endParaRPr>
          </a:p>
          <a:p>
            <a:pPr marL="380990" indent="-380990">
              <a:buFont typeface="Arial" panose="020B0604020202020204" pitchFamily="34" charset="0"/>
              <a:buChar char="•"/>
            </a:pPr>
            <a:r>
              <a:rPr lang="ar-SA" sz="2133" u="sng" dirty="0">
                <a:solidFill>
                  <a:srgbClr val="0070C0"/>
                </a:solidFill>
                <a:cs typeface="AL-Mohanad Bold" pitchFamily="2" charset="-78"/>
              </a:rPr>
              <a:t>تعريف المحاسبة  :</a:t>
            </a:r>
            <a:endParaRPr lang="en-US" sz="2133" u="sng" dirty="0">
              <a:solidFill>
                <a:srgbClr val="0070C0"/>
              </a:solidFill>
              <a:cs typeface="AL-Mohanad Bold" pitchFamily="2" charset="-78"/>
            </a:endParaRPr>
          </a:p>
          <a:p>
            <a:pPr marL="380990" indent="-380990" algn="just">
              <a:buFont typeface="Arial" panose="020B0604020202020204" pitchFamily="34" charset="0"/>
              <a:buChar char="•"/>
            </a:pPr>
            <a:r>
              <a:rPr lang="ar-SA" sz="2133" dirty="0">
                <a:cs typeface="AL-Mohanad" pitchFamily="2" charset="-78"/>
              </a:rPr>
              <a:t>فن تسجيل وتبويب وتلخيص العمليات والأحداث التي لها طبيعة مالية وتفسير ما يُسفر عنها من نتائج وأحداث </a:t>
            </a:r>
            <a:endParaRPr lang="en-US" sz="2133" dirty="0">
              <a:cs typeface="AL-Mohanad" pitchFamily="2" charset="-78"/>
            </a:endParaRPr>
          </a:p>
          <a:p>
            <a:pPr marL="380990" indent="-380990" algn="just">
              <a:buFont typeface="Arial" panose="020B0604020202020204" pitchFamily="34" charset="0"/>
              <a:buChar char="•"/>
            </a:pPr>
            <a:r>
              <a:rPr lang="ar-SA" sz="2133" dirty="0">
                <a:cs typeface="AL-Mohanad" pitchFamily="2" charset="-78"/>
              </a:rPr>
              <a:t> عملية تحديد وقياس وتوصيل المعلومات الاقتصادية التي تمكن مستخدمي تلك المعلومات من التوصل إلى آراء وقرارات مدروسة </a:t>
            </a:r>
            <a:endParaRPr lang="en-US" sz="2133" dirty="0">
              <a:cs typeface="AL-Mohanad" pitchFamily="2" charset="-78"/>
            </a:endParaRPr>
          </a:p>
          <a:p>
            <a:pPr marL="380990" indent="-380990" algn="just">
              <a:buFont typeface="Arial" panose="020B0604020202020204" pitchFamily="34" charset="0"/>
              <a:buChar char="•"/>
            </a:pPr>
            <a:r>
              <a:rPr lang="ar-SA" sz="2133" dirty="0">
                <a:cs typeface="AL-Mohanad" pitchFamily="2" charset="-78"/>
              </a:rPr>
              <a:t> توفير المعلومات التي يمكن أن تفيد في اتخاذ القرارات الاقتصادية والتي إذا ما تم توفيرها . سوف تؤدي إلى تعظيم الرفاهية الاجتماعية </a:t>
            </a:r>
            <a:endParaRPr lang="en-US" sz="2133" dirty="0">
              <a:cs typeface="AL-Mohanad" pitchFamily="2" charset="-78"/>
            </a:endParaRPr>
          </a:p>
        </p:txBody>
      </p:sp>
    </p:spTree>
    <p:extLst>
      <p:ext uri="{BB962C8B-B14F-4D97-AF65-F5344CB8AC3E}">
        <p14:creationId xmlns:p14="http://schemas.microsoft.com/office/powerpoint/2010/main" val="245691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81103" y="1768803"/>
            <a:ext cx="8181897" cy="3046988"/>
          </a:xfrm>
          <a:prstGeom prst="rect">
            <a:avLst/>
          </a:prstGeom>
        </p:spPr>
        <p:txBody>
          <a:bodyPr wrap="square">
            <a:spAutoFit/>
          </a:bodyPr>
          <a:lstStyle/>
          <a:p>
            <a:pPr marL="380990" indent="-380990" algn="just">
              <a:buFont typeface="Arial" panose="020B0604020202020204" pitchFamily="34" charset="0"/>
              <a:buChar char="•"/>
            </a:pPr>
            <a:r>
              <a:rPr lang="ar-SA" sz="2400" u="sng" dirty="0">
                <a:solidFill>
                  <a:srgbClr val="0070C0"/>
                </a:solidFill>
                <a:cs typeface="AL-Mohanad Bold" pitchFamily="2" charset="-78"/>
              </a:rPr>
              <a:t>وظائف المحاسبة </a:t>
            </a:r>
            <a:endParaRPr lang="en-US" sz="2400" dirty="0">
              <a:solidFill>
                <a:srgbClr val="0070C0"/>
              </a:solidFill>
              <a:cs typeface="AL-Mohanad Bold" pitchFamily="2" charset="-78"/>
            </a:endParaRPr>
          </a:p>
          <a:p>
            <a:pPr lvl="0" algn="just"/>
            <a:r>
              <a:rPr lang="ar-SA" sz="2400" dirty="0">
                <a:cs typeface="AL-Mohanad" pitchFamily="2" charset="-78"/>
              </a:rPr>
              <a:t>القياس: التعبير عن الوقائع بصورة كمية من خلال الإجراءات المحاسبية . </a:t>
            </a:r>
            <a:endParaRPr lang="en-US" sz="2400" dirty="0">
              <a:cs typeface="AL-Mohanad" pitchFamily="2" charset="-78"/>
            </a:endParaRPr>
          </a:p>
          <a:p>
            <a:pPr lvl="0" algn="just"/>
            <a:r>
              <a:rPr lang="ar-SA" sz="2400" dirty="0">
                <a:cs typeface="AL-Mohanad" pitchFamily="2" charset="-78"/>
              </a:rPr>
              <a:t>التوصيل : عرض نتائج القياس وتوصيلها للمستفيدين من خلال التقارير المالية </a:t>
            </a:r>
            <a:endParaRPr lang="en-US" sz="2400" dirty="0">
              <a:cs typeface="AL-Mohanad" pitchFamily="2" charset="-78"/>
            </a:endParaRPr>
          </a:p>
          <a:p>
            <a:pPr marL="380990" indent="-380990" algn="just">
              <a:buFont typeface="Arial" panose="020B0604020202020204" pitchFamily="34" charset="0"/>
              <a:buChar char="•"/>
            </a:pPr>
            <a:r>
              <a:rPr lang="ar-SA" sz="2400" u="sng" dirty="0">
                <a:solidFill>
                  <a:srgbClr val="0070C0"/>
                </a:solidFill>
                <a:cs typeface="AL-Mohanad Bold" pitchFamily="2" charset="-78"/>
              </a:rPr>
              <a:t>أهداف المحاسبة </a:t>
            </a:r>
            <a:endParaRPr lang="en-US" sz="2400" u="sng" dirty="0">
              <a:solidFill>
                <a:srgbClr val="0070C0"/>
              </a:solidFill>
              <a:cs typeface="AL-Mohanad Bold" pitchFamily="2" charset="-78"/>
            </a:endParaRPr>
          </a:p>
          <a:p>
            <a:pPr marL="457189" indent="-457189" algn="just">
              <a:buFont typeface="+mj-lt"/>
              <a:buAutoNum type="arabicParenR"/>
            </a:pPr>
            <a:r>
              <a:rPr lang="ar-SA" sz="2400" dirty="0">
                <a:cs typeface="AL-Mohanad" pitchFamily="2" charset="-78"/>
              </a:rPr>
              <a:t>توفير المعلومات المالية لكافة المستفيدين للمساعدة في اتخاذ   وترشيد </a:t>
            </a:r>
            <a:r>
              <a:rPr lang="ar-SA" sz="2400" dirty="0" smtClean="0">
                <a:cs typeface="AL-Mohanad" pitchFamily="2" charset="-78"/>
              </a:rPr>
              <a:t>القرارات.</a:t>
            </a:r>
            <a:endParaRPr lang="en-US" sz="2400" dirty="0">
              <a:cs typeface="AL-Mohanad" pitchFamily="2" charset="-78"/>
            </a:endParaRPr>
          </a:p>
          <a:p>
            <a:pPr marL="457189" indent="-457189" algn="just">
              <a:buFont typeface="+mj-lt"/>
              <a:buAutoNum type="arabicParenR"/>
            </a:pPr>
            <a:r>
              <a:rPr lang="ar-SA" sz="2400" dirty="0">
                <a:cs typeface="AL-Mohanad" pitchFamily="2" charset="-78"/>
              </a:rPr>
              <a:t>توفير المعلومات التي تساعد الإدارة في التخطيط والرقابة .</a:t>
            </a:r>
            <a:endParaRPr lang="en-US" sz="2400" dirty="0">
              <a:cs typeface="AL-Mohanad" pitchFamily="2" charset="-78"/>
            </a:endParaRPr>
          </a:p>
          <a:p>
            <a:pPr marL="457189" indent="-457189" algn="just">
              <a:buFont typeface="+mj-lt"/>
              <a:buAutoNum type="arabicParenR"/>
            </a:pPr>
            <a:r>
              <a:rPr lang="ar-SA" sz="2400" dirty="0">
                <a:cs typeface="AL-Mohanad" pitchFamily="2" charset="-78"/>
              </a:rPr>
              <a:t>تحديد ممتلكات المنشاة والتزاماتها والتغيرات التي تطرأ عليها .</a:t>
            </a:r>
            <a:endParaRPr lang="en-US" sz="2400" dirty="0">
              <a:cs typeface="AL-Mohanad" pitchFamily="2" charset="-78"/>
            </a:endParaRPr>
          </a:p>
          <a:p>
            <a:pPr marL="457189" indent="-457189" algn="just">
              <a:buFont typeface="+mj-lt"/>
              <a:buAutoNum type="arabicParenR"/>
            </a:pPr>
            <a:r>
              <a:rPr lang="ar-SA" sz="2400" dirty="0">
                <a:cs typeface="AL-Mohanad" pitchFamily="2" charset="-78"/>
              </a:rPr>
              <a:t>تحديد نتيجة أعمال المنشاة من ربح وخسارة .</a:t>
            </a:r>
            <a:endParaRPr lang="en-US" sz="2400" dirty="0">
              <a:cs typeface="AL-Mohanad" pitchFamily="2" charset="-78"/>
            </a:endParaRPr>
          </a:p>
        </p:txBody>
      </p:sp>
    </p:spTree>
    <p:extLst>
      <p:ext uri="{BB962C8B-B14F-4D97-AF65-F5344CB8AC3E}">
        <p14:creationId xmlns:p14="http://schemas.microsoft.com/office/powerpoint/2010/main" val="390397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102489" y="1503990"/>
            <a:ext cx="7510272" cy="1066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lvl1pPr fontAlgn="base">
              <a:spcBef>
                <a:spcPct val="0"/>
              </a:spcBef>
              <a:spcAft>
                <a:spcPct val="0"/>
              </a:spcAft>
              <a:tabLst>
                <a:tab pos="179388" algn="l"/>
              </a:tabLst>
              <a:defRPr>
                <a:solidFill>
                  <a:schemeClr val="tx1"/>
                </a:solidFill>
                <a:latin typeface="Arial" pitchFamily="34" charset="0"/>
                <a:cs typeface="Arial" pitchFamily="34" charset="0"/>
              </a:defRPr>
            </a:lvl1pPr>
            <a:lvl2pPr fontAlgn="base">
              <a:spcBef>
                <a:spcPct val="0"/>
              </a:spcBef>
              <a:spcAft>
                <a:spcPct val="0"/>
              </a:spcAft>
              <a:tabLst>
                <a:tab pos="179388" algn="l"/>
              </a:tabLst>
              <a:defRPr>
                <a:solidFill>
                  <a:schemeClr val="tx1"/>
                </a:solidFill>
                <a:latin typeface="Arial" pitchFamily="34" charset="0"/>
                <a:cs typeface="Arial" pitchFamily="34" charset="0"/>
              </a:defRPr>
            </a:lvl2pPr>
            <a:lvl3pPr fontAlgn="base">
              <a:spcBef>
                <a:spcPct val="0"/>
              </a:spcBef>
              <a:spcAft>
                <a:spcPct val="0"/>
              </a:spcAft>
              <a:tabLst>
                <a:tab pos="179388" algn="l"/>
              </a:tabLst>
              <a:defRPr>
                <a:solidFill>
                  <a:schemeClr val="tx1"/>
                </a:solidFill>
                <a:latin typeface="Arial" pitchFamily="34" charset="0"/>
                <a:cs typeface="Arial" pitchFamily="34" charset="0"/>
              </a:defRPr>
            </a:lvl3pPr>
            <a:lvl4pPr fontAlgn="base">
              <a:spcBef>
                <a:spcPct val="0"/>
              </a:spcBef>
              <a:spcAft>
                <a:spcPct val="0"/>
              </a:spcAft>
              <a:tabLst>
                <a:tab pos="179388" algn="l"/>
              </a:tabLst>
              <a:defRPr>
                <a:solidFill>
                  <a:schemeClr val="tx1"/>
                </a:solidFill>
                <a:latin typeface="Arial" pitchFamily="34" charset="0"/>
                <a:cs typeface="Arial" pitchFamily="34" charset="0"/>
              </a:defRPr>
            </a:lvl4pPr>
            <a:lvl5pPr fontAlgn="base">
              <a:spcBef>
                <a:spcPct val="0"/>
              </a:spcBef>
              <a:spcAft>
                <a:spcPct val="0"/>
              </a:spcAft>
              <a:tabLst>
                <a:tab pos="179388" algn="l"/>
              </a:tabLst>
              <a:defRPr>
                <a:solidFill>
                  <a:schemeClr val="tx1"/>
                </a:solidFill>
                <a:latin typeface="Arial" pitchFamily="34" charset="0"/>
                <a:cs typeface="Arial" pitchFamily="34" charset="0"/>
              </a:defRPr>
            </a:lvl5pPr>
            <a:lvl6pPr fontAlgn="base">
              <a:spcBef>
                <a:spcPct val="0"/>
              </a:spcBef>
              <a:spcAft>
                <a:spcPct val="0"/>
              </a:spcAft>
              <a:tabLst>
                <a:tab pos="179388" algn="l"/>
              </a:tabLst>
              <a:defRPr>
                <a:solidFill>
                  <a:schemeClr val="tx1"/>
                </a:solidFill>
                <a:latin typeface="Arial" pitchFamily="34" charset="0"/>
                <a:cs typeface="Arial" pitchFamily="34" charset="0"/>
              </a:defRPr>
            </a:lvl6pPr>
            <a:lvl7pPr fontAlgn="base">
              <a:spcBef>
                <a:spcPct val="0"/>
              </a:spcBef>
              <a:spcAft>
                <a:spcPct val="0"/>
              </a:spcAft>
              <a:tabLst>
                <a:tab pos="179388" algn="l"/>
              </a:tabLst>
              <a:defRPr>
                <a:solidFill>
                  <a:schemeClr val="tx1"/>
                </a:solidFill>
                <a:latin typeface="Arial" pitchFamily="34" charset="0"/>
                <a:cs typeface="Arial" pitchFamily="34" charset="0"/>
              </a:defRPr>
            </a:lvl7pPr>
            <a:lvl8pPr fontAlgn="base">
              <a:spcBef>
                <a:spcPct val="0"/>
              </a:spcBef>
              <a:spcAft>
                <a:spcPct val="0"/>
              </a:spcAft>
              <a:tabLst>
                <a:tab pos="179388" algn="l"/>
              </a:tabLst>
              <a:defRPr>
                <a:solidFill>
                  <a:schemeClr val="tx1"/>
                </a:solidFill>
                <a:latin typeface="Arial" pitchFamily="34" charset="0"/>
                <a:cs typeface="Arial" pitchFamily="34" charset="0"/>
              </a:defRPr>
            </a:lvl8pPr>
            <a:lvl9pPr fontAlgn="base">
              <a:spcBef>
                <a:spcPct val="0"/>
              </a:spcBef>
              <a:spcAft>
                <a:spcPct val="0"/>
              </a:spcAft>
              <a:tabLst>
                <a:tab pos="179388" algn="l"/>
              </a:tabLst>
              <a:defRPr>
                <a:solidFill>
                  <a:schemeClr val="tx1"/>
                </a:solidFill>
                <a:latin typeface="Arial" pitchFamily="34" charset="0"/>
                <a:cs typeface="Arial" pitchFamily="34" charset="0"/>
              </a:defRPr>
            </a:lvl9pPr>
          </a:lstStyle>
          <a:p>
            <a:pPr algn="just" defTabSz="1219170">
              <a:lnSpc>
                <a:spcPct val="150000"/>
              </a:lnSpc>
              <a:buFontTx/>
              <a:buChar char="•"/>
              <a:tabLst>
                <a:tab pos="239178" algn="l"/>
              </a:tabLst>
            </a:pPr>
            <a:r>
              <a:rPr lang="ar-SA" altLang="ar-SA" sz="2133" u="sng" dirty="0">
                <a:solidFill>
                  <a:srgbClr val="0070C0"/>
                </a:solidFill>
                <a:latin typeface="Calibri" pitchFamily="34" charset="0"/>
                <a:ea typeface="Calibri" pitchFamily="34" charset="0"/>
                <a:cs typeface="AL-Mohanad Bold" pitchFamily="2" charset="-78"/>
              </a:rPr>
              <a:t>المستفيدون الداخليون من المعلومات المحاسبية :</a:t>
            </a:r>
            <a:endParaRPr lang="en-US" altLang="ar-SA" sz="2133" dirty="0">
              <a:solidFill>
                <a:srgbClr val="0070C0"/>
              </a:solidFill>
              <a:cs typeface="AL-Mohanad Bold" pitchFamily="2" charset="-78"/>
            </a:endParaRPr>
          </a:p>
          <a:p>
            <a:pPr algn="just">
              <a:lnSpc>
                <a:spcPct val="150000"/>
              </a:lnSpc>
              <a:buFontTx/>
              <a:buChar char="•"/>
            </a:pPr>
            <a:r>
              <a:rPr lang="ar-SA" altLang="ar-SA" sz="2133" u="sng" dirty="0" smtClean="0">
                <a:solidFill>
                  <a:srgbClr val="0070C0"/>
                </a:solidFill>
                <a:latin typeface="Calibri" pitchFamily="34" charset="0"/>
                <a:ea typeface="Calibri" pitchFamily="34" charset="0"/>
                <a:cs typeface="AL-Mohanad Bold" pitchFamily="2" charset="-78"/>
                <a:hlinkClick r:id="rId2"/>
              </a:rPr>
              <a:t>المستفيدون </a:t>
            </a:r>
            <a:r>
              <a:rPr lang="ar-SA" altLang="ar-SA" sz="2133" u="sng" dirty="0">
                <a:solidFill>
                  <a:srgbClr val="0070C0"/>
                </a:solidFill>
                <a:latin typeface="Calibri" pitchFamily="34" charset="0"/>
                <a:ea typeface="Calibri" pitchFamily="34" charset="0"/>
                <a:cs typeface="AL-Mohanad Bold" pitchFamily="2" charset="-78"/>
                <a:hlinkClick r:id="rId2"/>
              </a:rPr>
              <a:t>الخارجيون</a:t>
            </a:r>
            <a:r>
              <a:rPr lang="ar-SA" altLang="ar-SA" sz="2133" u="sng" dirty="0">
                <a:solidFill>
                  <a:srgbClr val="0070C0"/>
                </a:solidFill>
                <a:latin typeface="Calibri" pitchFamily="34" charset="0"/>
                <a:ea typeface="Calibri" pitchFamily="34" charset="0"/>
                <a:cs typeface="AL-Mohanad Bold" pitchFamily="2" charset="-78"/>
              </a:rPr>
              <a:t> من المعلومات المحاسبية</a:t>
            </a:r>
            <a:r>
              <a:rPr lang="ar-SA" altLang="ar-SA" sz="2133" u="sng" dirty="0" smtClean="0">
                <a:solidFill>
                  <a:srgbClr val="0070C0"/>
                </a:solidFill>
                <a:latin typeface="Calibri" pitchFamily="34" charset="0"/>
                <a:ea typeface="Calibri" pitchFamily="34" charset="0"/>
                <a:cs typeface="AL-Mohanad Bold" pitchFamily="2" charset="-78"/>
              </a:rPr>
              <a:t>:</a:t>
            </a:r>
            <a:endParaRPr lang="en-US" altLang="ar-SA" sz="2133" u="sng" dirty="0">
              <a:solidFill>
                <a:srgbClr val="0070C0"/>
              </a:solidFill>
              <a:latin typeface="Calibri" pitchFamily="34" charset="0"/>
              <a:ea typeface="Calibri" pitchFamily="34" charset="0"/>
              <a:cs typeface="AL-Mohanad Bold" pitchFamily="2" charset="-78"/>
            </a:endParaRPr>
          </a:p>
        </p:txBody>
      </p:sp>
      <p:sp>
        <p:nvSpPr>
          <p:cNvPr id="4" name="مستطيل 3"/>
          <p:cNvSpPr/>
          <p:nvPr/>
        </p:nvSpPr>
        <p:spPr>
          <a:xfrm>
            <a:off x="1701204" y="2708655"/>
            <a:ext cx="6911557" cy="1438086"/>
          </a:xfrm>
          <a:prstGeom prst="rect">
            <a:avLst/>
          </a:prstGeom>
        </p:spPr>
        <p:txBody>
          <a:bodyPr wrap="square">
            <a:spAutoFit/>
          </a:bodyPr>
          <a:lstStyle/>
          <a:p>
            <a:pPr indent="-380990" algn="just" fontAlgn="base">
              <a:spcBef>
                <a:spcPct val="0"/>
              </a:spcBef>
              <a:spcAft>
                <a:spcPct val="0"/>
              </a:spcAft>
              <a:buFontTx/>
              <a:buChar char="•"/>
              <a:tabLst>
                <a:tab pos="239178" algn="l"/>
              </a:tabLst>
            </a:pPr>
            <a:r>
              <a:rPr lang="ar-SA" sz="2133" u="sng" dirty="0">
                <a:solidFill>
                  <a:srgbClr val="0070C0"/>
                </a:solidFill>
                <a:latin typeface="Calibri" pitchFamily="34" charset="0"/>
                <a:ea typeface="Calibri" pitchFamily="34" charset="0"/>
                <a:cs typeface="AL-Mohanad Bold" pitchFamily="2" charset="-78"/>
              </a:rPr>
              <a:t>الأسس والمعايير المحاسبية للمؤسسات غير الهادفة للربح :</a:t>
            </a:r>
            <a:endParaRPr lang="en-US" sz="2133" u="sng" dirty="0">
              <a:solidFill>
                <a:srgbClr val="0070C0"/>
              </a:solidFill>
              <a:latin typeface="Calibri" pitchFamily="34" charset="0"/>
              <a:ea typeface="Calibri" pitchFamily="34" charset="0"/>
              <a:cs typeface="AL-Mohanad Bold" pitchFamily="2" charset="-78"/>
            </a:endParaRPr>
          </a:p>
          <a:p>
            <a:pPr marL="457189" marR="1219170" indent="-457189" algn="just">
              <a:buFont typeface="Arial" panose="020B0604020202020204" pitchFamily="34" charset="0"/>
              <a:buChar char="•"/>
            </a:pPr>
            <a:r>
              <a:rPr lang="ar-SA" sz="2133" dirty="0">
                <a:solidFill>
                  <a:srgbClr val="00B050"/>
                </a:solidFill>
                <a:latin typeface="Calibri" panose="020F0502020204030204" pitchFamily="34" charset="0"/>
                <a:ea typeface="Calibri" panose="020F0502020204030204" pitchFamily="34" charset="0"/>
                <a:cs typeface="AL-Mohanad" pitchFamily="2" charset="-78"/>
              </a:rPr>
              <a:t>أولاً :  أساس تخصيص الأموال:</a:t>
            </a:r>
            <a:endParaRPr lang="en-US" sz="2133"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tabLst>
                <a:tab pos="839026" algn="l"/>
              </a:tabLst>
            </a:pPr>
            <a:r>
              <a:rPr lang="ar-SA" sz="2133" dirty="0">
                <a:solidFill>
                  <a:srgbClr val="00B050"/>
                </a:solidFill>
                <a:latin typeface="Calibri" panose="020F0502020204030204" pitchFamily="34" charset="0"/>
                <a:ea typeface="Calibri" panose="020F0502020204030204" pitchFamily="34" charset="0"/>
                <a:cs typeface="AL-Mohanad" pitchFamily="2" charset="-78"/>
              </a:rPr>
              <a:t> </a:t>
            </a:r>
            <a:r>
              <a:rPr lang="en-US" sz="2133" dirty="0">
                <a:solidFill>
                  <a:srgbClr val="00B050"/>
                </a:solidFill>
                <a:latin typeface="Calibri" panose="020F0502020204030204" pitchFamily="34" charset="0"/>
                <a:ea typeface="Calibri" panose="020F0502020204030204" pitchFamily="34" charset="0"/>
                <a:cs typeface="AL-Mohanad" pitchFamily="2" charset="-78"/>
              </a:rPr>
              <a:t> </a:t>
            </a:r>
            <a:r>
              <a:rPr lang="ar-SA" sz="2133" dirty="0">
                <a:solidFill>
                  <a:srgbClr val="00B050"/>
                </a:solidFill>
                <a:latin typeface="Calibri" panose="020F0502020204030204" pitchFamily="34" charset="0"/>
                <a:ea typeface="Calibri" panose="020F0502020204030204" pitchFamily="34" charset="0"/>
                <a:cs typeface="AL-Mohanad" pitchFamily="2" charset="-78"/>
              </a:rPr>
              <a:t>ثانياً:  أساس الفائض والعجز :</a:t>
            </a:r>
            <a:endParaRPr lang="en-US" sz="2133"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marL="457189" marR="1219170" indent="-457189" algn="just">
              <a:buFont typeface="Arial" panose="020B0604020202020204" pitchFamily="34" charset="0"/>
              <a:buChar char="•"/>
            </a:pPr>
            <a:r>
              <a:rPr lang="ar-SA" sz="2133" dirty="0" smtClean="0">
                <a:solidFill>
                  <a:srgbClr val="00B050"/>
                </a:solidFill>
                <a:latin typeface="Calibri" panose="020F0502020204030204" pitchFamily="34" charset="0"/>
                <a:ea typeface="Calibri" panose="020F0502020204030204" pitchFamily="34" charset="0"/>
                <a:cs typeface="AL-Mohanad" pitchFamily="2" charset="-78"/>
              </a:rPr>
              <a:t>ثالثاً</a:t>
            </a:r>
            <a:r>
              <a:rPr lang="ar-SA" sz="2133" dirty="0">
                <a:solidFill>
                  <a:srgbClr val="00B050"/>
                </a:solidFill>
                <a:latin typeface="Calibri" panose="020F0502020204030204" pitchFamily="34" charset="0"/>
                <a:ea typeface="Calibri" panose="020F0502020204030204" pitchFamily="34" charset="0"/>
                <a:cs typeface="AL-Mohanad" pitchFamily="2" charset="-78"/>
              </a:rPr>
              <a:t>:  أساس الاستحقاق </a:t>
            </a:r>
            <a:endParaRPr lang="en-US" sz="2133"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810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1000"/>
                                        <p:tgtEl>
                                          <p:spTgt spid="4">
                                            <p:txEl>
                                              <p:pRg st="1" end="1"/>
                                            </p:txEl>
                                          </p:spTgt>
                                        </p:tgtEl>
                                      </p:cBhvr>
                                    </p:animEffect>
                                    <p:anim calcmode="lin" valueType="num">
                                      <p:cBhvr>
                                        <p:cTn id="2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1000"/>
                                        <p:tgtEl>
                                          <p:spTgt spid="4">
                                            <p:txEl>
                                              <p:pRg st="2" end="2"/>
                                            </p:txEl>
                                          </p:spTgt>
                                        </p:tgtEl>
                                      </p:cBhvr>
                                    </p:animEffect>
                                    <p:anim calcmode="lin" valueType="num">
                                      <p:cBhvr>
                                        <p:cTn id="3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fade">
                                      <p:cBhvr>
                                        <p:cTn id="42" dur="1000"/>
                                        <p:tgtEl>
                                          <p:spTgt spid="4">
                                            <p:txEl>
                                              <p:pRg st="3" end="3"/>
                                            </p:txEl>
                                          </p:spTgt>
                                        </p:tgtEl>
                                      </p:cBhvr>
                                    </p:animEffect>
                                    <p:anim calcmode="lin" valueType="num">
                                      <p:cBhvr>
                                        <p:cTn id="4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95869" y="2002726"/>
            <a:ext cx="7584556" cy="1154162"/>
          </a:xfrm>
          <a:prstGeom prst="rect">
            <a:avLst/>
          </a:prstGeom>
        </p:spPr>
        <p:txBody>
          <a:bodyPr wrap="square">
            <a:spAutoFit/>
          </a:bodyPr>
          <a:lstStyle/>
          <a:p>
            <a:pPr marL="380990" indent="-380990" algn="just">
              <a:buFont typeface="Arial" panose="020B0604020202020204" pitchFamily="34" charset="0"/>
              <a:buChar char="•"/>
            </a:pPr>
            <a:r>
              <a:rPr lang="ar-SA" sz="2300" u="sng" dirty="0">
                <a:solidFill>
                  <a:srgbClr val="0070C0"/>
                </a:solidFill>
                <a:cs typeface="AL-Mohanad Bold" pitchFamily="2" charset="-78"/>
              </a:rPr>
              <a:t>نظام المعلومات المحاسبي </a:t>
            </a:r>
            <a:endParaRPr lang="en-US" sz="2300" dirty="0">
              <a:solidFill>
                <a:srgbClr val="0070C0"/>
              </a:solidFill>
              <a:cs typeface="AL-Mohanad Bold" pitchFamily="2" charset="-78"/>
            </a:endParaRPr>
          </a:p>
          <a:p>
            <a:pPr algn="just"/>
            <a:r>
              <a:rPr lang="ar-SA" sz="2300" dirty="0">
                <a:cs typeface="AL-Mohanad" pitchFamily="2" charset="-78"/>
              </a:rPr>
              <a:t>     هو نظام يجمع  ويسجل ويخزن ويعالج البيانات بهدف  تقديم المعلومات للمستفيدين منها </a:t>
            </a:r>
            <a:r>
              <a:rPr lang="ar-SA" sz="2300" dirty="0" smtClean="0">
                <a:cs typeface="AL-Mohanad" pitchFamily="2" charset="-78"/>
              </a:rPr>
              <a:t>.</a:t>
            </a:r>
            <a:endParaRPr lang="en-US" sz="2300" dirty="0">
              <a:cs typeface="AL-Mohanad" pitchFamily="2" charset="-78"/>
            </a:endParaRPr>
          </a:p>
        </p:txBody>
      </p:sp>
      <p:graphicFrame>
        <p:nvGraphicFramePr>
          <p:cNvPr id="17" name="رسم تخطيطي 16"/>
          <p:cNvGraphicFramePr/>
          <p:nvPr>
            <p:extLst>
              <p:ext uri="{D42A27DB-BD31-4B8C-83A1-F6EECF244321}">
                <p14:modId xmlns:p14="http://schemas.microsoft.com/office/powerpoint/2010/main" val="1960850731"/>
              </p:ext>
            </p:extLst>
          </p:nvPr>
        </p:nvGraphicFramePr>
        <p:xfrm>
          <a:off x="1388049" y="2896839"/>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رسم تخطيطي 5"/>
          <p:cNvGraphicFramePr/>
          <p:nvPr>
            <p:extLst>
              <p:ext uri="{D42A27DB-BD31-4B8C-83A1-F6EECF244321}">
                <p14:modId xmlns:p14="http://schemas.microsoft.com/office/powerpoint/2010/main" val="3073065062"/>
              </p:ext>
            </p:extLst>
          </p:nvPr>
        </p:nvGraphicFramePr>
        <p:xfrm>
          <a:off x="2092246" y="845956"/>
          <a:ext cx="5391803" cy="8931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92540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7">
                                            <p:graphicEl>
                                              <a:dgm id="{5B48874A-97C2-4A21-8B2C-B0D9FED4192F}"/>
                                            </p:graphicEl>
                                          </p:spTgt>
                                        </p:tgtEl>
                                        <p:attrNameLst>
                                          <p:attrName>style.visibility</p:attrName>
                                        </p:attrNameLst>
                                      </p:cBhvr>
                                      <p:to>
                                        <p:strVal val="visible"/>
                                      </p:to>
                                    </p:set>
                                    <p:anim calcmode="lin" valueType="num">
                                      <p:cBhvr additive="base">
                                        <p:cTn id="12" dur="500" fill="hold"/>
                                        <p:tgtEl>
                                          <p:spTgt spid="17">
                                            <p:graphicEl>
                                              <a:dgm id="{5B48874A-97C2-4A21-8B2C-B0D9FED4192F}"/>
                                            </p:graphic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7">
                                            <p:graphicEl>
                                              <a:dgm id="{5B48874A-97C2-4A21-8B2C-B0D9FED4192F}"/>
                                            </p:graphic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7">
                                            <p:graphicEl>
                                              <a:dgm id="{1712643A-8FE1-4434-BB2E-42E2E1B38242}"/>
                                            </p:graphicEl>
                                          </p:spTgt>
                                        </p:tgtEl>
                                        <p:attrNameLst>
                                          <p:attrName>style.visibility</p:attrName>
                                        </p:attrNameLst>
                                      </p:cBhvr>
                                      <p:to>
                                        <p:strVal val="visible"/>
                                      </p:to>
                                    </p:set>
                                    <p:anim calcmode="lin" valueType="num">
                                      <p:cBhvr additive="base">
                                        <p:cTn id="18" dur="500" fill="hold"/>
                                        <p:tgtEl>
                                          <p:spTgt spid="17">
                                            <p:graphicEl>
                                              <a:dgm id="{1712643A-8FE1-4434-BB2E-42E2E1B38242}"/>
                                            </p:graphic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17">
                                            <p:graphicEl>
                                              <a:dgm id="{1712643A-8FE1-4434-BB2E-42E2E1B38242}"/>
                                            </p:graphicEl>
                                          </p:spTgt>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17">
                                            <p:graphicEl>
                                              <a:dgm id="{8FCC7FEB-2286-470F-BCCA-E61C1D895566}"/>
                                            </p:graphicEl>
                                          </p:spTgt>
                                        </p:tgtEl>
                                        <p:attrNameLst>
                                          <p:attrName>style.visibility</p:attrName>
                                        </p:attrNameLst>
                                      </p:cBhvr>
                                      <p:to>
                                        <p:strVal val="visible"/>
                                      </p:to>
                                    </p:set>
                                    <p:anim calcmode="lin" valueType="num">
                                      <p:cBhvr additive="base">
                                        <p:cTn id="22" dur="500" fill="hold"/>
                                        <p:tgtEl>
                                          <p:spTgt spid="17">
                                            <p:graphicEl>
                                              <a:dgm id="{8FCC7FEB-2286-470F-BCCA-E61C1D895566}"/>
                                            </p:graphic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7">
                                            <p:graphicEl>
                                              <a:dgm id="{8FCC7FEB-2286-470F-BCCA-E61C1D895566}"/>
                                            </p:graphic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17">
                                            <p:graphicEl>
                                              <a:dgm id="{78E66C0A-2137-4948-BCA2-4F14736F0F10}"/>
                                            </p:graphicEl>
                                          </p:spTgt>
                                        </p:tgtEl>
                                        <p:attrNameLst>
                                          <p:attrName>style.visibility</p:attrName>
                                        </p:attrNameLst>
                                      </p:cBhvr>
                                      <p:to>
                                        <p:strVal val="visible"/>
                                      </p:to>
                                    </p:set>
                                    <p:anim calcmode="lin" valueType="num">
                                      <p:cBhvr additive="base">
                                        <p:cTn id="28" dur="500" fill="hold"/>
                                        <p:tgtEl>
                                          <p:spTgt spid="17">
                                            <p:graphicEl>
                                              <a:dgm id="{78E66C0A-2137-4948-BCA2-4F14736F0F10}"/>
                                            </p:graphic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17">
                                            <p:graphicEl>
                                              <a:dgm id="{78E66C0A-2137-4948-BCA2-4F14736F0F10}"/>
                                            </p:graphicEl>
                                          </p:spTgt>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17">
                                            <p:graphicEl>
                                              <a:dgm id="{899BD486-76AF-43BF-B018-63242FB9854A}"/>
                                            </p:graphicEl>
                                          </p:spTgt>
                                        </p:tgtEl>
                                        <p:attrNameLst>
                                          <p:attrName>style.visibility</p:attrName>
                                        </p:attrNameLst>
                                      </p:cBhvr>
                                      <p:to>
                                        <p:strVal val="visible"/>
                                      </p:to>
                                    </p:set>
                                    <p:anim calcmode="lin" valueType="num">
                                      <p:cBhvr additive="base">
                                        <p:cTn id="32" dur="500" fill="hold"/>
                                        <p:tgtEl>
                                          <p:spTgt spid="17">
                                            <p:graphicEl>
                                              <a:dgm id="{899BD486-76AF-43BF-B018-63242FB9854A}"/>
                                            </p:graphic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17">
                                            <p:graphicEl>
                                              <a:dgm id="{899BD486-76AF-43BF-B018-63242FB9854A}"/>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7"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انا\Pictures\مجلد جديد ‫(2)‬\11954347431400191597nebu_work_svg_m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37981" y="2052220"/>
            <a:ext cx="2113614" cy="192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9382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 name="رسم تخطيطي 55"/>
          <p:cNvGraphicFramePr/>
          <p:nvPr>
            <p:extLst>
              <p:ext uri="{D42A27DB-BD31-4B8C-83A1-F6EECF244321}">
                <p14:modId xmlns:p14="http://schemas.microsoft.com/office/powerpoint/2010/main" val="825239923"/>
              </p:ext>
            </p:extLst>
          </p:nvPr>
        </p:nvGraphicFramePr>
        <p:xfrm>
          <a:off x="2047943" y="993144"/>
          <a:ext cx="5391803" cy="8931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مستطيل 2"/>
          <p:cNvSpPr/>
          <p:nvPr/>
        </p:nvSpPr>
        <p:spPr>
          <a:xfrm>
            <a:off x="684924" y="2779866"/>
            <a:ext cx="8117840" cy="2171748"/>
          </a:xfrm>
          <a:prstGeom prst="rect">
            <a:avLst/>
          </a:prstGeom>
        </p:spPr>
        <p:txBody>
          <a:bodyPr wrap="square">
            <a:spAutoFit/>
          </a:bodyPr>
          <a:lstStyle/>
          <a:p>
            <a:pPr indent="152396" algn="just">
              <a:lnSpc>
                <a:spcPct val="150000"/>
              </a:lnSpc>
            </a:pPr>
            <a:r>
              <a:rPr lang="ar-SA" sz="2300" dirty="0">
                <a:cs typeface="AL-Mohanad" pitchFamily="2" charset="-78"/>
              </a:rPr>
              <a:t>1- تحديد العمليات المالية  (المدخلات)</a:t>
            </a:r>
          </a:p>
          <a:p>
            <a:pPr indent="152396" algn="just">
              <a:lnSpc>
                <a:spcPct val="150000"/>
              </a:lnSpc>
            </a:pPr>
            <a:r>
              <a:rPr lang="ar-SA" sz="2300" dirty="0">
                <a:cs typeface="AL-Mohanad" pitchFamily="2" charset="-78"/>
              </a:rPr>
              <a:t>2- تسجيل العمليات والقيود  (الدفاتر المحاسبية)</a:t>
            </a:r>
          </a:p>
          <a:p>
            <a:pPr indent="152396" algn="just">
              <a:lnSpc>
                <a:spcPct val="150000"/>
              </a:lnSpc>
            </a:pPr>
            <a:r>
              <a:rPr lang="ar-SA" sz="2300" dirty="0">
                <a:cs typeface="AL-Mohanad" pitchFamily="2" charset="-78"/>
              </a:rPr>
              <a:t>3- إعداد المخرجات (ميزان المراجعة، القوائم المالية )</a:t>
            </a:r>
          </a:p>
          <a:p>
            <a:pPr indent="152396" algn="just">
              <a:lnSpc>
                <a:spcPct val="150000"/>
              </a:lnSpc>
            </a:pPr>
            <a:r>
              <a:rPr lang="ar-SA" sz="2300" dirty="0">
                <a:cs typeface="AL-Mohanad" pitchFamily="2" charset="-78"/>
              </a:rPr>
              <a:t>وفيما يلي عرض لدورة النظام المحاسبي التي سنعتمدها في هذا البرنامج التدريبي.</a:t>
            </a:r>
          </a:p>
        </p:txBody>
      </p:sp>
    </p:spTree>
    <p:extLst>
      <p:ext uri="{BB962C8B-B14F-4D97-AF65-F5344CB8AC3E}">
        <p14:creationId xmlns:p14="http://schemas.microsoft.com/office/powerpoint/2010/main" val="146147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مجموعة 34"/>
          <p:cNvGrpSpPr/>
          <p:nvPr/>
        </p:nvGrpSpPr>
        <p:grpSpPr>
          <a:xfrm>
            <a:off x="469234" y="837873"/>
            <a:ext cx="8210804" cy="5651827"/>
            <a:chOff x="469234" y="837873"/>
            <a:chExt cx="8210804" cy="6558425"/>
          </a:xfrm>
        </p:grpSpPr>
        <p:grpSp>
          <p:nvGrpSpPr>
            <p:cNvPr id="2" name="مجموعة 1"/>
            <p:cNvGrpSpPr/>
            <p:nvPr/>
          </p:nvGrpSpPr>
          <p:grpSpPr>
            <a:xfrm>
              <a:off x="469234" y="837873"/>
              <a:ext cx="8210804" cy="6558425"/>
              <a:chOff x="112255" y="2446743"/>
              <a:chExt cx="6158103" cy="6652182"/>
            </a:xfrm>
          </p:grpSpPr>
          <p:sp>
            <p:nvSpPr>
              <p:cNvPr id="3" name="Oval 55"/>
              <p:cNvSpPr>
                <a:spLocks noChangeArrowheads="1"/>
              </p:cNvSpPr>
              <p:nvPr/>
            </p:nvSpPr>
            <p:spPr bwMode="auto">
              <a:xfrm>
                <a:off x="5288800" y="2446743"/>
                <a:ext cx="981558" cy="1428420"/>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defPPr>
                  <a:defRPr lang="ar-SA"/>
                </a:defPPr>
                <a:lvl1pPr algn="r" rtl="1" fontAlgn="base">
                  <a:spcBef>
                    <a:spcPct val="0"/>
                  </a:spcBef>
                  <a:spcAft>
                    <a:spcPct val="0"/>
                  </a:spcAft>
                  <a:defRPr kern="1200">
                    <a:solidFill>
                      <a:schemeClr val="dk1"/>
                    </a:solidFill>
                    <a:latin typeface="+mn-lt"/>
                    <a:ea typeface="+mn-ea"/>
                    <a:cs typeface="+mn-cs"/>
                  </a:defRPr>
                </a:lvl1pPr>
                <a:lvl2pPr marL="457200" algn="r" rtl="1" fontAlgn="base">
                  <a:spcBef>
                    <a:spcPct val="0"/>
                  </a:spcBef>
                  <a:spcAft>
                    <a:spcPct val="0"/>
                  </a:spcAft>
                  <a:defRPr kern="1200">
                    <a:solidFill>
                      <a:schemeClr val="dk1"/>
                    </a:solidFill>
                    <a:latin typeface="+mn-lt"/>
                    <a:ea typeface="+mn-ea"/>
                    <a:cs typeface="+mn-cs"/>
                  </a:defRPr>
                </a:lvl2pPr>
                <a:lvl3pPr marL="914400" algn="r" rtl="1" fontAlgn="base">
                  <a:spcBef>
                    <a:spcPct val="0"/>
                  </a:spcBef>
                  <a:spcAft>
                    <a:spcPct val="0"/>
                  </a:spcAft>
                  <a:defRPr kern="1200">
                    <a:solidFill>
                      <a:schemeClr val="dk1"/>
                    </a:solidFill>
                    <a:latin typeface="+mn-lt"/>
                    <a:ea typeface="+mn-ea"/>
                    <a:cs typeface="+mn-cs"/>
                  </a:defRPr>
                </a:lvl3pPr>
                <a:lvl4pPr marL="1371600" algn="r" rtl="1" fontAlgn="base">
                  <a:spcBef>
                    <a:spcPct val="0"/>
                  </a:spcBef>
                  <a:spcAft>
                    <a:spcPct val="0"/>
                  </a:spcAft>
                  <a:defRPr kern="1200">
                    <a:solidFill>
                      <a:schemeClr val="dk1"/>
                    </a:solidFill>
                    <a:latin typeface="+mn-lt"/>
                    <a:ea typeface="+mn-ea"/>
                    <a:cs typeface="+mn-cs"/>
                  </a:defRPr>
                </a:lvl4pPr>
                <a:lvl5pPr marL="1828800" algn="r" rtl="1"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r>
                  <a:rPr lang="ar-SA" sz="1867" dirty="0">
                    <a:solidFill>
                      <a:srgbClr val="000066"/>
                    </a:solidFill>
                    <a:cs typeface="AL-Mohanad" pitchFamily="2" charset="-78"/>
                  </a:rPr>
                  <a:t>الأحداث ،</a:t>
                </a:r>
              </a:p>
              <a:p>
                <a:r>
                  <a:rPr lang="ar-SA" sz="1867" dirty="0">
                    <a:solidFill>
                      <a:srgbClr val="000066"/>
                    </a:solidFill>
                    <a:cs typeface="AL-Mohanad" pitchFamily="2" charset="-78"/>
                  </a:rPr>
                  <a:t> العمليات ، </a:t>
                </a:r>
              </a:p>
              <a:p>
                <a:r>
                  <a:rPr lang="ar-SA" sz="1867" dirty="0">
                    <a:solidFill>
                      <a:srgbClr val="000066"/>
                    </a:solidFill>
                    <a:cs typeface="AL-Mohanad" pitchFamily="2" charset="-78"/>
                  </a:rPr>
                  <a:t>الظروف ،</a:t>
                </a:r>
                <a:endParaRPr lang="en-US" sz="1867" dirty="0">
                  <a:solidFill>
                    <a:srgbClr val="000066"/>
                  </a:solidFill>
                  <a:cs typeface="AL-Mohanad" pitchFamily="2" charset="-78"/>
                </a:endParaRPr>
              </a:p>
            </p:txBody>
          </p:sp>
          <p:sp>
            <p:nvSpPr>
              <p:cNvPr id="4" name="Rectangle 17"/>
              <p:cNvSpPr>
                <a:spLocks noChangeArrowheads="1"/>
              </p:cNvSpPr>
              <p:nvPr/>
            </p:nvSpPr>
            <p:spPr bwMode="auto">
              <a:xfrm>
                <a:off x="3334409" y="2683070"/>
                <a:ext cx="1314525" cy="92111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bIns="0" anchor="ctr">
                <a:spAutoFit/>
              </a:bodyPr>
              <a:lstStyle>
                <a:defPPr>
                  <a:defRPr lang="ar-SA"/>
                </a:defPPr>
                <a:lvl1pPr algn="r" rtl="1" fontAlgn="base">
                  <a:spcBef>
                    <a:spcPct val="0"/>
                  </a:spcBef>
                  <a:spcAft>
                    <a:spcPct val="0"/>
                  </a:spcAft>
                  <a:defRPr kern="1200">
                    <a:solidFill>
                      <a:schemeClr val="dk1"/>
                    </a:solidFill>
                    <a:latin typeface="+mn-lt"/>
                    <a:ea typeface="+mn-ea"/>
                    <a:cs typeface="+mn-cs"/>
                  </a:defRPr>
                </a:lvl1pPr>
                <a:lvl2pPr marL="457200" algn="r" rtl="1" fontAlgn="base">
                  <a:spcBef>
                    <a:spcPct val="0"/>
                  </a:spcBef>
                  <a:spcAft>
                    <a:spcPct val="0"/>
                  </a:spcAft>
                  <a:defRPr kern="1200">
                    <a:solidFill>
                      <a:schemeClr val="dk1"/>
                    </a:solidFill>
                    <a:latin typeface="+mn-lt"/>
                    <a:ea typeface="+mn-ea"/>
                    <a:cs typeface="+mn-cs"/>
                  </a:defRPr>
                </a:lvl2pPr>
                <a:lvl3pPr marL="914400" algn="r" rtl="1" fontAlgn="base">
                  <a:spcBef>
                    <a:spcPct val="0"/>
                  </a:spcBef>
                  <a:spcAft>
                    <a:spcPct val="0"/>
                  </a:spcAft>
                  <a:defRPr kern="1200">
                    <a:solidFill>
                      <a:schemeClr val="dk1"/>
                    </a:solidFill>
                    <a:latin typeface="+mn-lt"/>
                    <a:ea typeface="+mn-ea"/>
                    <a:cs typeface="+mn-cs"/>
                  </a:defRPr>
                </a:lvl3pPr>
                <a:lvl4pPr marL="1371600" algn="r" rtl="1" fontAlgn="base">
                  <a:spcBef>
                    <a:spcPct val="0"/>
                  </a:spcBef>
                  <a:spcAft>
                    <a:spcPct val="0"/>
                  </a:spcAft>
                  <a:defRPr kern="1200">
                    <a:solidFill>
                      <a:schemeClr val="dk1"/>
                    </a:solidFill>
                    <a:latin typeface="+mn-lt"/>
                    <a:ea typeface="+mn-ea"/>
                    <a:cs typeface="+mn-cs"/>
                  </a:defRPr>
                </a:lvl4pPr>
                <a:lvl5pPr marL="1828800" algn="r" rtl="1"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ar-SA" sz="1867" u="sng" dirty="0">
                    <a:solidFill>
                      <a:srgbClr val="000066"/>
                    </a:solidFill>
                    <a:cs typeface="AL-Mohanad" pitchFamily="2" charset="-78"/>
                  </a:rPr>
                  <a:t>المستندات</a:t>
                </a:r>
              </a:p>
              <a:p>
                <a:pPr>
                  <a:defRPr/>
                </a:pPr>
                <a:r>
                  <a:rPr lang="ar-SA" sz="1867" dirty="0">
                    <a:solidFill>
                      <a:srgbClr val="000066"/>
                    </a:solidFill>
                    <a:cs typeface="AL-Mohanad" pitchFamily="2" charset="-78"/>
                  </a:rPr>
                  <a:t>فواتير ، سندات الصرف، القبض</a:t>
                </a:r>
              </a:p>
            </p:txBody>
          </p:sp>
          <p:sp>
            <p:nvSpPr>
              <p:cNvPr id="5" name="Rectangle 18"/>
              <p:cNvSpPr>
                <a:spLocks noChangeArrowheads="1"/>
              </p:cNvSpPr>
              <p:nvPr/>
            </p:nvSpPr>
            <p:spPr bwMode="auto">
              <a:xfrm>
                <a:off x="1429744" y="2571839"/>
                <a:ext cx="1461341" cy="121254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bIns="0" anchor="ctr">
                <a:spAutoFit/>
              </a:bodyP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defRPr/>
                </a:pPr>
                <a:r>
                  <a:rPr lang="ar-SA" sz="1867" u="sng" dirty="0">
                    <a:solidFill>
                      <a:srgbClr val="000066"/>
                    </a:solidFill>
                    <a:cs typeface="AL-Mohanad" pitchFamily="2" charset="-78"/>
                  </a:rPr>
                  <a:t>اليومية العامة</a:t>
                </a:r>
              </a:p>
              <a:p>
                <a:pPr>
                  <a:defRPr/>
                </a:pPr>
                <a:r>
                  <a:rPr lang="ar-SA" sz="1867" dirty="0">
                    <a:solidFill>
                      <a:srgbClr val="000066"/>
                    </a:solidFill>
                    <a:cs typeface="AL-Mohanad" pitchFamily="2" charset="-78"/>
                  </a:rPr>
                  <a:t>طريقة القيد المزدوج</a:t>
                </a:r>
              </a:p>
              <a:p>
                <a:pPr>
                  <a:defRPr/>
                </a:pPr>
                <a:r>
                  <a:rPr lang="ar-SA" sz="1867" dirty="0">
                    <a:solidFill>
                      <a:srgbClr val="000066"/>
                    </a:solidFill>
                    <a:cs typeface="AL-Mohanad" pitchFamily="2" charset="-78"/>
                  </a:rPr>
                  <a:t>من </a:t>
                </a:r>
                <a:r>
                  <a:rPr lang="ar-SA" sz="1867" dirty="0" err="1">
                    <a:solidFill>
                      <a:srgbClr val="000066"/>
                    </a:solidFill>
                    <a:cs typeface="AL-Mohanad" pitchFamily="2" charset="-78"/>
                  </a:rPr>
                  <a:t>حـ</a:t>
                </a:r>
                <a:r>
                  <a:rPr lang="ar-SA" sz="1867" dirty="0">
                    <a:solidFill>
                      <a:srgbClr val="000066"/>
                    </a:solidFill>
                    <a:cs typeface="AL-Mohanad" pitchFamily="2" charset="-78"/>
                  </a:rPr>
                  <a:t>/ </a:t>
                </a:r>
                <a:r>
                  <a:rPr lang="en-US" sz="1867" dirty="0">
                    <a:solidFill>
                      <a:srgbClr val="000066"/>
                    </a:solidFill>
                    <a:cs typeface="AL-Mohanad" pitchFamily="2" charset="-78"/>
                  </a:rPr>
                  <a:t>…………</a:t>
                </a:r>
                <a:endParaRPr lang="ar-SA" sz="1867" dirty="0">
                  <a:solidFill>
                    <a:srgbClr val="000066"/>
                  </a:solidFill>
                  <a:cs typeface="AL-Mohanad" pitchFamily="2" charset="-78"/>
                </a:endParaRPr>
              </a:p>
              <a:p>
                <a:pPr>
                  <a:defRPr/>
                </a:pPr>
                <a:r>
                  <a:rPr lang="ar-SA" sz="1867" dirty="0">
                    <a:solidFill>
                      <a:srgbClr val="000066"/>
                    </a:solidFill>
                    <a:cs typeface="AL-Mohanad" pitchFamily="2" charset="-78"/>
                  </a:rPr>
                  <a:t>إلى </a:t>
                </a:r>
                <a:r>
                  <a:rPr lang="ar-SA" sz="1867" dirty="0" err="1">
                    <a:solidFill>
                      <a:srgbClr val="000066"/>
                    </a:solidFill>
                    <a:cs typeface="AL-Mohanad" pitchFamily="2" charset="-78"/>
                  </a:rPr>
                  <a:t>حـ</a:t>
                </a:r>
                <a:r>
                  <a:rPr lang="ar-SA" sz="1867" dirty="0">
                    <a:solidFill>
                      <a:srgbClr val="000066"/>
                    </a:solidFill>
                    <a:cs typeface="AL-Mohanad" pitchFamily="2" charset="-78"/>
                  </a:rPr>
                  <a:t>/ ……… </a:t>
                </a:r>
              </a:p>
            </p:txBody>
          </p:sp>
          <p:sp>
            <p:nvSpPr>
              <p:cNvPr id="6" name="Rectangle 21"/>
              <p:cNvSpPr>
                <a:spLocks noChangeArrowheads="1"/>
              </p:cNvSpPr>
              <p:nvPr/>
            </p:nvSpPr>
            <p:spPr bwMode="auto">
              <a:xfrm>
                <a:off x="112255" y="5996544"/>
                <a:ext cx="2176123" cy="125937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nchor="ctr">
                <a:spAutoFit/>
              </a:bodyPr>
              <a:lstStyle>
                <a:defPPr>
                  <a:defRPr lang="ar-SA"/>
                </a:defPPr>
                <a:lvl1pPr algn="r" rtl="1" fontAlgn="base">
                  <a:spcBef>
                    <a:spcPct val="0"/>
                  </a:spcBef>
                  <a:spcAft>
                    <a:spcPct val="0"/>
                  </a:spcAft>
                  <a:defRPr kern="1200">
                    <a:solidFill>
                      <a:schemeClr val="dk1"/>
                    </a:solidFill>
                    <a:latin typeface="+mn-lt"/>
                    <a:ea typeface="+mn-ea"/>
                    <a:cs typeface="+mn-cs"/>
                  </a:defRPr>
                </a:lvl1pPr>
                <a:lvl2pPr marL="457200" algn="r" rtl="1" fontAlgn="base">
                  <a:spcBef>
                    <a:spcPct val="0"/>
                  </a:spcBef>
                  <a:spcAft>
                    <a:spcPct val="0"/>
                  </a:spcAft>
                  <a:defRPr kern="1200">
                    <a:solidFill>
                      <a:schemeClr val="dk1"/>
                    </a:solidFill>
                    <a:latin typeface="+mn-lt"/>
                    <a:ea typeface="+mn-ea"/>
                    <a:cs typeface="+mn-cs"/>
                  </a:defRPr>
                </a:lvl2pPr>
                <a:lvl3pPr marL="914400" algn="r" rtl="1" fontAlgn="base">
                  <a:spcBef>
                    <a:spcPct val="0"/>
                  </a:spcBef>
                  <a:spcAft>
                    <a:spcPct val="0"/>
                  </a:spcAft>
                  <a:defRPr kern="1200">
                    <a:solidFill>
                      <a:schemeClr val="dk1"/>
                    </a:solidFill>
                    <a:latin typeface="+mn-lt"/>
                    <a:ea typeface="+mn-ea"/>
                    <a:cs typeface="+mn-cs"/>
                  </a:defRPr>
                </a:lvl3pPr>
                <a:lvl4pPr marL="1371600" algn="r" rtl="1" fontAlgn="base">
                  <a:spcBef>
                    <a:spcPct val="0"/>
                  </a:spcBef>
                  <a:spcAft>
                    <a:spcPct val="0"/>
                  </a:spcAft>
                  <a:defRPr kern="1200">
                    <a:solidFill>
                      <a:schemeClr val="dk1"/>
                    </a:solidFill>
                    <a:latin typeface="+mn-lt"/>
                    <a:ea typeface="+mn-ea"/>
                    <a:cs typeface="+mn-cs"/>
                  </a:defRPr>
                </a:lvl4pPr>
                <a:lvl5pPr marL="1828800" algn="r" rtl="1"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eaLnBrk="0" hangingPunct="0">
                  <a:defRPr/>
                </a:pPr>
                <a:r>
                  <a:rPr lang="ar-SA" sz="1867" dirty="0">
                    <a:solidFill>
                      <a:srgbClr val="000066"/>
                    </a:solidFill>
                    <a:cs typeface="AL-Mohanad" pitchFamily="2" charset="-78"/>
                  </a:rPr>
                  <a:t>ميزان المراجعة قبل التسويات</a:t>
                </a:r>
              </a:p>
              <a:p>
                <a:pPr eaLnBrk="0" hangingPunct="0">
                  <a:defRPr/>
                </a:pPr>
                <a:endParaRPr lang="ar-SA" sz="1867" dirty="0">
                  <a:solidFill>
                    <a:srgbClr val="000066"/>
                  </a:solidFill>
                  <a:cs typeface="AL-Mohanad" pitchFamily="2" charset="-78"/>
                </a:endParaRPr>
              </a:p>
              <a:p>
                <a:pPr eaLnBrk="0" hangingPunct="0">
                  <a:defRPr/>
                </a:pPr>
                <a:endParaRPr lang="ar-SA" sz="1867" dirty="0">
                  <a:solidFill>
                    <a:srgbClr val="000066"/>
                  </a:solidFill>
                  <a:cs typeface="AL-Mohanad" pitchFamily="2" charset="-78"/>
                </a:endParaRPr>
              </a:p>
              <a:p>
                <a:pPr eaLnBrk="0" hangingPunct="0">
                  <a:defRPr/>
                </a:pPr>
                <a:endParaRPr lang="ar-SA" sz="1867" dirty="0">
                  <a:solidFill>
                    <a:srgbClr val="000066"/>
                  </a:solidFill>
                  <a:cs typeface="AL-Mohanad" pitchFamily="2" charset="-78"/>
                </a:endParaRPr>
              </a:p>
            </p:txBody>
          </p:sp>
          <p:sp>
            <p:nvSpPr>
              <p:cNvPr id="7" name="Rectangle 24"/>
              <p:cNvSpPr>
                <a:spLocks noChangeArrowheads="1"/>
              </p:cNvSpPr>
              <p:nvPr/>
            </p:nvSpPr>
            <p:spPr bwMode="auto">
              <a:xfrm>
                <a:off x="197229" y="4005262"/>
                <a:ext cx="2203085" cy="96794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defPPr>
                  <a:defRPr lang="ar-SA"/>
                </a:defPPr>
                <a:lvl1pPr algn="r" rtl="1" fontAlgn="base">
                  <a:spcBef>
                    <a:spcPct val="0"/>
                  </a:spcBef>
                  <a:spcAft>
                    <a:spcPct val="0"/>
                  </a:spcAft>
                  <a:defRPr kern="1200">
                    <a:solidFill>
                      <a:schemeClr val="dk1"/>
                    </a:solidFill>
                    <a:latin typeface="+mn-lt"/>
                    <a:ea typeface="+mn-ea"/>
                    <a:cs typeface="+mn-cs"/>
                  </a:defRPr>
                </a:lvl1pPr>
                <a:lvl2pPr marL="457200" algn="r" rtl="1" fontAlgn="base">
                  <a:spcBef>
                    <a:spcPct val="0"/>
                  </a:spcBef>
                  <a:spcAft>
                    <a:spcPct val="0"/>
                  </a:spcAft>
                  <a:defRPr kern="1200">
                    <a:solidFill>
                      <a:schemeClr val="dk1"/>
                    </a:solidFill>
                    <a:latin typeface="+mn-lt"/>
                    <a:ea typeface="+mn-ea"/>
                    <a:cs typeface="+mn-cs"/>
                  </a:defRPr>
                </a:lvl2pPr>
                <a:lvl3pPr marL="914400" algn="r" rtl="1" fontAlgn="base">
                  <a:spcBef>
                    <a:spcPct val="0"/>
                  </a:spcBef>
                  <a:spcAft>
                    <a:spcPct val="0"/>
                  </a:spcAft>
                  <a:defRPr kern="1200">
                    <a:solidFill>
                      <a:schemeClr val="dk1"/>
                    </a:solidFill>
                    <a:latin typeface="+mn-lt"/>
                    <a:ea typeface="+mn-ea"/>
                    <a:cs typeface="+mn-cs"/>
                  </a:defRPr>
                </a:lvl3pPr>
                <a:lvl4pPr marL="1371600" algn="r" rtl="1" fontAlgn="base">
                  <a:spcBef>
                    <a:spcPct val="0"/>
                  </a:spcBef>
                  <a:spcAft>
                    <a:spcPct val="0"/>
                  </a:spcAft>
                  <a:defRPr kern="1200">
                    <a:solidFill>
                      <a:schemeClr val="dk1"/>
                    </a:solidFill>
                    <a:latin typeface="+mn-lt"/>
                    <a:ea typeface="+mn-ea"/>
                    <a:cs typeface="+mn-cs"/>
                  </a:defRPr>
                </a:lvl4pPr>
                <a:lvl5pPr marL="1828800" algn="r" rtl="1"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ar-SA" sz="1867" u="sng" dirty="0">
                    <a:solidFill>
                      <a:srgbClr val="000066"/>
                    </a:solidFill>
                    <a:cs typeface="AL-Mohanad" pitchFamily="2" charset="-78"/>
                  </a:rPr>
                  <a:t>دفتر الأستاذ العام :</a:t>
                </a:r>
              </a:p>
              <a:p>
                <a:pPr>
                  <a:defRPr/>
                </a:pPr>
                <a:r>
                  <a:rPr lang="ar-SA" sz="1867" dirty="0">
                    <a:solidFill>
                      <a:srgbClr val="000066"/>
                    </a:solidFill>
                    <a:cs typeface="AL-Mohanad" pitchFamily="2" charset="-78"/>
                  </a:rPr>
                  <a:t>مدين حـ/…    دائن       مدين حـ/…   دائن </a:t>
                </a:r>
              </a:p>
            </p:txBody>
          </p:sp>
          <p:sp>
            <p:nvSpPr>
              <p:cNvPr id="8" name="Line 25"/>
              <p:cNvSpPr>
                <a:spLocks noChangeShapeType="1"/>
              </p:cNvSpPr>
              <p:nvPr/>
            </p:nvSpPr>
            <p:spPr bwMode="auto">
              <a:xfrm flipH="1">
                <a:off x="4648933" y="3160953"/>
                <a:ext cx="639866" cy="0"/>
              </a:xfrm>
              <a:prstGeom prst="line">
                <a:avLst/>
              </a:prstGeom>
              <a:noFill/>
              <a:ln w="9525">
                <a:solidFill>
                  <a:schemeClr val="hlink"/>
                </a:solidFill>
                <a:round/>
                <a:headEnd/>
                <a:tailEnd type="triangle" w="med" len="med"/>
              </a:ln>
            </p:spPr>
            <p:txBody>
              <a:bodyPr/>
              <a:ls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867">
                  <a:cs typeface="AL-Mohanad" pitchFamily="2" charset="-78"/>
                </a:endParaRPr>
              </a:p>
            </p:txBody>
          </p:sp>
          <p:sp>
            <p:nvSpPr>
              <p:cNvPr id="9" name="Line 26"/>
              <p:cNvSpPr>
                <a:spLocks noChangeShapeType="1"/>
              </p:cNvSpPr>
              <p:nvPr/>
            </p:nvSpPr>
            <p:spPr bwMode="auto">
              <a:xfrm flipH="1" flipV="1">
                <a:off x="2932631" y="3143629"/>
                <a:ext cx="598319" cy="17324"/>
              </a:xfrm>
              <a:prstGeom prst="line">
                <a:avLst/>
              </a:prstGeom>
              <a:noFill/>
              <a:ln w="9525">
                <a:solidFill>
                  <a:schemeClr val="hlink"/>
                </a:solidFill>
                <a:round/>
                <a:headEnd/>
                <a:tailEnd type="triangle" w="med" len="med"/>
              </a:ln>
            </p:spPr>
            <p:txBody>
              <a:bodyPr/>
              <a:ls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867">
                  <a:cs typeface="AL-Mohanad" pitchFamily="2" charset="-78"/>
                </a:endParaRPr>
              </a:p>
            </p:txBody>
          </p:sp>
          <p:sp>
            <p:nvSpPr>
              <p:cNvPr id="10" name="Line 45"/>
              <p:cNvSpPr>
                <a:spLocks noChangeShapeType="1"/>
              </p:cNvSpPr>
              <p:nvPr/>
            </p:nvSpPr>
            <p:spPr bwMode="auto">
              <a:xfrm>
                <a:off x="1219832" y="4925151"/>
                <a:ext cx="0" cy="696174"/>
              </a:xfrm>
              <a:prstGeom prst="line">
                <a:avLst/>
              </a:prstGeom>
              <a:noFill/>
              <a:ln w="9525">
                <a:solidFill>
                  <a:schemeClr val="hlink"/>
                </a:solidFill>
                <a:round/>
                <a:headEnd/>
                <a:tailEnd type="triangle" w="med" len="med"/>
              </a:ln>
            </p:spPr>
            <p:txBody>
              <a:bodyPr/>
              <a:ls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867">
                  <a:cs typeface="AL-Mohanad" pitchFamily="2" charset="-78"/>
                </a:endParaRPr>
              </a:p>
            </p:txBody>
          </p:sp>
          <p:sp>
            <p:nvSpPr>
              <p:cNvPr id="11" name="Text Box 46"/>
              <p:cNvSpPr txBox="1">
                <a:spLocks noChangeArrowheads="1"/>
              </p:cNvSpPr>
              <p:nvPr/>
            </p:nvSpPr>
            <p:spPr bwMode="auto">
              <a:xfrm>
                <a:off x="239269" y="5609288"/>
                <a:ext cx="1507182" cy="385083"/>
              </a:xfrm>
              <a:prstGeom prst="rect">
                <a:avLst/>
              </a:prstGeom>
              <a:noFill/>
              <a:ln w="9525">
                <a:noFill/>
                <a:miter lim="800000"/>
                <a:headEnd/>
                <a:tailEnd/>
              </a:ln>
            </p:spPr>
            <p:txBody>
              <a:bodyPr wrap="square">
                <a:spAutoFit/>
              </a:bodyPr>
              <a:ls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ar-SA" sz="1867" dirty="0">
                    <a:solidFill>
                      <a:srgbClr val="000066"/>
                    </a:solidFill>
                    <a:cs typeface="AL-Mohanad" pitchFamily="2" charset="-78"/>
                  </a:rPr>
                  <a:t>ترصيد الحسابات</a:t>
                </a:r>
                <a:endParaRPr lang="en-US" sz="1867" dirty="0">
                  <a:solidFill>
                    <a:srgbClr val="000066"/>
                  </a:solidFill>
                  <a:cs typeface="AL-Mohanad" pitchFamily="2" charset="-78"/>
                </a:endParaRPr>
              </a:p>
            </p:txBody>
          </p:sp>
          <p:sp>
            <p:nvSpPr>
              <p:cNvPr id="12" name="Line 57"/>
              <p:cNvSpPr>
                <a:spLocks noChangeShapeType="1"/>
              </p:cNvSpPr>
              <p:nvPr/>
            </p:nvSpPr>
            <p:spPr bwMode="auto">
              <a:xfrm>
                <a:off x="2400316" y="6519444"/>
                <a:ext cx="1969666" cy="0"/>
              </a:xfrm>
              <a:prstGeom prst="line">
                <a:avLst/>
              </a:prstGeom>
              <a:noFill/>
              <a:ln w="9525">
                <a:solidFill>
                  <a:schemeClr val="hlink"/>
                </a:solidFill>
                <a:round/>
                <a:headEnd/>
                <a:tailEnd type="triangle" w="med" len="med"/>
              </a:ln>
            </p:spPr>
            <p:txBody>
              <a:bodyPr/>
              <a:ls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867">
                  <a:cs typeface="AL-Mohanad" pitchFamily="2" charset="-78"/>
                </a:endParaRPr>
              </a:p>
            </p:txBody>
          </p:sp>
          <p:sp>
            <p:nvSpPr>
              <p:cNvPr id="13" name="Text Box 59"/>
              <p:cNvSpPr txBox="1">
                <a:spLocks noChangeArrowheads="1"/>
              </p:cNvSpPr>
              <p:nvPr/>
            </p:nvSpPr>
            <p:spPr bwMode="auto">
              <a:xfrm>
                <a:off x="4369982" y="6279060"/>
                <a:ext cx="1900376" cy="38508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defPPr>
                  <a:defRPr lang="ar-SA"/>
                </a:defPPr>
                <a:lvl1pPr algn="r" rtl="1" fontAlgn="base">
                  <a:spcBef>
                    <a:spcPct val="0"/>
                  </a:spcBef>
                  <a:spcAft>
                    <a:spcPct val="0"/>
                  </a:spcAft>
                  <a:defRPr kern="1200">
                    <a:solidFill>
                      <a:schemeClr val="dk1"/>
                    </a:solidFill>
                    <a:latin typeface="+mn-lt"/>
                    <a:ea typeface="+mn-ea"/>
                    <a:cs typeface="+mn-cs"/>
                  </a:defRPr>
                </a:lvl1pPr>
                <a:lvl2pPr marL="457200" algn="r" rtl="1" fontAlgn="base">
                  <a:spcBef>
                    <a:spcPct val="0"/>
                  </a:spcBef>
                  <a:spcAft>
                    <a:spcPct val="0"/>
                  </a:spcAft>
                  <a:defRPr kern="1200">
                    <a:solidFill>
                      <a:schemeClr val="dk1"/>
                    </a:solidFill>
                    <a:latin typeface="+mn-lt"/>
                    <a:ea typeface="+mn-ea"/>
                    <a:cs typeface="+mn-cs"/>
                  </a:defRPr>
                </a:lvl2pPr>
                <a:lvl3pPr marL="914400" algn="r" rtl="1" fontAlgn="base">
                  <a:spcBef>
                    <a:spcPct val="0"/>
                  </a:spcBef>
                  <a:spcAft>
                    <a:spcPct val="0"/>
                  </a:spcAft>
                  <a:defRPr kern="1200">
                    <a:solidFill>
                      <a:schemeClr val="dk1"/>
                    </a:solidFill>
                    <a:latin typeface="+mn-lt"/>
                    <a:ea typeface="+mn-ea"/>
                    <a:cs typeface="+mn-cs"/>
                  </a:defRPr>
                </a:lvl3pPr>
                <a:lvl4pPr marL="1371600" algn="r" rtl="1" fontAlgn="base">
                  <a:spcBef>
                    <a:spcPct val="0"/>
                  </a:spcBef>
                  <a:spcAft>
                    <a:spcPct val="0"/>
                  </a:spcAft>
                  <a:defRPr kern="1200">
                    <a:solidFill>
                      <a:schemeClr val="dk1"/>
                    </a:solidFill>
                    <a:latin typeface="+mn-lt"/>
                    <a:ea typeface="+mn-ea"/>
                    <a:cs typeface="+mn-cs"/>
                  </a:defRPr>
                </a:lvl4pPr>
                <a:lvl5pPr marL="1828800" algn="r" rtl="1"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ar-SA" sz="1867" dirty="0">
                    <a:solidFill>
                      <a:srgbClr val="000066"/>
                    </a:solidFill>
                    <a:cs typeface="AL-Mohanad" pitchFamily="2" charset="-78"/>
                  </a:rPr>
                  <a:t>ميزان المراجعة بعد التسويات</a:t>
                </a:r>
                <a:endParaRPr lang="en-US" sz="1867" dirty="0">
                  <a:solidFill>
                    <a:srgbClr val="000066"/>
                  </a:solidFill>
                  <a:cs typeface="AL-Mohanad" pitchFamily="2" charset="-78"/>
                </a:endParaRPr>
              </a:p>
            </p:txBody>
          </p:sp>
          <p:sp>
            <p:nvSpPr>
              <p:cNvPr id="14" name="Text Box 65"/>
              <p:cNvSpPr txBox="1">
                <a:spLocks noChangeArrowheads="1"/>
              </p:cNvSpPr>
              <p:nvPr/>
            </p:nvSpPr>
            <p:spPr bwMode="auto">
              <a:xfrm>
                <a:off x="4778816" y="8165897"/>
                <a:ext cx="1082708" cy="385083"/>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ar-SA" sz="1867" dirty="0">
                    <a:solidFill>
                      <a:srgbClr val="000066"/>
                    </a:solidFill>
                    <a:cs typeface="AL-Mohanad" pitchFamily="2" charset="-78"/>
                  </a:rPr>
                  <a:t>القوائم المالية</a:t>
                </a:r>
                <a:endParaRPr lang="en-US" sz="1867" dirty="0">
                  <a:solidFill>
                    <a:srgbClr val="000066"/>
                  </a:solidFill>
                  <a:cs typeface="AL-Mohanad" pitchFamily="2" charset="-78"/>
                </a:endParaRPr>
              </a:p>
            </p:txBody>
          </p:sp>
          <p:sp>
            <p:nvSpPr>
              <p:cNvPr id="15" name="Line 41"/>
              <p:cNvSpPr>
                <a:spLocks noChangeShapeType="1"/>
              </p:cNvSpPr>
              <p:nvPr/>
            </p:nvSpPr>
            <p:spPr bwMode="auto">
              <a:xfrm flipH="1">
                <a:off x="333654" y="4666584"/>
                <a:ext cx="786172" cy="0"/>
              </a:xfrm>
              <a:prstGeom prst="line">
                <a:avLst/>
              </a:prstGeom>
              <a:noFill/>
              <a:ln w="9525">
                <a:solidFill>
                  <a:schemeClr val="tx1"/>
                </a:solidFill>
                <a:round/>
                <a:headEnd/>
                <a:tailEnd/>
              </a:ln>
            </p:spPr>
            <p:txBody>
              <a:bodyPr/>
              <a:ls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867">
                  <a:cs typeface="AL-Mohanad" pitchFamily="2" charset="-78"/>
                </a:endParaRPr>
              </a:p>
            </p:txBody>
          </p:sp>
          <p:sp>
            <p:nvSpPr>
              <p:cNvPr id="16" name="Line 42"/>
              <p:cNvSpPr>
                <a:spLocks noChangeShapeType="1"/>
              </p:cNvSpPr>
              <p:nvPr/>
            </p:nvSpPr>
            <p:spPr bwMode="auto">
              <a:xfrm flipH="1">
                <a:off x="1353365" y="4666584"/>
                <a:ext cx="786172" cy="0"/>
              </a:xfrm>
              <a:prstGeom prst="line">
                <a:avLst/>
              </a:prstGeom>
              <a:noFill/>
              <a:ln w="9525">
                <a:solidFill>
                  <a:schemeClr val="tx1"/>
                </a:solidFill>
                <a:round/>
                <a:headEnd/>
                <a:tailEnd/>
              </a:ln>
            </p:spPr>
            <p:txBody>
              <a:bodyPr/>
              <a:ls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867">
                  <a:cs typeface="AL-Mohanad" pitchFamily="2" charset="-78"/>
                </a:endParaRPr>
              </a:p>
            </p:txBody>
          </p:sp>
          <p:sp>
            <p:nvSpPr>
              <p:cNvPr id="17" name="Line 43"/>
              <p:cNvSpPr>
                <a:spLocks noChangeShapeType="1"/>
              </p:cNvSpPr>
              <p:nvPr/>
            </p:nvSpPr>
            <p:spPr bwMode="auto">
              <a:xfrm>
                <a:off x="701305" y="4659092"/>
                <a:ext cx="0" cy="283436"/>
              </a:xfrm>
              <a:prstGeom prst="line">
                <a:avLst/>
              </a:prstGeom>
              <a:noFill/>
              <a:ln w="9525">
                <a:solidFill>
                  <a:schemeClr val="tx1"/>
                </a:solidFill>
                <a:round/>
                <a:headEnd/>
                <a:tailEnd/>
              </a:ln>
            </p:spPr>
            <p:txBody>
              <a:bodyPr/>
              <a:ls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867">
                  <a:cs typeface="AL-Mohanad" pitchFamily="2" charset="-78"/>
                </a:endParaRPr>
              </a:p>
            </p:txBody>
          </p:sp>
          <p:sp>
            <p:nvSpPr>
              <p:cNvPr id="18" name="Line 44"/>
              <p:cNvSpPr>
                <a:spLocks noChangeShapeType="1"/>
              </p:cNvSpPr>
              <p:nvPr/>
            </p:nvSpPr>
            <p:spPr bwMode="auto">
              <a:xfrm>
                <a:off x="1696738" y="4659092"/>
                <a:ext cx="0" cy="283436"/>
              </a:xfrm>
              <a:prstGeom prst="line">
                <a:avLst/>
              </a:prstGeom>
              <a:noFill/>
              <a:ln w="9525">
                <a:solidFill>
                  <a:schemeClr val="tx1"/>
                </a:solidFill>
                <a:round/>
                <a:headEnd/>
                <a:tailEnd/>
              </a:ln>
            </p:spPr>
            <p:txBody>
              <a:bodyPr/>
              <a:ls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867">
                  <a:cs typeface="AL-Mohanad" pitchFamily="2" charset="-78"/>
                </a:endParaRPr>
              </a:p>
            </p:txBody>
          </p:sp>
          <p:sp>
            <p:nvSpPr>
              <p:cNvPr id="19" name="Oval 47"/>
              <p:cNvSpPr>
                <a:spLocks noChangeArrowheads="1"/>
              </p:cNvSpPr>
              <p:nvPr/>
            </p:nvSpPr>
            <p:spPr bwMode="auto">
              <a:xfrm>
                <a:off x="1058923" y="6318469"/>
                <a:ext cx="157234" cy="169812"/>
              </a:xfrm>
              <a:prstGeom prst="ellipse">
                <a:avLst/>
              </a:prstGeom>
              <a:noFill/>
              <a:ln w="9525">
                <a:solidFill>
                  <a:schemeClr val="tx1"/>
                </a:solidFill>
                <a:round/>
                <a:headEnd/>
                <a:tailEnd/>
              </a:ln>
            </p:spPr>
            <p:txBody>
              <a:bodyPr wrap="none" anchor="ctr"/>
              <a:ls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ar-SA" sz="1867">
                  <a:cs typeface="AL-Mohanad" pitchFamily="2" charset="-78"/>
                </a:endParaRPr>
              </a:p>
            </p:txBody>
          </p:sp>
          <p:sp>
            <p:nvSpPr>
              <p:cNvPr id="20" name="Line 48"/>
              <p:cNvSpPr>
                <a:spLocks noChangeShapeType="1"/>
              </p:cNvSpPr>
              <p:nvPr/>
            </p:nvSpPr>
            <p:spPr bwMode="auto">
              <a:xfrm>
                <a:off x="482011" y="6664337"/>
                <a:ext cx="1205849" cy="0"/>
              </a:xfrm>
              <a:prstGeom prst="line">
                <a:avLst/>
              </a:prstGeom>
              <a:noFill/>
              <a:ln w="9525">
                <a:solidFill>
                  <a:schemeClr val="tx1"/>
                </a:solidFill>
                <a:round/>
                <a:headEnd/>
                <a:tailEnd/>
              </a:ln>
            </p:spPr>
            <p:txBody>
              <a:bodyPr/>
              <a:ls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867">
                  <a:cs typeface="AL-Mohanad" pitchFamily="2" charset="-78"/>
                </a:endParaRPr>
              </a:p>
            </p:txBody>
          </p:sp>
          <p:sp>
            <p:nvSpPr>
              <p:cNvPr id="21" name="Line 49"/>
              <p:cNvSpPr>
                <a:spLocks noChangeShapeType="1"/>
              </p:cNvSpPr>
              <p:nvPr/>
            </p:nvSpPr>
            <p:spPr bwMode="auto">
              <a:xfrm>
                <a:off x="1134072" y="6487033"/>
                <a:ext cx="0" cy="169812"/>
              </a:xfrm>
              <a:prstGeom prst="line">
                <a:avLst/>
              </a:prstGeom>
              <a:noFill/>
              <a:ln w="9525">
                <a:solidFill>
                  <a:schemeClr val="tx1"/>
                </a:solidFill>
                <a:round/>
                <a:headEnd/>
                <a:tailEnd/>
              </a:ln>
            </p:spPr>
            <p:txBody>
              <a:bodyPr/>
              <a:ls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867">
                  <a:cs typeface="AL-Mohanad" pitchFamily="2" charset="-78"/>
                </a:endParaRPr>
              </a:p>
            </p:txBody>
          </p:sp>
          <p:sp>
            <p:nvSpPr>
              <p:cNvPr id="22" name="Text Box 50"/>
              <p:cNvSpPr txBox="1">
                <a:spLocks noChangeArrowheads="1"/>
              </p:cNvSpPr>
              <p:nvPr/>
            </p:nvSpPr>
            <p:spPr bwMode="auto">
              <a:xfrm>
                <a:off x="312389" y="6779209"/>
                <a:ext cx="886178" cy="385083"/>
              </a:xfrm>
              <a:prstGeom prst="rect">
                <a:avLst/>
              </a:prstGeom>
              <a:noFill/>
              <a:ln w="9525">
                <a:solidFill>
                  <a:schemeClr val="tx1"/>
                </a:solidFill>
                <a:miter lim="800000"/>
                <a:headEnd/>
                <a:tailEnd/>
              </a:ln>
            </p:spPr>
            <p:txBody>
              <a:bodyPr wrap="square">
                <a:spAutoFit/>
              </a:bodyPr>
              <a:ls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ar-SA" sz="1867" dirty="0">
                    <a:cs typeface="AL-Mohanad" pitchFamily="2" charset="-78"/>
                  </a:rPr>
                  <a:t>أرصدة دائنة</a:t>
                </a:r>
                <a:endParaRPr lang="en-US" sz="1867" dirty="0">
                  <a:cs typeface="AL-Mohanad" pitchFamily="2" charset="-78"/>
                </a:endParaRPr>
              </a:p>
            </p:txBody>
          </p:sp>
          <p:sp>
            <p:nvSpPr>
              <p:cNvPr id="23" name="Text Box 51"/>
              <p:cNvSpPr txBox="1">
                <a:spLocks noChangeArrowheads="1"/>
              </p:cNvSpPr>
              <p:nvPr/>
            </p:nvSpPr>
            <p:spPr bwMode="auto">
              <a:xfrm>
                <a:off x="1358361" y="6779211"/>
                <a:ext cx="959535" cy="385083"/>
              </a:xfrm>
              <a:prstGeom prst="rect">
                <a:avLst/>
              </a:prstGeom>
              <a:noFill/>
              <a:ln w="9525">
                <a:solidFill>
                  <a:schemeClr val="tx1"/>
                </a:solidFill>
                <a:miter lim="800000"/>
                <a:headEnd/>
                <a:tailEnd/>
              </a:ln>
            </p:spPr>
            <p:txBody>
              <a:bodyPr wrap="square">
                <a:spAutoFit/>
              </a:bodyPr>
              <a:ls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ar-SA" sz="1867" dirty="0">
                    <a:cs typeface="AL-Mohanad" pitchFamily="2" charset="-78"/>
                  </a:rPr>
                  <a:t>أرصدة مدينة</a:t>
                </a:r>
                <a:endParaRPr lang="en-US" sz="1867" dirty="0">
                  <a:cs typeface="AL-Mohanad" pitchFamily="2" charset="-78"/>
                </a:endParaRPr>
              </a:p>
            </p:txBody>
          </p:sp>
          <p:sp>
            <p:nvSpPr>
              <p:cNvPr id="24" name="Line 53"/>
              <p:cNvSpPr>
                <a:spLocks noChangeShapeType="1"/>
              </p:cNvSpPr>
              <p:nvPr/>
            </p:nvSpPr>
            <p:spPr bwMode="auto">
              <a:xfrm>
                <a:off x="449639" y="6697699"/>
                <a:ext cx="0" cy="113625"/>
              </a:xfrm>
              <a:prstGeom prst="line">
                <a:avLst/>
              </a:prstGeom>
              <a:noFill/>
              <a:ln w="9525">
                <a:solidFill>
                  <a:schemeClr val="tx1"/>
                </a:solidFill>
                <a:round/>
                <a:headEnd/>
                <a:tailEnd/>
              </a:ln>
            </p:spPr>
            <p:txBody>
              <a:bodyPr/>
              <a:ls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867">
                  <a:cs typeface="AL-Mohanad" pitchFamily="2" charset="-78"/>
                </a:endParaRPr>
              </a:p>
            </p:txBody>
          </p:sp>
          <p:sp>
            <p:nvSpPr>
              <p:cNvPr id="25" name="Line 54"/>
              <p:cNvSpPr>
                <a:spLocks noChangeShapeType="1"/>
              </p:cNvSpPr>
              <p:nvPr/>
            </p:nvSpPr>
            <p:spPr bwMode="auto">
              <a:xfrm>
                <a:off x="1726013" y="6658442"/>
                <a:ext cx="0" cy="113625"/>
              </a:xfrm>
              <a:prstGeom prst="line">
                <a:avLst/>
              </a:prstGeom>
              <a:noFill/>
              <a:ln w="9525">
                <a:solidFill>
                  <a:schemeClr val="tx1"/>
                </a:solidFill>
                <a:round/>
                <a:headEnd/>
                <a:tailEnd/>
              </a:ln>
            </p:spPr>
            <p:txBody>
              <a:bodyPr/>
              <a:ls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867">
                  <a:cs typeface="AL-Mohanad" pitchFamily="2" charset="-78"/>
                </a:endParaRPr>
              </a:p>
            </p:txBody>
          </p:sp>
          <p:sp>
            <p:nvSpPr>
              <p:cNvPr id="26" name="مستطيل مستدير الزوايا 25"/>
              <p:cNvSpPr/>
              <p:nvPr/>
            </p:nvSpPr>
            <p:spPr>
              <a:xfrm>
                <a:off x="2231179" y="7480715"/>
                <a:ext cx="650649" cy="1618210"/>
              </a:xfrm>
              <a:prstGeom prst="roundRect">
                <a:avLst/>
              </a:prstGeom>
            </p:spPr>
            <p:style>
              <a:lnRef idx="2">
                <a:schemeClr val="accent4"/>
              </a:lnRef>
              <a:fillRef idx="1">
                <a:schemeClr val="lt1"/>
              </a:fillRef>
              <a:effectRef idx="0">
                <a:schemeClr val="accent4"/>
              </a:effectRef>
              <a:fontRef idx="minor">
                <a:schemeClr val="dk1"/>
              </a:fontRef>
            </p:style>
            <p:txBody>
              <a:bodyPr rtlCol="1" anchor="ct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ar-SA" sz="1867" dirty="0">
                    <a:solidFill>
                      <a:srgbClr val="002060"/>
                    </a:solidFill>
                    <a:cs typeface="AL-Mohanad" pitchFamily="2" charset="-78"/>
                  </a:rPr>
                  <a:t>قائمة المركز المالي</a:t>
                </a:r>
              </a:p>
            </p:txBody>
          </p:sp>
          <p:sp>
            <p:nvSpPr>
              <p:cNvPr id="27" name="مستطيل مستدير الزوايا 26"/>
              <p:cNvSpPr/>
              <p:nvPr/>
            </p:nvSpPr>
            <p:spPr>
              <a:xfrm>
                <a:off x="2976006" y="7480715"/>
                <a:ext cx="1109890" cy="539403"/>
              </a:xfrm>
              <a:prstGeom prst="roundRect">
                <a:avLst/>
              </a:prstGeom>
            </p:spPr>
            <p:style>
              <a:lnRef idx="2">
                <a:schemeClr val="accent4"/>
              </a:lnRef>
              <a:fillRef idx="1">
                <a:schemeClr val="lt1"/>
              </a:fillRef>
              <a:effectRef idx="0">
                <a:schemeClr val="accent4"/>
              </a:effectRef>
              <a:fontRef idx="minor">
                <a:schemeClr val="dk1"/>
              </a:fontRef>
            </p:style>
            <p:txBody>
              <a:bodyPr rtlCol="1" anchor="ct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ar-SA" sz="1867" dirty="0">
                    <a:solidFill>
                      <a:srgbClr val="002060"/>
                    </a:solidFill>
                    <a:cs typeface="AL-Mohanad" pitchFamily="2" charset="-78"/>
                  </a:rPr>
                  <a:t>قائمة البرامج والأنشطة </a:t>
                </a:r>
              </a:p>
            </p:txBody>
          </p:sp>
          <p:sp>
            <p:nvSpPr>
              <p:cNvPr id="28" name="مستطيل مستدير الزوايا 27"/>
              <p:cNvSpPr/>
              <p:nvPr/>
            </p:nvSpPr>
            <p:spPr>
              <a:xfrm>
                <a:off x="2976006" y="8080052"/>
                <a:ext cx="1109890" cy="479470"/>
              </a:xfrm>
              <a:prstGeom prst="roundRect">
                <a:avLst/>
              </a:prstGeom>
            </p:spPr>
            <p:style>
              <a:lnRef idx="2">
                <a:schemeClr val="accent4"/>
              </a:lnRef>
              <a:fillRef idx="1">
                <a:schemeClr val="lt1"/>
              </a:fillRef>
              <a:effectRef idx="0">
                <a:schemeClr val="accent4"/>
              </a:effectRef>
              <a:fontRef idx="minor">
                <a:schemeClr val="dk1"/>
              </a:fontRef>
            </p:style>
            <p:txBody>
              <a:bodyPr rtlCol="1" anchor="ct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ar-SA" sz="1867" dirty="0">
                    <a:solidFill>
                      <a:srgbClr val="002060"/>
                    </a:solidFill>
                    <a:cs typeface="AL-Mohanad" pitchFamily="2" charset="-78"/>
                  </a:rPr>
                  <a:t>قائمة الإيرادات والمصروفات </a:t>
                </a:r>
              </a:p>
            </p:txBody>
          </p:sp>
          <p:sp>
            <p:nvSpPr>
              <p:cNvPr id="29" name="مستطيل مستدير الزوايا 28"/>
              <p:cNvSpPr/>
              <p:nvPr/>
            </p:nvSpPr>
            <p:spPr>
              <a:xfrm>
                <a:off x="2976006" y="8619455"/>
                <a:ext cx="1109890" cy="479470"/>
              </a:xfrm>
              <a:prstGeom prst="roundRect">
                <a:avLst/>
              </a:prstGeom>
            </p:spPr>
            <p:style>
              <a:lnRef idx="2">
                <a:schemeClr val="accent4"/>
              </a:lnRef>
              <a:fillRef idx="1">
                <a:schemeClr val="lt1"/>
              </a:fillRef>
              <a:effectRef idx="0">
                <a:schemeClr val="accent4"/>
              </a:effectRef>
              <a:fontRef idx="minor">
                <a:schemeClr val="dk1"/>
              </a:fontRef>
            </p:style>
            <p:txBody>
              <a:bodyPr rtlCol="1" anchor="ct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ar-SA" sz="1867" dirty="0">
                    <a:solidFill>
                      <a:srgbClr val="002060"/>
                    </a:solidFill>
                    <a:cs typeface="AL-Mohanad" pitchFamily="2" charset="-78"/>
                  </a:rPr>
                  <a:t>قائمة التدفقات النقدية</a:t>
                </a:r>
              </a:p>
            </p:txBody>
          </p:sp>
          <p:cxnSp>
            <p:nvCxnSpPr>
              <p:cNvPr id="30" name="رابط بشكل مرفق 29"/>
              <p:cNvCxnSpPr>
                <a:stCxn id="5" idx="1"/>
                <a:endCxn id="7" idx="0"/>
              </p:cNvCxnSpPr>
              <p:nvPr/>
            </p:nvCxnSpPr>
            <p:spPr>
              <a:xfrm rot="10800000" flipV="1">
                <a:off x="1298773" y="3178112"/>
                <a:ext cx="130972" cy="82715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رابط مستقيم 30"/>
              <p:cNvCxnSpPr>
                <a:stCxn id="27" idx="3"/>
                <a:endCxn id="14" idx="1"/>
              </p:cNvCxnSpPr>
              <p:nvPr/>
            </p:nvCxnSpPr>
            <p:spPr>
              <a:xfrm>
                <a:off x="4085896" y="7750417"/>
                <a:ext cx="692920" cy="608022"/>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رابط مستقيم 31"/>
              <p:cNvCxnSpPr>
                <a:stCxn id="29" idx="3"/>
                <a:endCxn id="14" idx="1"/>
              </p:cNvCxnSpPr>
              <p:nvPr/>
            </p:nvCxnSpPr>
            <p:spPr>
              <a:xfrm flipV="1">
                <a:off x="4085896" y="8358438"/>
                <a:ext cx="692920" cy="5007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رابط مستقيم 32"/>
              <p:cNvCxnSpPr>
                <a:stCxn id="28" idx="3"/>
                <a:endCxn id="14" idx="1"/>
              </p:cNvCxnSpPr>
              <p:nvPr/>
            </p:nvCxnSpPr>
            <p:spPr>
              <a:xfrm>
                <a:off x="4085896" y="8319787"/>
                <a:ext cx="692920" cy="38652"/>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4" name="رابط كسهم مستقيم 33"/>
            <p:cNvCxnSpPr>
              <a:stCxn id="13" idx="2"/>
              <a:endCxn id="14" idx="0"/>
            </p:cNvCxnSpPr>
            <p:nvPr/>
          </p:nvCxnSpPr>
          <p:spPr>
            <a:xfrm>
              <a:off x="7413121" y="4995833"/>
              <a:ext cx="0" cy="14805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984458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5086" y="1940738"/>
            <a:ext cx="2453462" cy="2453462"/>
          </a:xfrm>
          <a:prstGeom prst="rect">
            <a:avLst/>
          </a:prstGeom>
        </p:spPr>
      </p:pic>
    </p:spTree>
    <p:extLst>
      <p:ext uri="{BB962C8B-B14F-4D97-AF65-F5344CB8AC3E}">
        <p14:creationId xmlns:p14="http://schemas.microsoft.com/office/powerpoint/2010/main" val="28272798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extLst>
              <p:ext uri="{D42A27DB-BD31-4B8C-83A1-F6EECF244321}">
                <p14:modId xmlns:p14="http://schemas.microsoft.com/office/powerpoint/2010/main" val="4194374902"/>
              </p:ext>
            </p:extLst>
          </p:nvPr>
        </p:nvGraphicFramePr>
        <p:xfrm>
          <a:off x="1435099" y="626435"/>
          <a:ext cx="6372447" cy="4737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مستطيل 2"/>
          <p:cNvSpPr/>
          <p:nvPr/>
        </p:nvSpPr>
        <p:spPr>
          <a:xfrm>
            <a:off x="1756461" y="5676927"/>
            <a:ext cx="5348155" cy="58477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ar-SA" sz="32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AdvertisingBold" pitchFamily="2" charset="-78"/>
              </a:rPr>
              <a:t>العمليات المحاسبية اليومية</a:t>
            </a:r>
            <a:endParaRPr lang="en-US" sz="32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AdvertisingBold" pitchFamily="2" charset="-78"/>
            </a:endParaRPr>
          </a:p>
        </p:txBody>
      </p:sp>
    </p:spTree>
    <p:extLst>
      <p:ext uri="{BB962C8B-B14F-4D97-AF65-F5344CB8AC3E}">
        <p14:creationId xmlns:p14="http://schemas.microsoft.com/office/powerpoint/2010/main" val="7970188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4323" y="1284057"/>
            <a:ext cx="4490364" cy="1395969"/>
          </a:xfrm>
          <a:prstGeom prst="rect">
            <a:avLst/>
          </a:prstGeom>
        </p:spPr>
      </p:pic>
      <p:sp>
        <p:nvSpPr>
          <p:cNvPr id="3" name="عنوان 1"/>
          <p:cNvSpPr txBox="1">
            <a:spLocks/>
          </p:cNvSpPr>
          <p:nvPr/>
        </p:nvSpPr>
        <p:spPr>
          <a:xfrm>
            <a:off x="1883699" y="3066654"/>
            <a:ext cx="5511613" cy="986503"/>
          </a:xfrm>
          <a:prstGeom prst="rect">
            <a:avLst/>
          </a:prstGeom>
        </p:spPr>
        <p:txBody>
          <a:bodyPr vert="horz" lIns="121920" tIns="60960" rIns="121920" bIns="6096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SA" sz="5333" dirty="0">
                <a:solidFill>
                  <a:schemeClr val="accent1">
                    <a:lumMod val="75000"/>
                  </a:schemeClr>
                </a:solidFill>
                <a:latin typeface="Harrington" panose="04040505050A02020702" pitchFamily="82" charset="0"/>
                <a:cs typeface="DecoType Naskh Swashes" panose="02010400000000000000" pitchFamily="2" charset="-78"/>
              </a:rPr>
              <a:t>مهارات المحاسبة اليومية</a:t>
            </a:r>
          </a:p>
        </p:txBody>
      </p:sp>
    </p:spTree>
    <p:extLst>
      <p:ext uri="{BB962C8B-B14F-4D97-AF65-F5344CB8AC3E}">
        <p14:creationId xmlns:p14="http://schemas.microsoft.com/office/powerpoint/2010/main" val="11789927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مجموعة 49"/>
          <p:cNvGrpSpPr/>
          <p:nvPr/>
        </p:nvGrpSpPr>
        <p:grpSpPr>
          <a:xfrm>
            <a:off x="1316621" y="327200"/>
            <a:ext cx="6589486" cy="5867302"/>
            <a:chOff x="1003661" y="572682"/>
            <a:chExt cx="4951572" cy="7278264"/>
          </a:xfrm>
        </p:grpSpPr>
        <p:grpSp>
          <p:nvGrpSpPr>
            <p:cNvPr id="30" name="Group 14"/>
            <p:cNvGrpSpPr/>
            <p:nvPr/>
          </p:nvGrpSpPr>
          <p:grpSpPr>
            <a:xfrm>
              <a:off x="1003661" y="572682"/>
              <a:ext cx="4951572" cy="6907111"/>
              <a:chOff x="5786926" y="51532"/>
              <a:chExt cx="2419498" cy="3556417"/>
            </a:xfrm>
          </p:grpSpPr>
          <p:grpSp>
            <p:nvGrpSpPr>
              <p:cNvPr id="31" name="Group 13"/>
              <p:cNvGrpSpPr/>
              <p:nvPr/>
            </p:nvGrpSpPr>
            <p:grpSpPr>
              <a:xfrm>
                <a:off x="5786926" y="888920"/>
                <a:ext cx="2419498" cy="2719029"/>
                <a:chOff x="5786926" y="716953"/>
                <a:chExt cx="2419498" cy="2719029"/>
              </a:xfrm>
            </p:grpSpPr>
            <p:sp>
              <p:nvSpPr>
                <p:cNvPr id="36" name="Rectangle 1"/>
                <p:cNvSpPr/>
                <p:nvPr/>
              </p:nvSpPr>
              <p:spPr>
                <a:xfrm>
                  <a:off x="5786926" y="716953"/>
                  <a:ext cx="2419498" cy="271902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000">
                    <a:solidFill>
                      <a:schemeClr val="tx1"/>
                    </a:solidFill>
                  </a:endParaRPr>
                </a:p>
              </p:txBody>
            </p:sp>
            <p:sp>
              <p:nvSpPr>
                <p:cNvPr id="37" name="TextBox 108"/>
                <p:cNvSpPr txBox="1"/>
                <p:nvPr/>
              </p:nvSpPr>
              <p:spPr>
                <a:xfrm>
                  <a:off x="6485018" y="1102660"/>
                  <a:ext cx="1045834" cy="255555"/>
                </a:xfrm>
                <a:prstGeom prst="rect">
                  <a:avLst/>
                </a:prstGeom>
                <a:noFill/>
              </p:spPr>
              <p:txBody>
                <a:bodyPr wrap="none" rtlCol="0">
                  <a:spAutoFit/>
                </a:bodyPr>
                <a:lstStyle/>
                <a:p>
                  <a:pPr algn="ctr"/>
                  <a:r>
                    <a:rPr lang="ar-SA" sz="2000" dirty="0" smtClean="0">
                      <a:latin typeface="Bebas Neue" pitchFamily="34" charset="0"/>
                      <a:cs typeface="AL-Mohanad Bold" pitchFamily="2" charset="-78"/>
                    </a:rPr>
                    <a:t>أهداف الوحدة التدريبية </a:t>
                  </a:r>
                  <a:endParaRPr lang="en-US" sz="2000" dirty="0" smtClean="0">
                    <a:latin typeface="Bebas Neue" pitchFamily="34" charset="0"/>
                    <a:cs typeface="AL-Mohanad Bold" pitchFamily="2" charset="-78"/>
                  </a:endParaRPr>
                </a:p>
              </p:txBody>
            </p:sp>
            <p:sp>
              <p:nvSpPr>
                <p:cNvPr id="38" name="Freeform 6"/>
                <p:cNvSpPr>
                  <a:spLocks/>
                </p:cNvSpPr>
                <p:nvPr/>
              </p:nvSpPr>
              <p:spPr bwMode="auto">
                <a:xfrm>
                  <a:off x="6024812" y="1488350"/>
                  <a:ext cx="237794" cy="155379"/>
                </a:xfrm>
                <a:custGeom>
                  <a:avLst/>
                  <a:gdLst>
                    <a:gd name="T0" fmla="*/ 0 w 1257"/>
                    <a:gd name="T1" fmla="*/ 370 h 821"/>
                    <a:gd name="T2" fmla="*/ 201 w 1257"/>
                    <a:gd name="T3" fmla="*/ 245 h 821"/>
                    <a:gd name="T4" fmla="*/ 342 w 1257"/>
                    <a:gd name="T5" fmla="*/ 579 h 821"/>
                    <a:gd name="T6" fmla="*/ 1257 w 1257"/>
                    <a:gd name="T7" fmla="*/ 0 h 821"/>
                    <a:gd name="T8" fmla="*/ 319 w 1257"/>
                    <a:gd name="T9" fmla="*/ 821 h 821"/>
                    <a:gd name="T10" fmla="*/ 0 w 1257"/>
                    <a:gd name="T11" fmla="*/ 370 h 821"/>
                  </a:gdLst>
                  <a:ahLst/>
                  <a:cxnLst>
                    <a:cxn ang="0">
                      <a:pos x="T0" y="T1"/>
                    </a:cxn>
                    <a:cxn ang="0">
                      <a:pos x="T2" y="T3"/>
                    </a:cxn>
                    <a:cxn ang="0">
                      <a:pos x="T4" y="T5"/>
                    </a:cxn>
                    <a:cxn ang="0">
                      <a:pos x="T6" y="T7"/>
                    </a:cxn>
                    <a:cxn ang="0">
                      <a:pos x="T8" y="T9"/>
                    </a:cxn>
                    <a:cxn ang="0">
                      <a:pos x="T10" y="T11"/>
                    </a:cxn>
                  </a:cxnLst>
                  <a:rect l="0" t="0" r="r" b="b"/>
                  <a:pathLst>
                    <a:path w="1257" h="821">
                      <a:moveTo>
                        <a:pt x="0" y="370"/>
                      </a:moveTo>
                      <a:cubicBezTo>
                        <a:pt x="201" y="245"/>
                        <a:pt x="201" y="245"/>
                        <a:pt x="201" y="245"/>
                      </a:cubicBezTo>
                      <a:cubicBezTo>
                        <a:pt x="201" y="245"/>
                        <a:pt x="276" y="332"/>
                        <a:pt x="342" y="579"/>
                      </a:cubicBezTo>
                      <a:cubicBezTo>
                        <a:pt x="342" y="579"/>
                        <a:pt x="748" y="134"/>
                        <a:pt x="1257" y="0"/>
                      </a:cubicBezTo>
                      <a:cubicBezTo>
                        <a:pt x="1257" y="0"/>
                        <a:pt x="560" y="431"/>
                        <a:pt x="319" y="821"/>
                      </a:cubicBezTo>
                      <a:cubicBezTo>
                        <a:pt x="319" y="821"/>
                        <a:pt x="215" y="516"/>
                        <a:pt x="0" y="370"/>
                      </a:cubicBezTo>
                      <a:close/>
                    </a:path>
                  </a:pathLst>
                </a:custGeo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2000"/>
                </a:p>
              </p:txBody>
            </p:sp>
            <p:sp>
              <p:nvSpPr>
                <p:cNvPr id="39" name="Freeform 6"/>
                <p:cNvSpPr>
                  <a:spLocks/>
                </p:cNvSpPr>
                <p:nvPr/>
              </p:nvSpPr>
              <p:spPr bwMode="auto">
                <a:xfrm>
                  <a:off x="6024812" y="1837168"/>
                  <a:ext cx="237794" cy="155379"/>
                </a:xfrm>
                <a:custGeom>
                  <a:avLst/>
                  <a:gdLst>
                    <a:gd name="T0" fmla="*/ 0 w 1257"/>
                    <a:gd name="T1" fmla="*/ 370 h 821"/>
                    <a:gd name="T2" fmla="*/ 201 w 1257"/>
                    <a:gd name="T3" fmla="*/ 245 h 821"/>
                    <a:gd name="T4" fmla="*/ 342 w 1257"/>
                    <a:gd name="T5" fmla="*/ 579 h 821"/>
                    <a:gd name="T6" fmla="*/ 1257 w 1257"/>
                    <a:gd name="T7" fmla="*/ 0 h 821"/>
                    <a:gd name="T8" fmla="*/ 319 w 1257"/>
                    <a:gd name="T9" fmla="*/ 821 h 821"/>
                    <a:gd name="T10" fmla="*/ 0 w 1257"/>
                    <a:gd name="T11" fmla="*/ 370 h 821"/>
                  </a:gdLst>
                  <a:ahLst/>
                  <a:cxnLst>
                    <a:cxn ang="0">
                      <a:pos x="T0" y="T1"/>
                    </a:cxn>
                    <a:cxn ang="0">
                      <a:pos x="T2" y="T3"/>
                    </a:cxn>
                    <a:cxn ang="0">
                      <a:pos x="T4" y="T5"/>
                    </a:cxn>
                    <a:cxn ang="0">
                      <a:pos x="T6" y="T7"/>
                    </a:cxn>
                    <a:cxn ang="0">
                      <a:pos x="T8" y="T9"/>
                    </a:cxn>
                    <a:cxn ang="0">
                      <a:pos x="T10" y="T11"/>
                    </a:cxn>
                  </a:cxnLst>
                  <a:rect l="0" t="0" r="r" b="b"/>
                  <a:pathLst>
                    <a:path w="1257" h="821">
                      <a:moveTo>
                        <a:pt x="0" y="370"/>
                      </a:moveTo>
                      <a:cubicBezTo>
                        <a:pt x="201" y="245"/>
                        <a:pt x="201" y="245"/>
                        <a:pt x="201" y="245"/>
                      </a:cubicBezTo>
                      <a:cubicBezTo>
                        <a:pt x="201" y="245"/>
                        <a:pt x="276" y="332"/>
                        <a:pt x="342" y="579"/>
                      </a:cubicBezTo>
                      <a:cubicBezTo>
                        <a:pt x="342" y="579"/>
                        <a:pt x="748" y="134"/>
                        <a:pt x="1257" y="0"/>
                      </a:cubicBezTo>
                      <a:cubicBezTo>
                        <a:pt x="1257" y="0"/>
                        <a:pt x="560" y="431"/>
                        <a:pt x="319" y="821"/>
                      </a:cubicBezTo>
                      <a:cubicBezTo>
                        <a:pt x="319" y="821"/>
                        <a:pt x="215" y="516"/>
                        <a:pt x="0" y="370"/>
                      </a:cubicBezTo>
                      <a:close/>
                    </a:path>
                  </a:pathLst>
                </a:custGeo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2000"/>
                </a:p>
              </p:txBody>
            </p:sp>
            <p:sp>
              <p:nvSpPr>
                <p:cNvPr id="40" name="Freeform 6"/>
                <p:cNvSpPr>
                  <a:spLocks/>
                </p:cNvSpPr>
                <p:nvPr/>
              </p:nvSpPr>
              <p:spPr bwMode="auto">
                <a:xfrm>
                  <a:off x="6028219" y="2207509"/>
                  <a:ext cx="237794" cy="155379"/>
                </a:xfrm>
                <a:custGeom>
                  <a:avLst/>
                  <a:gdLst>
                    <a:gd name="T0" fmla="*/ 0 w 1257"/>
                    <a:gd name="T1" fmla="*/ 370 h 821"/>
                    <a:gd name="T2" fmla="*/ 201 w 1257"/>
                    <a:gd name="T3" fmla="*/ 245 h 821"/>
                    <a:gd name="T4" fmla="*/ 342 w 1257"/>
                    <a:gd name="T5" fmla="*/ 579 h 821"/>
                    <a:gd name="T6" fmla="*/ 1257 w 1257"/>
                    <a:gd name="T7" fmla="*/ 0 h 821"/>
                    <a:gd name="T8" fmla="*/ 319 w 1257"/>
                    <a:gd name="T9" fmla="*/ 821 h 821"/>
                    <a:gd name="T10" fmla="*/ 0 w 1257"/>
                    <a:gd name="T11" fmla="*/ 370 h 821"/>
                  </a:gdLst>
                  <a:ahLst/>
                  <a:cxnLst>
                    <a:cxn ang="0">
                      <a:pos x="T0" y="T1"/>
                    </a:cxn>
                    <a:cxn ang="0">
                      <a:pos x="T2" y="T3"/>
                    </a:cxn>
                    <a:cxn ang="0">
                      <a:pos x="T4" y="T5"/>
                    </a:cxn>
                    <a:cxn ang="0">
                      <a:pos x="T6" y="T7"/>
                    </a:cxn>
                    <a:cxn ang="0">
                      <a:pos x="T8" y="T9"/>
                    </a:cxn>
                    <a:cxn ang="0">
                      <a:pos x="T10" y="T11"/>
                    </a:cxn>
                  </a:cxnLst>
                  <a:rect l="0" t="0" r="r" b="b"/>
                  <a:pathLst>
                    <a:path w="1257" h="821">
                      <a:moveTo>
                        <a:pt x="0" y="370"/>
                      </a:moveTo>
                      <a:cubicBezTo>
                        <a:pt x="201" y="245"/>
                        <a:pt x="201" y="245"/>
                        <a:pt x="201" y="245"/>
                      </a:cubicBezTo>
                      <a:cubicBezTo>
                        <a:pt x="201" y="245"/>
                        <a:pt x="276" y="332"/>
                        <a:pt x="342" y="579"/>
                      </a:cubicBezTo>
                      <a:cubicBezTo>
                        <a:pt x="342" y="579"/>
                        <a:pt x="748" y="134"/>
                        <a:pt x="1257" y="0"/>
                      </a:cubicBezTo>
                      <a:cubicBezTo>
                        <a:pt x="1257" y="0"/>
                        <a:pt x="560" y="431"/>
                        <a:pt x="319" y="821"/>
                      </a:cubicBezTo>
                      <a:cubicBezTo>
                        <a:pt x="319" y="821"/>
                        <a:pt x="215" y="516"/>
                        <a:pt x="0" y="370"/>
                      </a:cubicBezTo>
                      <a:close/>
                    </a:path>
                  </a:pathLst>
                </a:custGeo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2000"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1" name="Rectangle 3"/>
                <p:cNvSpPr/>
                <p:nvPr/>
              </p:nvSpPr>
              <p:spPr>
                <a:xfrm>
                  <a:off x="6278489" y="1406447"/>
                  <a:ext cx="1818359" cy="292414"/>
                </a:xfrm>
                <a:prstGeom prst="rect">
                  <a:avLst/>
                </a:prstGeom>
              </p:spPr>
              <p:txBody>
                <a:bodyPr wrap="square">
                  <a:spAutoFit/>
                </a:bodyPr>
                <a:lstStyle/>
                <a:p>
                  <a:pPr>
                    <a:lnSpc>
                      <a:spcPct val="125000"/>
                    </a:lnSpc>
                  </a:pPr>
                  <a:r>
                    <a:rPr lang="ar-SA" sz="2000" dirty="0" smtClean="0">
                      <a:latin typeface="Lato" pitchFamily="34" charset="0"/>
                      <a:cs typeface="AL-Mohanad" pitchFamily="2" charset="-78"/>
                    </a:rPr>
                    <a:t>أن تعرف المشاركة تحليل العمليات المالية  </a:t>
                  </a:r>
                  <a:endParaRPr lang="en-US" sz="2000" dirty="0">
                    <a:latin typeface="Lato" pitchFamily="34" charset="0"/>
                    <a:cs typeface="AL-Mohanad" pitchFamily="2" charset="-78"/>
                  </a:endParaRPr>
                </a:p>
              </p:txBody>
            </p:sp>
            <p:sp>
              <p:nvSpPr>
                <p:cNvPr id="42" name="Rectangle 49"/>
                <p:cNvSpPr/>
                <p:nvPr/>
              </p:nvSpPr>
              <p:spPr>
                <a:xfrm>
                  <a:off x="6278489" y="1785015"/>
                  <a:ext cx="1818359" cy="538140"/>
                </a:xfrm>
                <a:prstGeom prst="rect">
                  <a:avLst/>
                </a:prstGeom>
              </p:spPr>
              <p:txBody>
                <a:bodyPr wrap="square">
                  <a:spAutoFit/>
                </a:bodyPr>
                <a:lstStyle/>
                <a:p>
                  <a:pPr>
                    <a:lnSpc>
                      <a:spcPct val="125000"/>
                    </a:lnSpc>
                  </a:pPr>
                  <a:r>
                    <a:rPr lang="ar-SA" sz="2000" dirty="0" smtClean="0">
                      <a:latin typeface="Lato" pitchFamily="34" charset="0"/>
                      <a:cs typeface="AL-Mohanad" pitchFamily="2" charset="-78"/>
                    </a:rPr>
                    <a:t>أن تقوم المشاركة بتحديد دليل الحسابات في معهدها</a:t>
                  </a:r>
                  <a:endParaRPr lang="en-US" sz="2000" dirty="0">
                    <a:latin typeface="Lato" pitchFamily="34" charset="0"/>
                    <a:cs typeface="AL-Mohanad" pitchFamily="2" charset="-78"/>
                  </a:endParaRPr>
                </a:p>
              </p:txBody>
            </p:sp>
            <p:sp>
              <p:nvSpPr>
                <p:cNvPr id="43" name="Rectangle 50"/>
                <p:cNvSpPr/>
                <p:nvPr/>
              </p:nvSpPr>
              <p:spPr>
                <a:xfrm>
                  <a:off x="6305068" y="2144173"/>
                  <a:ext cx="1818359" cy="538140"/>
                </a:xfrm>
                <a:prstGeom prst="rect">
                  <a:avLst/>
                </a:prstGeom>
              </p:spPr>
              <p:txBody>
                <a:bodyPr wrap="square">
                  <a:spAutoFit/>
                </a:bodyPr>
                <a:lstStyle/>
                <a:p>
                  <a:pPr>
                    <a:lnSpc>
                      <a:spcPct val="125000"/>
                    </a:lnSpc>
                  </a:pPr>
                  <a:r>
                    <a:rPr lang="ar-SA" sz="2000" dirty="0" smtClean="0">
                      <a:latin typeface="Lato" pitchFamily="34" charset="0"/>
                      <a:cs typeface="AL-Mohanad" pitchFamily="2" charset="-78"/>
                    </a:rPr>
                    <a:t>أن   تحدد المشاركة كيفية تسجيل القيود المحاسبية </a:t>
                  </a:r>
                  <a:endParaRPr lang="en-US" sz="2000" dirty="0">
                    <a:latin typeface="Lato" pitchFamily="34" charset="0"/>
                    <a:cs typeface="AL-Mohanad" pitchFamily="2" charset="-78"/>
                  </a:endParaRPr>
                </a:p>
              </p:txBody>
            </p:sp>
          </p:grpSp>
          <p:grpSp>
            <p:nvGrpSpPr>
              <p:cNvPr id="32" name="Group 12"/>
              <p:cNvGrpSpPr/>
              <p:nvPr/>
            </p:nvGrpSpPr>
            <p:grpSpPr>
              <a:xfrm>
                <a:off x="6332871" y="51532"/>
                <a:ext cx="1328908" cy="1156902"/>
                <a:chOff x="6332871" y="51532"/>
                <a:chExt cx="1328908" cy="1156902"/>
              </a:xfrm>
            </p:grpSpPr>
            <p:pic>
              <p:nvPicPr>
                <p:cNvPr id="33"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1574" y="51532"/>
                  <a:ext cx="1130204" cy="1156902"/>
                </a:xfrm>
                <a:prstGeom prst="rect">
                  <a:avLst/>
                </a:prstGeom>
              </p:spPr>
            </p:pic>
            <p:pic>
              <p:nvPicPr>
                <p:cNvPr id="34"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2871" y="390418"/>
                  <a:ext cx="1328908" cy="664454"/>
                </a:xfrm>
                <a:prstGeom prst="rect">
                  <a:avLst/>
                </a:prstGeom>
              </p:spPr>
            </p:pic>
            <p:pic>
              <p:nvPicPr>
                <p:cNvPr id="35"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3388" y="399562"/>
                  <a:ext cx="340860" cy="348912"/>
                </a:xfrm>
                <a:prstGeom prst="rect">
                  <a:avLst/>
                </a:prstGeom>
              </p:spPr>
            </p:pic>
          </p:grpSp>
        </p:grpSp>
        <p:sp>
          <p:nvSpPr>
            <p:cNvPr id="44" name="Freeform 6"/>
            <p:cNvSpPr>
              <a:spLocks/>
            </p:cNvSpPr>
            <p:nvPr/>
          </p:nvSpPr>
          <p:spPr bwMode="auto">
            <a:xfrm>
              <a:off x="1497475" y="5676344"/>
              <a:ext cx="486652" cy="301770"/>
            </a:xfrm>
            <a:custGeom>
              <a:avLst/>
              <a:gdLst>
                <a:gd name="T0" fmla="*/ 0 w 1257"/>
                <a:gd name="T1" fmla="*/ 370 h 821"/>
                <a:gd name="T2" fmla="*/ 201 w 1257"/>
                <a:gd name="T3" fmla="*/ 245 h 821"/>
                <a:gd name="T4" fmla="*/ 342 w 1257"/>
                <a:gd name="T5" fmla="*/ 579 h 821"/>
                <a:gd name="T6" fmla="*/ 1257 w 1257"/>
                <a:gd name="T7" fmla="*/ 0 h 821"/>
                <a:gd name="T8" fmla="*/ 319 w 1257"/>
                <a:gd name="T9" fmla="*/ 821 h 821"/>
                <a:gd name="T10" fmla="*/ 0 w 1257"/>
                <a:gd name="T11" fmla="*/ 370 h 821"/>
              </a:gdLst>
              <a:ahLst/>
              <a:cxnLst>
                <a:cxn ang="0">
                  <a:pos x="T0" y="T1"/>
                </a:cxn>
                <a:cxn ang="0">
                  <a:pos x="T2" y="T3"/>
                </a:cxn>
                <a:cxn ang="0">
                  <a:pos x="T4" y="T5"/>
                </a:cxn>
                <a:cxn ang="0">
                  <a:pos x="T6" y="T7"/>
                </a:cxn>
                <a:cxn ang="0">
                  <a:pos x="T8" y="T9"/>
                </a:cxn>
                <a:cxn ang="0">
                  <a:pos x="T10" y="T11"/>
                </a:cxn>
              </a:cxnLst>
              <a:rect l="0" t="0" r="r" b="b"/>
              <a:pathLst>
                <a:path w="1257" h="821">
                  <a:moveTo>
                    <a:pt x="0" y="370"/>
                  </a:moveTo>
                  <a:cubicBezTo>
                    <a:pt x="201" y="245"/>
                    <a:pt x="201" y="245"/>
                    <a:pt x="201" y="245"/>
                  </a:cubicBezTo>
                  <a:cubicBezTo>
                    <a:pt x="201" y="245"/>
                    <a:pt x="276" y="332"/>
                    <a:pt x="342" y="579"/>
                  </a:cubicBezTo>
                  <a:cubicBezTo>
                    <a:pt x="342" y="579"/>
                    <a:pt x="748" y="134"/>
                    <a:pt x="1257" y="0"/>
                  </a:cubicBezTo>
                  <a:cubicBezTo>
                    <a:pt x="1257" y="0"/>
                    <a:pt x="560" y="431"/>
                    <a:pt x="319" y="821"/>
                  </a:cubicBezTo>
                  <a:cubicBezTo>
                    <a:pt x="319" y="821"/>
                    <a:pt x="215" y="516"/>
                    <a:pt x="0" y="370"/>
                  </a:cubicBezTo>
                  <a:close/>
                </a:path>
              </a:pathLst>
            </a:custGeo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2000"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5" name="Rectangle 50"/>
            <p:cNvSpPr/>
            <p:nvPr/>
          </p:nvSpPr>
          <p:spPr>
            <a:xfrm>
              <a:off x="2064054" y="5553334"/>
              <a:ext cx="3721324" cy="567914"/>
            </a:xfrm>
            <a:prstGeom prst="rect">
              <a:avLst/>
            </a:prstGeom>
          </p:spPr>
          <p:txBody>
            <a:bodyPr wrap="square">
              <a:spAutoFit/>
            </a:bodyPr>
            <a:lstStyle/>
            <a:p>
              <a:pPr>
                <a:lnSpc>
                  <a:spcPct val="125000"/>
                </a:lnSpc>
              </a:pPr>
              <a:r>
                <a:rPr lang="ar-SA" sz="2000" dirty="0" smtClean="0">
                  <a:latin typeface="Lato" pitchFamily="34" charset="0"/>
                  <a:cs typeface="AL-Mohanad" pitchFamily="2" charset="-78"/>
                </a:rPr>
                <a:t>أن   توضح المشاركة آلية ترحيل القيود </a:t>
              </a:r>
              <a:endParaRPr lang="en-US" sz="2000" dirty="0">
                <a:latin typeface="Lato" pitchFamily="34" charset="0"/>
                <a:cs typeface="AL-Mohanad" pitchFamily="2" charset="-78"/>
              </a:endParaRPr>
            </a:p>
          </p:txBody>
        </p:sp>
        <p:sp>
          <p:nvSpPr>
            <p:cNvPr id="46" name="Freeform 6"/>
            <p:cNvSpPr>
              <a:spLocks/>
            </p:cNvSpPr>
            <p:nvPr/>
          </p:nvSpPr>
          <p:spPr bwMode="auto">
            <a:xfrm>
              <a:off x="1497475" y="6325301"/>
              <a:ext cx="486652" cy="301770"/>
            </a:xfrm>
            <a:custGeom>
              <a:avLst/>
              <a:gdLst>
                <a:gd name="T0" fmla="*/ 0 w 1257"/>
                <a:gd name="T1" fmla="*/ 370 h 821"/>
                <a:gd name="T2" fmla="*/ 201 w 1257"/>
                <a:gd name="T3" fmla="*/ 245 h 821"/>
                <a:gd name="T4" fmla="*/ 342 w 1257"/>
                <a:gd name="T5" fmla="*/ 579 h 821"/>
                <a:gd name="T6" fmla="*/ 1257 w 1257"/>
                <a:gd name="T7" fmla="*/ 0 h 821"/>
                <a:gd name="T8" fmla="*/ 319 w 1257"/>
                <a:gd name="T9" fmla="*/ 821 h 821"/>
                <a:gd name="T10" fmla="*/ 0 w 1257"/>
                <a:gd name="T11" fmla="*/ 370 h 821"/>
              </a:gdLst>
              <a:ahLst/>
              <a:cxnLst>
                <a:cxn ang="0">
                  <a:pos x="T0" y="T1"/>
                </a:cxn>
                <a:cxn ang="0">
                  <a:pos x="T2" y="T3"/>
                </a:cxn>
                <a:cxn ang="0">
                  <a:pos x="T4" y="T5"/>
                </a:cxn>
                <a:cxn ang="0">
                  <a:pos x="T6" y="T7"/>
                </a:cxn>
                <a:cxn ang="0">
                  <a:pos x="T8" y="T9"/>
                </a:cxn>
                <a:cxn ang="0">
                  <a:pos x="T10" y="T11"/>
                </a:cxn>
              </a:cxnLst>
              <a:rect l="0" t="0" r="r" b="b"/>
              <a:pathLst>
                <a:path w="1257" h="821">
                  <a:moveTo>
                    <a:pt x="0" y="370"/>
                  </a:moveTo>
                  <a:cubicBezTo>
                    <a:pt x="201" y="245"/>
                    <a:pt x="201" y="245"/>
                    <a:pt x="201" y="245"/>
                  </a:cubicBezTo>
                  <a:cubicBezTo>
                    <a:pt x="201" y="245"/>
                    <a:pt x="276" y="332"/>
                    <a:pt x="342" y="579"/>
                  </a:cubicBezTo>
                  <a:cubicBezTo>
                    <a:pt x="342" y="579"/>
                    <a:pt x="748" y="134"/>
                    <a:pt x="1257" y="0"/>
                  </a:cubicBezTo>
                  <a:cubicBezTo>
                    <a:pt x="1257" y="0"/>
                    <a:pt x="560" y="431"/>
                    <a:pt x="319" y="821"/>
                  </a:cubicBezTo>
                  <a:cubicBezTo>
                    <a:pt x="319" y="821"/>
                    <a:pt x="215" y="516"/>
                    <a:pt x="0" y="370"/>
                  </a:cubicBezTo>
                  <a:close/>
                </a:path>
              </a:pathLst>
            </a:custGeo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2000"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7" name="Rectangle 50"/>
            <p:cNvSpPr/>
            <p:nvPr/>
          </p:nvSpPr>
          <p:spPr>
            <a:xfrm>
              <a:off x="2064054" y="6202292"/>
              <a:ext cx="3721324" cy="1045150"/>
            </a:xfrm>
            <a:prstGeom prst="rect">
              <a:avLst/>
            </a:prstGeom>
          </p:spPr>
          <p:txBody>
            <a:bodyPr wrap="square">
              <a:spAutoFit/>
            </a:bodyPr>
            <a:lstStyle/>
            <a:p>
              <a:pPr>
                <a:lnSpc>
                  <a:spcPct val="125000"/>
                </a:lnSpc>
              </a:pPr>
              <a:r>
                <a:rPr lang="ar-SA" sz="2000" dirty="0" smtClean="0">
                  <a:latin typeface="Lato" pitchFamily="34" charset="0"/>
                  <a:cs typeface="AL-Mohanad" pitchFamily="2" charset="-78"/>
                </a:rPr>
                <a:t>أن   تعرف المشاركة كيفية إعداد ميزان المراجعة</a:t>
              </a:r>
              <a:endParaRPr lang="en-US" sz="2000" dirty="0">
                <a:latin typeface="Lato" pitchFamily="34" charset="0"/>
                <a:cs typeface="AL-Mohanad" pitchFamily="2" charset="-78"/>
              </a:endParaRPr>
            </a:p>
          </p:txBody>
        </p:sp>
        <p:sp>
          <p:nvSpPr>
            <p:cNvPr id="48" name="Freeform 6"/>
            <p:cNvSpPr>
              <a:spLocks/>
            </p:cNvSpPr>
            <p:nvPr/>
          </p:nvSpPr>
          <p:spPr bwMode="auto">
            <a:xfrm>
              <a:off x="1490502" y="6928805"/>
              <a:ext cx="486652" cy="301770"/>
            </a:xfrm>
            <a:custGeom>
              <a:avLst/>
              <a:gdLst>
                <a:gd name="T0" fmla="*/ 0 w 1257"/>
                <a:gd name="T1" fmla="*/ 370 h 821"/>
                <a:gd name="T2" fmla="*/ 201 w 1257"/>
                <a:gd name="T3" fmla="*/ 245 h 821"/>
                <a:gd name="T4" fmla="*/ 342 w 1257"/>
                <a:gd name="T5" fmla="*/ 579 h 821"/>
                <a:gd name="T6" fmla="*/ 1257 w 1257"/>
                <a:gd name="T7" fmla="*/ 0 h 821"/>
                <a:gd name="T8" fmla="*/ 319 w 1257"/>
                <a:gd name="T9" fmla="*/ 821 h 821"/>
                <a:gd name="T10" fmla="*/ 0 w 1257"/>
                <a:gd name="T11" fmla="*/ 370 h 821"/>
              </a:gdLst>
              <a:ahLst/>
              <a:cxnLst>
                <a:cxn ang="0">
                  <a:pos x="T0" y="T1"/>
                </a:cxn>
                <a:cxn ang="0">
                  <a:pos x="T2" y="T3"/>
                </a:cxn>
                <a:cxn ang="0">
                  <a:pos x="T4" y="T5"/>
                </a:cxn>
                <a:cxn ang="0">
                  <a:pos x="T6" y="T7"/>
                </a:cxn>
                <a:cxn ang="0">
                  <a:pos x="T8" y="T9"/>
                </a:cxn>
                <a:cxn ang="0">
                  <a:pos x="T10" y="T11"/>
                </a:cxn>
              </a:cxnLst>
              <a:rect l="0" t="0" r="r" b="b"/>
              <a:pathLst>
                <a:path w="1257" h="821">
                  <a:moveTo>
                    <a:pt x="0" y="370"/>
                  </a:moveTo>
                  <a:cubicBezTo>
                    <a:pt x="201" y="245"/>
                    <a:pt x="201" y="245"/>
                    <a:pt x="201" y="245"/>
                  </a:cubicBezTo>
                  <a:cubicBezTo>
                    <a:pt x="201" y="245"/>
                    <a:pt x="276" y="332"/>
                    <a:pt x="342" y="579"/>
                  </a:cubicBezTo>
                  <a:cubicBezTo>
                    <a:pt x="342" y="579"/>
                    <a:pt x="748" y="134"/>
                    <a:pt x="1257" y="0"/>
                  </a:cubicBezTo>
                  <a:cubicBezTo>
                    <a:pt x="1257" y="0"/>
                    <a:pt x="560" y="431"/>
                    <a:pt x="319" y="821"/>
                  </a:cubicBezTo>
                  <a:cubicBezTo>
                    <a:pt x="319" y="821"/>
                    <a:pt x="215" y="516"/>
                    <a:pt x="0" y="370"/>
                  </a:cubicBezTo>
                  <a:close/>
                </a:path>
              </a:pathLst>
            </a:custGeo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2000"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9" name="Rectangle 50"/>
            <p:cNvSpPr/>
            <p:nvPr/>
          </p:nvSpPr>
          <p:spPr>
            <a:xfrm>
              <a:off x="2057081" y="6805796"/>
              <a:ext cx="3721324" cy="1045150"/>
            </a:xfrm>
            <a:prstGeom prst="rect">
              <a:avLst/>
            </a:prstGeom>
          </p:spPr>
          <p:txBody>
            <a:bodyPr wrap="square">
              <a:spAutoFit/>
            </a:bodyPr>
            <a:lstStyle/>
            <a:p>
              <a:pPr>
                <a:lnSpc>
                  <a:spcPct val="125000"/>
                </a:lnSpc>
              </a:pPr>
              <a:r>
                <a:rPr lang="ar-SA" sz="2000" dirty="0" smtClean="0">
                  <a:latin typeface="Lato" pitchFamily="34" charset="0"/>
                  <a:cs typeface="AL-Mohanad" pitchFamily="2" charset="-78"/>
                </a:rPr>
                <a:t>أن   تعرف المشاركة مكونات القوائم المالية ونماذجها </a:t>
              </a:r>
              <a:endParaRPr lang="en-US" sz="2000" dirty="0">
                <a:latin typeface="Lato" pitchFamily="34" charset="0"/>
                <a:cs typeface="AL-Mohanad" pitchFamily="2" charset="-78"/>
              </a:endParaRPr>
            </a:p>
          </p:txBody>
        </p:sp>
      </p:grpSp>
    </p:spTree>
    <p:extLst>
      <p:ext uri="{BB962C8B-B14F-4D97-AF65-F5344CB8AC3E}">
        <p14:creationId xmlns:p14="http://schemas.microsoft.com/office/powerpoint/2010/main" val="29690246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92496" y="1345972"/>
            <a:ext cx="4605336" cy="3289528"/>
          </a:xfrm>
          <a:prstGeom prst="rect">
            <a:avLst/>
          </a:prstGeom>
        </p:spPr>
      </p:pic>
    </p:spTree>
    <p:extLst>
      <p:ext uri="{BB962C8B-B14F-4D97-AF65-F5344CB8AC3E}">
        <p14:creationId xmlns:p14="http://schemas.microsoft.com/office/powerpoint/2010/main" val="7780568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رسم تخطيطي 2"/>
          <p:cNvGraphicFramePr/>
          <p:nvPr>
            <p:extLst>
              <p:ext uri="{D42A27DB-BD31-4B8C-83A1-F6EECF244321}">
                <p14:modId xmlns:p14="http://schemas.microsoft.com/office/powerpoint/2010/main" val="1765698654"/>
              </p:ext>
            </p:extLst>
          </p:nvPr>
        </p:nvGraphicFramePr>
        <p:xfrm>
          <a:off x="1701558" y="909970"/>
          <a:ext cx="6096000" cy="886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مستطيل 4"/>
          <p:cNvSpPr/>
          <p:nvPr/>
        </p:nvSpPr>
        <p:spPr>
          <a:xfrm>
            <a:off x="574506" y="2303177"/>
            <a:ext cx="8350103" cy="3005566"/>
          </a:xfrm>
          <a:prstGeom prst="rect">
            <a:avLst/>
          </a:prstGeom>
        </p:spPr>
        <p:txBody>
          <a:bodyPr wrap="square">
            <a:spAutoFit/>
          </a:bodyPr>
          <a:lstStyle/>
          <a:p>
            <a:pPr indent="156629" algn="just">
              <a:lnSpc>
                <a:spcPct val="150000"/>
              </a:lnSpc>
            </a:pPr>
            <a:r>
              <a:rPr lang="ar-SA" sz="2133" dirty="0">
                <a:solidFill>
                  <a:srgbClr val="000000"/>
                </a:solidFill>
                <a:latin typeface="MinionPro-Regular" panose="02040503050201020203" pitchFamily="18" charset="0"/>
                <a:cs typeface="AL-Mohanad" pitchFamily="2" charset="-78"/>
              </a:rPr>
              <a:t>تمر عملية تحليل العمليات المالية في الدورة المحاسبية بخطوتين أساسيتين وهما/</a:t>
            </a:r>
          </a:p>
          <a:p>
            <a:pPr indent="156629" algn="just">
              <a:lnSpc>
                <a:spcPct val="150000"/>
              </a:lnSpc>
            </a:pPr>
            <a:r>
              <a:rPr lang="ar-SA" sz="2133" dirty="0">
                <a:solidFill>
                  <a:srgbClr val="000000"/>
                </a:solidFill>
                <a:latin typeface="MinionPro-Regular" panose="02040503050201020203" pitchFamily="18" charset="0"/>
                <a:cs typeface="AL-Mohanad" pitchFamily="2" charset="-78"/>
              </a:rPr>
              <a:t>1- تسجيل حدث أو نشاط يمكن التعبير عنه مالياً يجب أن يسجل في الدفاتر المحاسبية، ومن أمثلة العمليات المالية بالمعاهد القيام بقبض مبلغ نقدي أو شراء أصول أو غيرها.</a:t>
            </a:r>
          </a:p>
          <a:p>
            <a:pPr indent="156629" algn="just">
              <a:lnSpc>
                <a:spcPct val="150000"/>
              </a:lnSpc>
            </a:pPr>
            <a:r>
              <a:rPr lang="ar-SA" sz="2133" dirty="0">
                <a:solidFill>
                  <a:srgbClr val="000000"/>
                </a:solidFill>
                <a:latin typeface="MinionPro-Regular" panose="02040503050201020203" pitchFamily="18" charset="0"/>
                <a:cs typeface="AL-Mohanad" pitchFamily="2" charset="-78"/>
              </a:rPr>
              <a:t>2- الحصول على المستندات المؤيدة للعملية: ووفقاً لهذه المرحلة يجب أن تكون كافة العمليات المالية المسجلة في الدفاتر المحاسبية مؤيدة بالمستندات، كون هذه المستندات تعتبر دليل إثبات على حدوث العملية .</a:t>
            </a:r>
          </a:p>
        </p:txBody>
      </p:sp>
    </p:spTree>
    <p:extLst>
      <p:ext uri="{BB962C8B-B14F-4D97-AF65-F5344CB8AC3E}">
        <p14:creationId xmlns:p14="http://schemas.microsoft.com/office/powerpoint/2010/main" val="2102370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55329" y="2150840"/>
            <a:ext cx="7806267" cy="1405256"/>
          </a:xfrm>
          <a:prstGeom prst="rect">
            <a:avLst/>
          </a:prstGeom>
        </p:spPr>
        <p:txBody>
          <a:bodyPr wrap="square">
            <a:spAutoFit/>
          </a:bodyPr>
          <a:lstStyle/>
          <a:p>
            <a:pPr marL="457189" indent="-457189" algn="just">
              <a:buFont typeface="Arial" panose="020B0604020202020204" pitchFamily="34" charset="0"/>
              <a:buChar char="•"/>
            </a:pPr>
            <a:r>
              <a:rPr lang="ar-SA" sz="2133" dirty="0">
                <a:solidFill>
                  <a:srgbClr val="0070C0"/>
                </a:solidFill>
                <a:latin typeface="HacenBeirut"/>
                <a:cs typeface="AL-Mohanad Bold" pitchFamily="2" charset="-78"/>
              </a:rPr>
              <a:t>الشروط الهامة التي يجب توافرها في المستندات:</a:t>
            </a:r>
          </a:p>
          <a:p>
            <a:pPr algn="just"/>
            <a:r>
              <a:rPr lang="ar-SA" sz="2133" dirty="0" smtClean="0">
                <a:solidFill>
                  <a:srgbClr val="00B31A"/>
                </a:solidFill>
                <a:cs typeface="AL-Mohanad" pitchFamily="2" charset="-78"/>
              </a:rPr>
              <a:t>سند </a:t>
            </a:r>
            <a:r>
              <a:rPr lang="ar-SA" sz="2133" dirty="0">
                <a:solidFill>
                  <a:srgbClr val="00B31A"/>
                </a:solidFill>
                <a:cs typeface="AL-Mohanad" pitchFamily="2" charset="-78"/>
              </a:rPr>
              <a:t>قبض نقدي / شيك: </a:t>
            </a:r>
            <a:r>
              <a:rPr lang="ar-SA" sz="2133" dirty="0">
                <a:solidFill>
                  <a:srgbClr val="000000"/>
                </a:solidFill>
                <a:cs typeface="AL-Mohanad" pitchFamily="2" charset="-78"/>
              </a:rPr>
              <a:t>هو وثيقة تُستخدم عند استلام المعهد لأي مبلغ نقدي أو شيك من جهة أخرى ويصرف دفتر سندات القبض عهدة عند أمين الصندوق ويكون مسؤول عنه قانونياً، ويجب أن يكون مختوماً بختم المعهد.</a:t>
            </a:r>
            <a:endParaRPr lang="ar-SA" sz="2133" dirty="0">
              <a:cs typeface="AL-Mohanad" pitchFamily="2" charset="-78"/>
            </a:endParaRPr>
          </a:p>
        </p:txBody>
      </p:sp>
      <p:sp>
        <p:nvSpPr>
          <p:cNvPr id="3" name="مستطيل 2"/>
          <p:cNvSpPr/>
          <p:nvPr/>
        </p:nvSpPr>
        <p:spPr>
          <a:xfrm>
            <a:off x="855328" y="4789714"/>
            <a:ext cx="7806267" cy="1508105"/>
          </a:xfrm>
          <a:prstGeom prst="rect">
            <a:avLst/>
          </a:prstGeom>
        </p:spPr>
        <p:txBody>
          <a:bodyPr wrap="square">
            <a:spAutoFit/>
          </a:bodyPr>
          <a:lstStyle/>
          <a:p>
            <a:pPr algn="just"/>
            <a:r>
              <a:rPr lang="ar-SA" sz="2300" dirty="0">
                <a:solidFill>
                  <a:srgbClr val="00B31A"/>
                </a:solidFill>
                <a:cs typeface="AL-Mohanad" pitchFamily="2" charset="-78"/>
              </a:rPr>
              <a:t>سند صرف نقدي / شيك :</a:t>
            </a:r>
          </a:p>
          <a:p>
            <a:pPr algn="just"/>
            <a:r>
              <a:rPr lang="ar-SA" sz="2300" dirty="0">
                <a:solidFill>
                  <a:srgbClr val="000000"/>
                </a:solidFill>
                <a:cs typeface="AL-Mohanad" pitchFamily="2" charset="-78"/>
              </a:rPr>
              <a:t>هو وثيقة تُستخدم عند صرف المعهد لأي مبلغ سواءً كان نقداً أو بشيك من البنك ويصرف دفتر سندات الصرف عهدة عند مختص التسجيل (المحاسب) ويكون مسؤول عنه قانونياً.</a:t>
            </a:r>
            <a:endParaRPr lang="ar-SA" sz="2300" dirty="0">
              <a:cs typeface="AL-Mohanad" pitchFamily="2" charset="-78"/>
            </a:endParaRPr>
          </a:p>
        </p:txBody>
      </p:sp>
      <p:sp>
        <p:nvSpPr>
          <p:cNvPr id="4" name="مستطيل 3"/>
          <p:cNvSpPr/>
          <p:nvPr/>
        </p:nvSpPr>
        <p:spPr>
          <a:xfrm>
            <a:off x="757681" y="3602738"/>
            <a:ext cx="7806267" cy="800219"/>
          </a:xfrm>
          <a:prstGeom prst="rect">
            <a:avLst/>
          </a:prstGeom>
        </p:spPr>
        <p:txBody>
          <a:bodyPr wrap="square">
            <a:spAutoFit/>
          </a:bodyPr>
          <a:lstStyle/>
          <a:p>
            <a:pPr algn="just"/>
            <a:r>
              <a:rPr lang="ar-SA" sz="2300" dirty="0">
                <a:solidFill>
                  <a:srgbClr val="00B31A"/>
                </a:solidFill>
                <a:cs typeface="AL-Mohanad" pitchFamily="2" charset="-78"/>
              </a:rPr>
              <a:t>سند توريد </a:t>
            </a:r>
            <a:r>
              <a:rPr lang="ar-SA" sz="2300" dirty="0" err="1">
                <a:solidFill>
                  <a:srgbClr val="00B31A"/>
                </a:solidFill>
                <a:cs typeface="AL-Mohanad" pitchFamily="2" charset="-78"/>
              </a:rPr>
              <a:t>إستلام</a:t>
            </a:r>
            <a:r>
              <a:rPr lang="ar-SA" sz="2300" dirty="0">
                <a:solidFill>
                  <a:srgbClr val="00B31A"/>
                </a:solidFill>
                <a:cs typeface="AL-Mohanad" pitchFamily="2" charset="-78"/>
              </a:rPr>
              <a:t> مخزني: </a:t>
            </a:r>
            <a:r>
              <a:rPr lang="ar-SA" sz="2300" dirty="0">
                <a:solidFill>
                  <a:srgbClr val="000000"/>
                </a:solidFill>
                <a:cs typeface="AL-Mohanad" pitchFamily="2" charset="-78"/>
              </a:rPr>
              <a:t>هو وثيقة تُستخدم عند استلام مواد عينية سواءً اشتراها المعهد أو تحصل عليها مجاناً.</a:t>
            </a:r>
            <a:endParaRPr lang="ar-SA" sz="2300" dirty="0">
              <a:cs typeface="AL-Mohanad" pitchFamily="2" charset="-78"/>
            </a:endParaRPr>
          </a:p>
        </p:txBody>
      </p:sp>
      <p:sp>
        <p:nvSpPr>
          <p:cNvPr id="5" name="مستطيل 4"/>
          <p:cNvSpPr/>
          <p:nvPr/>
        </p:nvSpPr>
        <p:spPr>
          <a:xfrm>
            <a:off x="757680" y="4199762"/>
            <a:ext cx="7806267" cy="446276"/>
          </a:xfrm>
          <a:prstGeom prst="rect">
            <a:avLst/>
          </a:prstGeom>
        </p:spPr>
        <p:txBody>
          <a:bodyPr wrap="square">
            <a:spAutoFit/>
          </a:bodyPr>
          <a:lstStyle/>
          <a:p>
            <a:pPr algn="justLow"/>
            <a:r>
              <a:rPr lang="ar-SA" sz="2300" dirty="0">
                <a:solidFill>
                  <a:srgbClr val="00B31A"/>
                </a:solidFill>
                <a:latin typeface="MinionPro-Regular" panose="02040503050201020203" pitchFamily="18" charset="0"/>
                <a:cs typeface="AL-Mohanad" pitchFamily="2" charset="-78"/>
              </a:rPr>
              <a:t>• سند صرف مخزني: </a:t>
            </a:r>
            <a:r>
              <a:rPr lang="ar-SA" sz="2300" dirty="0">
                <a:solidFill>
                  <a:srgbClr val="000000"/>
                </a:solidFill>
                <a:latin typeface="MinionPro-Regular" panose="02040503050201020203" pitchFamily="18" charset="0"/>
                <a:cs typeface="AL-Mohanad" pitchFamily="2" charset="-78"/>
              </a:rPr>
              <a:t>هو وثيقة تُستخدم عند صرف مواد عينية من مخازن المعهد.</a:t>
            </a:r>
            <a:endParaRPr lang="ar-SA" sz="2300" dirty="0">
              <a:cs typeface="AL-Mohanad" pitchFamily="2" charset="-78"/>
            </a:endParaRPr>
          </a:p>
        </p:txBody>
      </p:sp>
      <p:sp>
        <p:nvSpPr>
          <p:cNvPr id="6" name="مستطيل 5"/>
          <p:cNvSpPr/>
          <p:nvPr/>
        </p:nvSpPr>
        <p:spPr>
          <a:xfrm>
            <a:off x="206061" y="635725"/>
            <a:ext cx="8726007" cy="1508105"/>
          </a:xfrm>
          <a:prstGeom prst="rect">
            <a:avLst/>
          </a:prstGeom>
        </p:spPr>
        <p:txBody>
          <a:bodyPr wrap="square">
            <a:spAutoFit/>
          </a:bodyPr>
          <a:lstStyle/>
          <a:p>
            <a:pPr marL="380990" indent="-380990" algn="just">
              <a:buFont typeface="Arial" panose="020B0604020202020204" pitchFamily="34" charset="0"/>
              <a:buChar char="•"/>
            </a:pPr>
            <a:r>
              <a:rPr lang="ar-SA" sz="2300" dirty="0">
                <a:solidFill>
                  <a:srgbClr val="0070C0"/>
                </a:solidFill>
                <a:latin typeface="MinionPro-Regular" panose="02040503050201020203" pitchFamily="18" charset="0"/>
                <a:cs typeface="AL-Mohanad Bold" pitchFamily="2" charset="-78"/>
              </a:rPr>
              <a:t>أهمية المستندات المحاسبية:</a:t>
            </a:r>
          </a:p>
          <a:p>
            <a:pPr marL="380990" indent="-380990" algn="just">
              <a:buFont typeface="Arial" panose="020B0604020202020204" pitchFamily="34" charset="0"/>
              <a:buChar char="•"/>
            </a:pPr>
            <a:r>
              <a:rPr lang="ar-SA" sz="2300" dirty="0">
                <a:solidFill>
                  <a:srgbClr val="000000"/>
                </a:solidFill>
                <a:latin typeface="MinionPro-Regular" panose="02040503050201020203" pitchFamily="18" charset="0"/>
                <a:cs typeface="AL-Mohanad" pitchFamily="2" charset="-78"/>
              </a:rPr>
              <a:t>تعتبر أساساً للقيد بالدفاتر.</a:t>
            </a:r>
          </a:p>
          <a:p>
            <a:pPr marL="380990" indent="-380990" algn="just">
              <a:buFont typeface="Arial" panose="020B0604020202020204" pitchFamily="34" charset="0"/>
              <a:buChar char="•"/>
            </a:pPr>
            <a:r>
              <a:rPr lang="ar-SA" sz="2300" dirty="0">
                <a:solidFill>
                  <a:srgbClr val="000000"/>
                </a:solidFill>
                <a:latin typeface="MinionPro-Regular" panose="02040503050201020203" pitchFamily="18" charset="0"/>
                <a:cs typeface="AL-Mohanad" pitchFamily="2" charset="-78"/>
              </a:rPr>
              <a:t>وسيلة لنقل المعلومات والبيانات داخل المعهد.</a:t>
            </a:r>
          </a:p>
          <a:p>
            <a:pPr marL="380990" indent="-380990" algn="just">
              <a:buFont typeface="Arial" panose="020B0604020202020204" pitchFamily="34" charset="0"/>
              <a:buChar char="•"/>
            </a:pPr>
            <a:r>
              <a:rPr lang="ar-SA" sz="2300" dirty="0">
                <a:solidFill>
                  <a:srgbClr val="000000"/>
                </a:solidFill>
                <a:latin typeface="MinionPro-Regular" panose="02040503050201020203" pitchFamily="18" charset="0"/>
                <a:cs typeface="AL-Mohanad" pitchFamily="2" charset="-78"/>
              </a:rPr>
              <a:t>تعتبر أدلة إثبات لمختلف الأطراف وعلى وجه الخصوص </a:t>
            </a:r>
            <a:r>
              <a:rPr lang="ar-SA" sz="2300" dirty="0" smtClean="0">
                <a:solidFill>
                  <a:srgbClr val="000000"/>
                </a:solidFill>
                <a:latin typeface="MinionPro-Regular" panose="02040503050201020203" pitchFamily="18" charset="0"/>
                <a:cs typeface="AL-Mohanad" pitchFamily="2" charset="-78"/>
              </a:rPr>
              <a:t>عند حدوث </a:t>
            </a:r>
            <a:r>
              <a:rPr lang="ar-SA" sz="2300" dirty="0">
                <a:solidFill>
                  <a:srgbClr val="000000"/>
                </a:solidFill>
                <a:latin typeface="MinionPro-Regular" panose="02040503050201020203" pitchFamily="18" charset="0"/>
                <a:cs typeface="AL-Mohanad" pitchFamily="2" charset="-78"/>
              </a:rPr>
              <a:t>منازعات.</a:t>
            </a:r>
            <a:endParaRPr lang="ar-SA" sz="2300" dirty="0">
              <a:cs typeface="AL-Mohanad" pitchFamily="2" charset="-78"/>
            </a:endParaRPr>
          </a:p>
        </p:txBody>
      </p:sp>
      <p:graphicFrame>
        <p:nvGraphicFramePr>
          <p:cNvPr id="7" name="رسم تخطيطي 6"/>
          <p:cNvGraphicFramePr/>
          <p:nvPr>
            <p:extLst>
              <p:ext uri="{D42A27DB-BD31-4B8C-83A1-F6EECF244321}">
                <p14:modId xmlns:p14="http://schemas.microsoft.com/office/powerpoint/2010/main" val="265779409"/>
              </p:ext>
            </p:extLst>
          </p:nvPr>
        </p:nvGraphicFramePr>
        <p:xfrm>
          <a:off x="471628" y="642735"/>
          <a:ext cx="4189185" cy="668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8677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4"/>
                                        </p:tgtEl>
                                      </p:cBhvr>
                                    </p:animEffect>
                                    <p:set>
                                      <p:cBhvr>
                                        <p:cTn id="37" dur="1" fill="hold">
                                          <p:stCondLst>
                                            <p:cond delay="499"/>
                                          </p:stCondLst>
                                        </p:cTn>
                                        <p:tgtEl>
                                          <p:spTgt spid="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arn(inVertical)">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5"/>
                                        </p:tgtEl>
                                      </p:cBhvr>
                                    </p:animEffect>
                                    <p:set>
                                      <p:cBhvr>
                                        <p:cTn id="4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P spid="5" grpId="0"/>
      <p:bldP spid="5" grpId="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25403" y="2359695"/>
            <a:ext cx="8280400" cy="2569934"/>
          </a:xfrm>
          <a:prstGeom prst="rect">
            <a:avLst/>
          </a:prstGeom>
        </p:spPr>
        <p:txBody>
          <a:bodyPr wrap="square">
            <a:spAutoFit/>
          </a:bodyPr>
          <a:lstStyle/>
          <a:p>
            <a:pPr marL="380990" indent="-380990" algn="just">
              <a:buFont typeface="Arial" panose="020B0604020202020204" pitchFamily="34" charset="0"/>
              <a:buChar char="•"/>
            </a:pPr>
            <a:r>
              <a:rPr lang="ar-SA" sz="2300" dirty="0" smtClean="0">
                <a:solidFill>
                  <a:srgbClr val="0070C0"/>
                </a:solidFill>
                <a:latin typeface="BoahmedAlHarf-Bold"/>
                <a:cs typeface="AL-Mohanad Bold" pitchFamily="2" charset="-78"/>
              </a:rPr>
              <a:t>المصروفات</a:t>
            </a:r>
            <a:r>
              <a:rPr lang="ar-SA" sz="2300" dirty="0">
                <a:solidFill>
                  <a:srgbClr val="0070C0"/>
                </a:solidFill>
                <a:latin typeface="BoahmedAlHarf-Bold"/>
                <a:cs typeface="AL-Mohanad Bold" pitchFamily="2" charset="-78"/>
              </a:rPr>
              <a:t>:</a:t>
            </a:r>
          </a:p>
          <a:p>
            <a:pPr marL="380990" indent="-380990" algn="just">
              <a:buFont typeface="Arial" panose="020B0604020202020204" pitchFamily="34" charset="0"/>
              <a:buChar char="•"/>
            </a:pPr>
            <a:r>
              <a:rPr lang="ar-SA" sz="2300" dirty="0" smtClean="0">
                <a:solidFill>
                  <a:srgbClr val="0070C0"/>
                </a:solidFill>
                <a:latin typeface="BoahmedAlHarf-Bold"/>
                <a:cs typeface="AL-Mohanad Bold" pitchFamily="2" charset="-78"/>
              </a:rPr>
              <a:t>الإيرادات</a:t>
            </a:r>
            <a:r>
              <a:rPr lang="ar-SA" sz="2300" dirty="0">
                <a:solidFill>
                  <a:srgbClr val="0070C0"/>
                </a:solidFill>
                <a:latin typeface="BoahmedAlHarf-Bold"/>
                <a:cs typeface="AL-Mohanad Bold" pitchFamily="2" charset="-78"/>
              </a:rPr>
              <a:t>: </a:t>
            </a:r>
          </a:p>
          <a:p>
            <a:pPr marL="380990" indent="-380990" algn="just">
              <a:buFont typeface="Arial" panose="020B0604020202020204" pitchFamily="34" charset="0"/>
              <a:buChar char="•"/>
            </a:pPr>
            <a:r>
              <a:rPr lang="ar-SA" sz="2300" dirty="0" smtClean="0">
                <a:solidFill>
                  <a:srgbClr val="0070C0"/>
                </a:solidFill>
                <a:latin typeface="BoahmedAlHarf-Bold"/>
                <a:cs typeface="AL-Mohanad Bold" pitchFamily="2" charset="-78"/>
              </a:rPr>
              <a:t>الأصول</a:t>
            </a:r>
            <a:r>
              <a:rPr lang="ar-SA" sz="2300" dirty="0">
                <a:solidFill>
                  <a:srgbClr val="0070C0"/>
                </a:solidFill>
                <a:latin typeface="BoahmedAlHarf-Bold"/>
                <a:cs typeface="AL-Mohanad Bold" pitchFamily="2" charset="-78"/>
              </a:rPr>
              <a:t>:</a:t>
            </a:r>
          </a:p>
          <a:p>
            <a:pPr indent="383108" algn="just"/>
            <a:r>
              <a:rPr lang="ar-SA" sz="2300" dirty="0" smtClean="0">
                <a:solidFill>
                  <a:srgbClr val="00B31A"/>
                </a:solidFill>
                <a:latin typeface="MinionPro-Regular" panose="02040503050201020203" pitchFamily="18" charset="0"/>
                <a:cs typeface="AL-Mohanad Bold" pitchFamily="2" charset="-78"/>
              </a:rPr>
              <a:t>أ</a:t>
            </a:r>
            <a:r>
              <a:rPr lang="ar-SA" sz="2300" dirty="0">
                <a:solidFill>
                  <a:srgbClr val="00B31A"/>
                </a:solidFill>
                <a:latin typeface="MinionPro-Regular" panose="02040503050201020203" pitchFamily="18" charset="0"/>
                <a:cs typeface="AL-Mohanad Bold" pitchFamily="2" charset="-78"/>
              </a:rPr>
              <a:t>/ الأصول الثابتة (الموجودات الثابتة): </a:t>
            </a:r>
          </a:p>
          <a:p>
            <a:pPr indent="383108" algn="just"/>
            <a:r>
              <a:rPr lang="ar-SA" sz="2300" dirty="0" smtClean="0">
                <a:solidFill>
                  <a:srgbClr val="00B31A"/>
                </a:solidFill>
                <a:latin typeface="MinionPro-Regular" panose="02040503050201020203" pitchFamily="18" charset="0"/>
                <a:cs typeface="AL-Mohanad Bold" pitchFamily="2" charset="-78"/>
              </a:rPr>
              <a:t>ب</a:t>
            </a:r>
            <a:r>
              <a:rPr lang="ar-SA" sz="2300" dirty="0">
                <a:solidFill>
                  <a:srgbClr val="00B31A"/>
                </a:solidFill>
                <a:latin typeface="MinionPro-Regular" panose="02040503050201020203" pitchFamily="18" charset="0"/>
                <a:cs typeface="AL-Mohanad Bold" pitchFamily="2" charset="-78"/>
              </a:rPr>
              <a:t>/ الأصول المتداولة: </a:t>
            </a:r>
            <a:endParaRPr lang="ar-SA" sz="2300" dirty="0">
              <a:solidFill>
                <a:srgbClr val="0070C0"/>
              </a:solidFill>
              <a:latin typeface="BoahmedAlHarf-Bold"/>
              <a:cs typeface="AL-Mohanad Bold" pitchFamily="2" charset="-78"/>
            </a:endParaRPr>
          </a:p>
          <a:p>
            <a:pPr algn="just"/>
            <a:r>
              <a:rPr lang="ar-SA" sz="2300" dirty="0" smtClean="0">
                <a:solidFill>
                  <a:srgbClr val="0070C0"/>
                </a:solidFill>
                <a:latin typeface="BoahmedAlHarf-Bold"/>
                <a:cs typeface="AL-Mohanad Bold" pitchFamily="2" charset="-78"/>
              </a:rPr>
              <a:t>المخزون</a:t>
            </a:r>
            <a:r>
              <a:rPr lang="ar-SA" sz="2300" dirty="0">
                <a:solidFill>
                  <a:srgbClr val="0070C0"/>
                </a:solidFill>
                <a:latin typeface="BoahmedAlHarf-Bold"/>
                <a:cs typeface="AL-Mohanad Bold" pitchFamily="2" charset="-78"/>
              </a:rPr>
              <a:t>: </a:t>
            </a:r>
          </a:p>
          <a:p>
            <a:pPr marL="380990" indent="-380990" algn="just">
              <a:buFont typeface="Arial" panose="020B0604020202020204" pitchFamily="34" charset="0"/>
              <a:buChar char="•"/>
            </a:pPr>
            <a:r>
              <a:rPr lang="ar-SA" sz="2300" dirty="0" smtClean="0">
                <a:solidFill>
                  <a:srgbClr val="0070C0"/>
                </a:solidFill>
                <a:latin typeface="BoahmedAlHarf-Bold"/>
                <a:cs typeface="AL-Mohanad Bold" pitchFamily="2" charset="-78"/>
              </a:rPr>
              <a:t>النقدية </a:t>
            </a:r>
            <a:r>
              <a:rPr lang="ar-SA" sz="2300" dirty="0">
                <a:solidFill>
                  <a:srgbClr val="0070C0"/>
                </a:solidFill>
                <a:latin typeface="BoahmedAlHarf-Bold"/>
                <a:cs typeface="AL-Mohanad Bold" pitchFamily="2" charset="-78"/>
              </a:rPr>
              <a:t>بالصندوق</a:t>
            </a:r>
            <a:r>
              <a:rPr lang="ar-SA" sz="2300" dirty="0" smtClean="0">
                <a:solidFill>
                  <a:srgbClr val="0070C0"/>
                </a:solidFill>
                <a:latin typeface="BoahmedAlHarf-Bold"/>
                <a:cs typeface="AL-Mohanad Bold" pitchFamily="2" charset="-78"/>
              </a:rPr>
              <a:t>:</a:t>
            </a:r>
            <a:endParaRPr lang="ar-SA" sz="2300" dirty="0">
              <a:solidFill>
                <a:srgbClr val="0070C0"/>
              </a:solidFill>
              <a:latin typeface="BoahmedAlHarf-Bold"/>
              <a:cs typeface="AL-Mohanad Bold" pitchFamily="2" charset="-78"/>
            </a:endParaRPr>
          </a:p>
        </p:txBody>
      </p:sp>
      <p:graphicFrame>
        <p:nvGraphicFramePr>
          <p:cNvPr id="3" name="رسم تخطيطي 2"/>
          <p:cNvGraphicFramePr/>
          <p:nvPr>
            <p:extLst>
              <p:ext uri="{D42A27DB-BD31-4B8C-83A1-F6EECF244321}">
                <p14:modId xmlns:p14="http://schemas.microsoft.com/office/powerpoint/2010/main" val="4043429518"/>
              </p:ext>
            </p:extLst>
          </p:nvPr>
        </p:nvGraphicFramePr>
        <p:xfrm>
          <a:off x="1724543" y="915234"/>
          <a:ext cx="6096000" cy="886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139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99533" y="1129732"/>
            <a:ext cx="8280400" cy="3990323"/>
          </a:xfrm>
          <a:prstGeom prst="rect">
            <a:avLst/>
          </a:prstGeom>
        </p:spPr>
        <p:txBody>
          <a:bodyPr wrap="square">
            <a:spAutoFit/>
          </a:bodyPr>
          <a:lstStyle/>
          <a:p>
            <a:pPr marL="380990" indent="-380990" algn="just">
              <a:lnSpc>
                <a:spcPct val="150000"/>
              </a:lnSpc>
              <a:buFont typeface="Arial" panose="020B0604020202020204" pitchFamily="34" charset="0"/>
              <a:buChar char="•"/>
            </a:pPr>
            <a:r>
              <a:rPr lang="ar-SA" sz="2133" dirty="0">
                <a:latin typeface="BoahmedAlHarf-Bold"/>
                <a:cs typeface="AL-Mohanad Bold" pitchFamily="2" charset="-78"/>
              </a:rPr>
              <a:t>النقدية لدى البنك:</a:t>
            </a:r>
          </a:p>
          <a:p>
            <a:pPr marL="380990" indent="-380990" algn="just">
              <a:lnSpc>
                <a:spcPct val="150000"/>
              </a:lnSpc>
              <a:buFont typeface="Arial" panose="020B0604020202020204" pitchFamily="34" charset="0"/>
              <a:buChar char="•"/>
            </a:pPr>
            <a:r>
              <a:rPr lang="ar-SA" sz="2133" dirty="0" smtClean="0">
                <a:latin typeface="BoahmedAlHarf-Bold"/>
                <a:cs typeface="AL-Mohanad Bold" pitchFamily="2" charset="-78"/>
              </a:rPr>
              <a:t>المدينون</a:t>
            </a:r>
            <a:r>
              <a:rPr lang="ar-SA" sz="2133" dirty="0">
                <a:latin typeface="BoahmedAlHarf-Bold"/>
                <a:cs typeface="AL-Mohanad Bold" pitchFamily="2" charset="-78"/>
              </a:rPr>
              <a:t>:</a:t>
            </a:r>
          </a:p>
          <a:p>
            <a:pPr marL="380990" indent="-380990" algn="just">
              <a:lnSpc>
                <a:spcPct val="150000"/>
              </a:lnSpc>
              <a:buFont typeface="Arial" panose="020B0604020202020204" pitchFamily="34" charset="0"/>
              <a:buChar char="•"/>
            </a:pPr>
            <a:r>
              <a:rPr lang="ar-SA" sz="2133" dirty="0" smtClean="0">
                <a:latin typeface="BoahmedAlHarf-Bold"/>
                <a:cs typeface="AL-Mohanad Bold" pitchFamily="2" charset="-78"/>
              </a:rPr>
              <a:t>الدائنون</a:t>
            </a:r>
            <a:r>
              <a:rPr lang="ar-SA" sz="2133" dirty="0">
                <a:latin typeface="BoahmedAlHarf-Bold"/>
                <a:cs typeface="AL-Mohanad Bold" pitchFamily="2" charset="-78"/>
              </a:rPr>
              <a:t>: </a:t>
            </a:r>
          </a:p>
          <a:p>
            <a:pPr marL="380990" indent="-380990" algn="just">
              <a:lnSpc>
                <a:spcPct val="150000"/>
              </a:lnSpc>
              <a:buFont typeface="Arial" panose="020B0604020202020204" pitchFamily="34" charset="0"/>
              <a:buChar char="•"/>
            </a:pPr>
            <a:r>
              <a:rPr lang="ar-SA" sz="2133" dirty="0" smtClean="0">
                <a:latin typeface="BoahmedAlHarf-Bold"/>
                <a:cs typeface="AL-Mohanad Bold" pitchFamily="2" charset="-78"/>
              </a:rPr>
              <a:t>الفائض </a:t>
            </a:r>
            <a:r>
              <a:rPr lang="ar-SA" sz="2133" dirty="0">
                <a:latin typeface="BoahmedAlHarf-Bold"/>
                <a:cs typeface="AL-Mohanad Bold" pitchFamily="2" charset="-78"/>
              </a:rPr>
              <a:t>المرَّحل (فائض النشاط):</a:t>
            </a:r>
          </a:p>
          <a:p>
            <a:pPr marL="380990" indent="-380990" algn="just">
              <a:lnSpc>
                <a:spcPct val="150000"/>
              </a:lnSpc>
              <a:buFont typeface="Arial" panose="020B0604020202020204" pitchFamily="34" charset="0"/>
              <a:buChar char="•"/>
            </a:pPr>
            <a:r>
              <a:rPr lang="ar-SA" sz="2133" dirty="0" smtClean="0">
                <a:latin typeface="BoahmedAlHarf-Bold"/>
                <a:cs typeface="AL-Mohanad Bold" pitchFamily="2" charset="-78"/>
              </a:rPr>
              <a:t>العجز </a:t>
            </a:r>
            <a:r>
              <a:rPr lang="ar-SA" sz="2133" dirty="0">
                <a:latin typeface="BoahmedAlHarf-Bold"/>
                <a:cs typeface="AL-Mohanad Bold" pitchFamily="2" charset="-78"/>
              </a:rPr>
              <a:t>المرَّحل (عجز النشاط): </a:t>
            </a:r>
          </a:p>
          <a:p>
            <a:pPr marL="380990" indent="-380990" algn="just">
              <a:lnSpc>
                <a:spcPct val="150000"/>
              </a:lnSpc>
              <a:buFont typeface="Arial" panose="020B0604020202020204" pitchFamily="34" charset="0"/>
              <a:buChar char="•"/>
            </a:pPr>
            <a:r>
              <a:rPr lang="ar-SA" sz="2133" dirty="0" smtClean="0">
                <a:latin typeface="BoahmedAlHarf-Bold"/>
                <a:cs typeface="AL-Mohanad Bold" pitchFamily="2" charset="-78"/>
              </a:rPr>
              <a:t>العهدةُ </a:t>
            </a:r>
            <a:r>
              <a:rPr lang="ar-SA" sz="2133" dirty="0">
                <a:latin typeface="BoahmedAlHarf-Bold"/>
                <a:cs typeface="AL-Mohanad Bold" pitchFamily="2" charset="-78"/>
              </a:rPr>
              <a:t>: </a:t>
            </a:r>
          </a:p>
          <a:p>
            <a:pPr marL="380990" indent="-380990" algn="just">
              <a:lnSpc>
                <a:spcPct val="150000"/>
              </a:lnSpc>
              <a:buFont typeface="Arial" panose="020B0604020202020204" pitchFamily="34" charset="0"/>
              <a:buChar char="•"/>
            </a:pPr>
            <a:r>
              <a:rPr lang="ar-SA" sz="2133" dirty="0" smtClean="0">
                <a:latin typeface="BoahmedAlHarf-Bold"/>
                <a:cs typeface="AL-Mohanad Bold" pitchFamily="2" charset="-78"/>
              </a:rPr>
              <a:t>السُلفة </a:t>
            </a:r>
            <a:r>
              <a:rPr lang="ar-SA" sz="2133" dirty="0">
                <a:latin typeface="BoahmedAlHarf-Bold"/>
                <a:cs typeface="AL-Mohanad Bold" pitchFamily="2" charset="-78"/>
              </a:rPr>
              <a:t>: </a:t>
            </a:r>
          </a:p>
          <a:p>
            <a:pPr marL="380990" indent="-380990" algn="just">
              <a:lnSpc>
                <a:spcPct val="150000"/>
              </a:lnSpc>
              <a:buFont typeface="Arial" panose="020B0604020202020204" pitchFamily="34" charset="0"/>
              <a:buChar char="•"/>
            </a:pPr>
            <a:r>
              <a:rPr lang="ar-SA" sz="2133" dirty="0" smtClean="0">
                <a:latin typeface="BoahmedAlHarf-Bold"/>
                <a:cs typeface="AL-Mohanad Bold" pitchFamily="2" charset="-78"/>
              </a:rPr>
              <a:t>دليل </a:t>
            </a:r>
            <a:r>
              <a:rPr lang="ar-SA" sz="2133" dirty="0">
                <a:latin typeface="BoahmedAlHarf-Bold"/>
                <a:cs typeface="AL-Mohanad Bold" pitchFamily="2" charset="-78"/>
              </a:rPr>
              <a:t>الحسابات: </a:t>
            </a:r>
          </a:p>
        </p:txBody>
      </p:sp>
    </p:spTree>
    <p:extLst>
      <p:ext uri="{BB962C8B-B14F-4D97-AF65-F5344CB8AC3E}">
        <p14:creationId xmlns:p14="http://schemas.microsoft.com/office/powerpoint/2010/main" val="70810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5" end="5"/>
                                            </p:txEl>
                                          </p:spTgt>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 calcmode="lin" valueType="num">
                                      <p:cBhvr additive="base">
                                        <p:cTn id="3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1155435759"/>
              </p:ext>
            </p:extLst>
          </p:nvPr>
        </p:nvGraphicFramePr>
        <p:xfrm>
          <a:off x="617864" y="870392"/>
          <a:ext cx="8073655" cy="5506719"/>
        </p:xfrm>
        <a:graphic>
          <a:graphicData uri="http://schemas.openxmlformats.org/drawingml/2006/table">
            <a:tbl>
              <a:tblPr rtl="1" firstRow="1" bandRow="1">
                <a:tableStyleId>{5C22544A-7EE6-4342-B048-85BDC9FD1C3A}</a:tableStyleId>
              </a:tblPr>
              <a:tblGrid>
                <a:gridCol w="389964"/>
                <a:gridCol w="4445484"/>
                <a:gridCol w="978196"/>
                <a:gridCol w="1375144"/>
                <a:gridCol w="884867"/>
              </a:tblGrid>
              <a:tr h="494453">
                <a:tc>
                  <a:txBody>
                    <a:bodyPr/>
                    <a:lstStyle/>
                    <a:p>
                      <a:pPr algn="ctr" rtl="1"/>
                      <a:r>
                        <a:rPr lang="ar-SA" sz="1800" b="0" dirty="0" smtClean="0">
                          <a:cs typeface="AL-Mohanad Bold" pitchFamily="2" charset="-78"/>
                        </a:rPr>
                        <a:t>م</a:t>
                      </a:r>
                      <a:endParaRPr lang="ar-SA" sz="1800" b="0" dirty="0">
                        <a:cs typeface="AL-Mohanad Bold" pitchFamily="2" charset="-78"/>
                      </a:endParaRPr>
                    </a:p>
                  </a:txBody>
                  <a:tcPr marL="121920" marR="121920" marT="60960" marB="60960" anchor="ctr"/>
                </a:tc>
                <a:tc>
                  <a:txBody>
                    <a:bodyPr/>
                    <a:lstStyle/>
                    <a:p>
                      <a:pPr algn="ctr" rtl="1"/>
                      <a:r>
                        <a:rPr lang="ar-SA" sz="1800" b="0" dirty="0" smtClean="0">
                          <a:cs typeface="AL-Mohanad Bold" pitchFamily="2" charset="-78"/>
                        </a:rPr>
                        <a:t>العبارة</a:t>
                      </a:r>
                      <a:endParaRPr lang="ar-SA" sz="1800" b="0" dirty="0">
                        <a:cs typeface="AL-Mohanad Bold" pitchFamily="2" charset="-78"/>
                      </a:endParaRPr>
                    </a:p>
                  </a:txBody>
                  <a:tcPr marL="121920" marR="121920" marT="60960" marB="60960" anchor="ctr"/>
                </a:tc>
                <a:tc>
                  <a:txBody>
                    <a:bodyPr/>
                    <a:lstStyle/>
                    <a:p>
                      <a:pPr algn="ctr" rtl="1"/>
                      <a:r>
                        <a:rPr lang="ar-SA" sz="1800" b="0" dirty="0" smtClean="0">
                          <a:cs typeface="AL-Mohanad Bold" pitchFamily="2" charset="-78"/>
                        </a:rPr>
                        <a:t>أ</a:t>
                      </a:r>
                      <a:endParaRPr lang="ar-SA" sz="1800" b="0" dirty="0">
                        <a:cs typeface="AL-Mohanad Bold" pitchFamily="2" charset="-78"/>
                      </a:endParaRPr>
                    </a:p>
                  </a:txBody>
                  <a:tcPr marL="121920" marR="121920" marT="60960" marB="60960" anchor="ctr"/>
                </a:tc>
                <a:tc>
                  <a:txBody>
                    <a:bodyPr/>
                    <a:lstStyle/>
                    <a:p>
                      <a:pPr algn="ctr" rtl="1"/>
                      <a:r>
                        <a:rPr lang="ar-SA" sz="1800" b="0" dirty="0" smtClean="0">
                          <a:cs typeface="AL-Mohanad Bold" pitchFamily="2" charset="-78"/>
                        </a:rPr>
                        <a:t>ب</a:t>
                      </a:r>
                      <a:endParaRPr lang="ar-SA" sz="1800" b="0" dirty="0">
                        <a:cs typeface="AL-Mohanad Bold" pitchFamily="2" charset="-78"/>
                      </a:endParaRPr>
                    </a:p>
                  </a:txBody>
                  <a:tcPr marL="121920" marR="121920" marT="60960" marB="60960" anchor="ctr"/>
                </a:tc>
                <a:tc>
                  <a:txBody>
                    <a:bodyPr/>
                    <a:lstStyle/>
                    <a:p>
                      <a:pPr algn="ctr" rtl="1"/>
                      <a:r>
                        <a:rPr lang="ar-SA" sz="1800" b="0" dirty="0" smtClean="0">
                          <a:cs typeface="AL-Mohanad Bold" pitchFamily="2" charset="-78"/>
                        </a:rPr>
                        <a:t>ج</a:t>
                      </a:r>
                      <a:endParaRPr lang="ar-SA" sz="1800" b="0" dirty="0">
                        <a:cs typeface="AL-Mohanad Bold" pitchFamily="2" charset="-78"/>
                      </a:endParaRPr>
                    </a:p>
                  </a:txBody>
                  <a:tcPr marL="121920" marR="121920" marT="60960" marB="60960" anchor="ctr"/>
                </a:tc>
              </a:tr>
              <a:tr h="670560">
                <a:tc>
                  <a:txBody>
                    <a:bodyPr/>
                    <a:lstStyle/>
                    <a:p>
                      <a:pPr algn="ctr" rtl="1"/>
                      <a:r>
                        <a:rPr lang="ar-SA" sz="1800" dirty="0" smtClean="0"/>
                        <a:t>1</a:t>
                      </a:r>
                      <a:endParaRPr lang="ar-SA" sz="1800" dirty="0"/>
                    </a:p>
                  </a:txBody>
                  <a:tcPr marL="121920" marR="121920" marT="60960" marB="60960" anchor="ctr">
                    <a:solidFill>
                      <a:schemeClr val="bg2"/>
                    </a:solidFill>
                  </a:tcPr>
                </a:tc>
                <a:tc>
                  <a:txBody>
                    <a:bodyPr/>
                    <a:lstStyle/>
                    <a:p>
                      <a:pPr marL="0" marR="0" indent="0" algn="r" defTabSz="685800" rtl="1" eaLnBrk="1" fontAlgn="auto" latinLnBrk="0" hangingPunct="1">
                        <a:lnSpc>
                          <a:spcPct val="100000"/>
                        </a:lnSpc>
                        <a:spcBef>
                          <a:spcPts val="0"/>
                        </a:spcBef>
                        <a:spcAft>
                          <a:spcPts val="0"/>
                        </a:spcAft>
                        <a:buClrTx/>
                        <a:buSzTx/>
                        <a:buFontTx/>
                        <a:buNone/>
                        <a:tabLst/>
                        <a:defRPr/>
                      </a:pPr>
                      <a:r>
                        <a:rPr lang="ar-SA" sz="1800" dirty="0" smtClean="0">
                          <a:solidFill>
                            <a:srgbClr val="000000"/>
                          </a:solidFill>
                          <a:cs typeface="Fanan" pitchFamily="2" charset="-78"/>
                        </a:rPr>
                        <a:t> </a:t>
                      </a:r>
                      <a:r>
                        <a:rPr lang="ar-SA" sz="1800" dirty="0" smtClean="0">
                          <a:solidFill>
                            <a:srgbClr val="000000"/>
                          </a:solidFill>
                          <a:latin typeface="MinionPro-Regular" panose="02040503050201020203" pitchFamily="18" charset="0"/>
                          <a:cs typeface="Fanan" pitchFamily="2" charset="-78"/>
                        </a:rPr>
                        <a:t> هي كل ما ينفق لمواجهة النشاط، أوهي الأعباء المالية التي يتحملها المعهد خلال فترة زمنية محددة</a:t>
                      </a:r>
                      <a:endParaRPr lang="ar-SA" sz="1800" dirty="0"/>
                    </a:p>
                  </a:txBody>
                  <a:tcPr marL="121920" marR="121920" marT="60960" marB="60960">
                    <a:solidFill>
                      <a:schemeClr val="bg1">
                        <a:lumMod val="95000"/>
                      </a:schemeClr>
                    </a:solidFill>
                  </a:tcPr>
                </a:tc>
                <a:tc>
                  <a:txBody>
                    <a:bodyPr/>
                    <a:lstStyle/>
                    <a:p>
                      <a:pPr marL="0" algn="ctr" defTabSz="685800" rtl="1" eaLnBrk="1" latinLnBrk="0" hangingPunct="1"/>
                      <a:endParaRPr lang="ar-SA" sz="1800" kern="1200" dirty="0">
                        <a:solidFill>
                          <a:srgbClr val="000000"/>
                        </a:solidFill>
                        <a:latin typeface="MinionPro-Regular" panose="02040503050201020203" pitchFamily="18" charset="0"/>
                        <a:ea typeface="+mn-ea"/>
                        <a:cs typeface="Fanan" pitchFamily="2" charset="-78"/>
                      </a:endParaRPr>
                    </a:p>
                  </a:txBody>
                  <a:tcPr marL="121920" marR="121920" marT="60960" marB="60960" anchor="ctr">
                    <a:solidFill>
                      <a:schemeClr val="bg1">
                        <a:lumMod val="95000"/>
                      </a:schemeClr>
                    </a:solidFill>
                  </a:tcPr>
                </a:tc>
                <a:tc>
                  <a:txBody>
                    <a:bodyPr/>
                    <a:lstStyle/>
                    <a:p>
                      <a:pPr marL="0" algn="ctr" defTabSz="685800" rtl="1" eaLnBrk="1" latinLnBrk="0" hangingPunct="1"/>
                      <a:r>
                        <a:rPr lang="ar-SA" sz="1800" kern="1200" dirty="0" smtClean="0">
                          <a:solidFill>
                            <a:srgbClr val="000000"/>
                          </a:solidFill>
                          <a:latin typeface="MinionPro-Regular" panose="02040503050201020203" pitchFamily="18" charset="0"/>
                          <a:ea typeface="+mn-ea"/>
                          <a:cs typeface="Fanan" pitchFamily="2" charset="-78"/>
                        </a:rPr>
                        <a:t>المصروفات </a:t>
                      </a:r>
                      <a:endParaRPr lang="ar-SA" sz="1800" kern="1200" dirty="0">
                        <a:solidFill>
                          <a:srgbClr val="000000"/>
                        </a:solidFill>
                        <a:latin typeface="MinionPro-Regular" panose="02040503050201020203" pitchFamily="18" charset="0"/>
                        <a:ea typeface="+mn-ea"/>
                        <a:cs typeface="Fanan" pitchFamily="2" charset="-78"/>
                      </a:endParaRPr>
                    </a:p>
                  </a:txBody>
                  <a:tcPr marL="121920" marR="121920" marT="60960" marB="60960" anchor="ctr">
                    <a:solidFill>
                      <a:schemeClr val="bg1">
                        <a:lumMod val="95000"/>
                      </a:schemeClr>
                    </a:solidFill>
                  </a:tcPr>
                </a:tc>
                <a:tc>
                  <a:txBody>
                    <a:bodyPr/>
                    <a:lstStyle/>
                    <a:p>
                      <a:pPr marL="0" algn="ctr" defTabSz="685800" rtl="1" eaLnBrk="1" latinLnBrk="0" hangingPunct="1"/>
                      <a:endParaRPr lang="ar-SA" sz="1800" kern="1200" dirty="0">
                        <a:solidFill>
                          <a:srgbClr val="000000"/>
                        </a:solidFill>
                        <a:latin typeface="MinionPro-Regular" panose="02040503050201020203" pitchFamily="18" charset="0"/>
                        <a:ea typeface="+mn-ea"/>
                        <a:cs typeface="Fanan" pitchFamily="2" charset="-78"/>
                      </a:endParaRPr>
                    </a:p>
                  </a:txBody>
                  <a:tcPr marL="121920" marR="121920" marT="60960" marB="60960" anchor="ctr">
                    <a:solidFill>
                      <a:schemeClr val="bg1">
                        <a:lumMod val="95000"/>
                      </a:schemeClr>
                    </a:solidFill>
                  </a:tcPr>
                </a:tc>
              </a:tr>
              <a:tr h="670560">
                <a:tc>
                  <a:txBody>
                    <a:bodyPr/>
                    <a:lstStyle/>
                    <a:p>
                      <a:pPr algn="ctr" rtl="1"/>
                      <a:r>
                        <a:rPr lang="ar-SA" sz="1800" dirty="0" smtClean="0"/>
                        <a:t>2</a:t>
                      </a:r>
                      <a:endParaRPr lang="ar-SA" sz="1800" dirty="0"/>
                    </a:p>
                  </a:txBody>
                  <a:tcPr marL="121920" marR="121920" marT="60960" marB="60960" anchor="ctr">
                    <a:solidFill>
                      <a:schemeClr val="bg2"/>
                    </a:solidFill>
                  </a:tcPr>
                </a:tc>
                <a:tc>
                  <a:txBody>
                    <a:bodyPr/>
                    <a:lstStyle/>
                    <a:p>
                      <a:pPr marL="0" marR="0" indent="0" algn="r" defTabSz="685800" rtl="1" eaLnBrk="1" fontAlgn="auto" latinLnBrk="0" hangingPunct="1">
                        <a:lnSpc>
                          <a:spcPct val="100000"/>
                        </a:lnSpc>
                        <a:spcBef>
                          <a:spcPts val="0"/>
                        </a:spcBef>
                        <a:spcAft>
                          <a:spcPts val="0"/>
                        </a:spcAft>
                        <a:buClrTx/>
                        <a:buSzTx/>
                        <a:buFontTx/>
                        <a:buNone/>
                        <a:tabLst/>
                        <a:defRPr/>
                      </a:pPr>
                      <a:r>
                        <a:rPr lang="ar-SA" sz="1800" dirty="0" smtClean="0">
                          <a:solidFill>
                            <a:srgbClr val="000000"/>
                          </a:solidFill>
                          <a:latin typeface="MinionPro-Regular" panose="02040503050201020203" pitchFamily="18" charset="0"/>
                          <a:cs typeface="Fanan" pitchFamily="2" charset="-78"/>
                        </a:rPr>
                        <a:t>هي المبالغ التي تحصل عليها المعهد نتيجة نشاطه خلال فترة زمنية محددة</a:t>
                      </a:r>
                      <a:endParaRPr lang="ar-SA" sz="1800" dirty="0"/>
                    </a:p>
                  </a:txBody>
                  <a:tcPr marL="121920" marR="121920" marT="60960" marB="60960">
                    <a:solidFill>
                      <a:schemeClr val="bg1">
                        <a:lumMod val="95000"/>
                      </a:schemeClr>
                    </a:solidFill>
                  </a:tcPr>
                </a:tc>
                <a:tc>
                  <a:txBody>
                    <a:bodyPr/>
                    <a:lstStyle/>
                    <a:p>
                      <a:pPr marL="0" algn="ctr" defTabSz="685800" rtl="1" eaLnBrk="1" latinLnBrk="0" hangingPunct="1"/>
                      <a:endParaRPr lang="ar-SA" sz="1800" kern="1200" dirty="0">
                        <a:solidFill>
                          <a:srgbClr val="000000"/>
                        </a:solidFill>
                        <a:latin typeface="MinionPro-Regular" panose="02040503050201020203" pitchFamily="18" charset="0"/>
                        <a:ea typeface="+mn-ea"/>
                        <a:cs typeface="Fanan" pitchFamily="2" charset="-78"/>
                      </a:endParaRPr>
                    </a:p>
                  </a:txBody>
                  <a:tcPr marL="121920" marR="121920" marT="60960" marB="60960" anchor="ctr">
                    <a:solidFill>
                      <a:schemeClr val="bg1">
                        <a:lumMod val="95000"/>
                      </a:schemeClr>
                    </a:solidFill>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endParaRPr lang="ar-SA" sz="1800" kern="1200" dirty="0">
                        <a:solidFill>
                          <a:srgbClr val="000000"/>
                        </a:solidFill>
                        <a:latin typeface="MinionPro-Regular" panose="02040503050201020203" pitchFamily="18" charset="0"/>
                        <a:ea typeface="+mn-ea"/>
                        <a:cs typeface="Fanan" pitchFamily="2" charset="-78"/>
                      </a:endParaRPr>
                    </a:p>
                  </a:txBody>
                  <a:tcPr marL="121920" marR="121920" marT="60960" marB="60960" anchor="ctr">
                    <a:solidFill>
                      <a:schemeClr val="bg1">
                        <a:lumMod val="95000"/>
                      </a:schemeClr>
                    </a:solidFill>
                  </a:tcPr>
                </a:tc>
                <a:tc>
                  <a:txBody>
                    <a:bodyPr/>
                    <a:lstStyle/>
                    <a:p>
                      <a:pPr marL="0" algn="ctr" defTabSz="685800" rtl="1" eaLnBrk="1" latinLnBrk="0" hangingPunct="1"/>
                      <a:r>
                        <a:rPr lang="ar-SA" sz="1800" kern="1200" dirty="0" smtClean="0">
                          <a:solidFill>
                            <a:srgbClr val="000000"/>
                          </a:solidFill>
                          <a:latin typeface="MinionPro-Regular" panose="02040503050201020203" pitchFamily="18" charset="0"/>
                          <a:ea typeface="+mn-ea"/>
                          <a:cs typeface="Fanan" pitchFamily="2" charset="-78"/>
                        </a:rPr>
                        <a:t>الإيرادات</a:t>
                      </a:r>
                      <a:endParaRPr lang="ar-SA" sz="1800" kern="1200" dirty="0">
                        <a:solidFill>
                          <a:srgbClr val="000000"/>
                        </a:solidFill>
                        <a:latin typeface="MinionPro-Regular" panose="02040503050201020203" pitchFamily="18" charset="0"/>
                        <a:ea typeface="+mn-ea"/>
                        <a:cs typeface="Fanan" pitchFamily="2" charset="-78"/>
                      </a:endParaRPr>
                    </a:p>
                  </a:txBody>
                  <a:tcPr marL="121920" marR="121920" marT="60960" marB="60960" anchor="ctr">
                    <a:solidFill>
                      <a:schemeClr val="bg1">
                        <a:lumMod val="95000"/>
                      </a:schemeClr>
                    </a:solidFill>
                  </a:tcPr>
                </a:tc>
              </a:tr>
              <a:tr h="670560">
                <a:tc>
                  <a:txBody>
                    <a:bodyPr/>
                    <a:lstStyle/>
                    <a:p>
                      <a:pPr algn="ctr" rtl="1"/>
                      <a:r>
                        <a:rPr lang="ar-SA" sz="1800" dirty="0" smtClean="0"/>
                        <a:t>3</a:t>
                      </a:r>
                      <a:endParaRPr lang="ar-SA" sz="1800" dirty="0"/>
                    </a:p>
                  </a:txBody>
                  <a:tcPr marL="121920" marR="121920" marT="60960" marB="60960" anchor="ctr">
                    <a:solidFill>
                      <a:schemeClr val="bg2"/>
                    </a:solidFill>
                  </a:tcPr>
                </a:tc>
                <a:tc>
                  <a:txBody>
                    <a:bodyPr/>
                    <a:lstStyle/>
                    <a:p>
                      <a:pPr rtl="1"/>
                      <a:r>
                        <a:rPr lang="ar-SA" sz="1800" dirty="0" smtClean="0">
                          <a:solidFill>
                            <a:srgbClr val="000000"/>
                          </a:solidFill>
                          <a:latin typeface="MinionPro-Regular" panose="02040503050201020203" pitchFamily="18" charset="0"/>
                          <a:cs typeface="Fanan" pitchFamily="2" charset="-78"/>
                        </a:rPr>
                        <a:t>هي الموارد الاقتصادية التي يمتلكها المعهد ويمكن قياسها بوحدة النقد</a:t>
                      </a:r>
                      <a:endParaRPr lang="ar-SA" sz="1800" dirty="0"/>
                    </a:p>
                  </a:txBody>
                  <a:tcPr marL="121920" marR="121920" marT="60960" marB="60960">
                    <a:solidFill>
                      <a:schemeClr val="bg1">
                        <a:lumMod val="95000"/>
                      </a:schemeClr>
                    </a:solidFill>
                  </a:tcPr>
                </a:tc>
                <a:tc>
                  <a:txBody>
                    <a:bodyPr/>
                    <a:lstStyle/>
                    <a:p>
                      <a:pPr marL="0" algn="ctr" defTabSz="685800" rtl="1" eaLnBrk="1" latinLnBrk="0" hangingPunct="1"/>
                      <a:r>
                        <a:rPr lang="ar-SA" sz="1800" kern="1200" dirty="0" smtClean="0">
                          <a:solidFill>
                            <a:srgbClr val="000000"/>
                          </a:solidFill>
                          <a:latin typeface="MinionPro-Regular" panose="02040503050201020203" pitchFamily="18" charset="0"/>
                          <a:ea typeface="+mn-ea"/>
                          <a:cs typeface="Fanan" pitchFamily="2" charset="-78"/>
                        </a:rPr>
                        <a:t>الأصول</a:t>
                      </a:r>
                      <a:endParaRPr lang="ar-SA" sz="1800" kern="1200" dirty="0">
                        <a:solidFill>
                          <a:srgbClr val="000000"/>
                        </a:solidFill>
                        <a:latin typeface="MinionPro-Regular" panose="02040503050201020203" pitchFamily="18" charset="0"/>
                        <a:ea typeface="+mn-ea"/>
                        <a:cs typeface="Fanan" pitchFamily="2" charset="-78"/>
                      </a:endParaRPr>
                    </a:p>
                  </a:txBody>
                  <a:tcPr marL="121920" marR="121920" marT="60960" marB="60960" anchor="ctr">
                    <a:solidFill>
                      <a:schemeClr val="bg1">
                        <a:lumMod val="95000"/>
                      </a:schemeClr>
                    </a:solidFill>
                  </a:tcPr>
                </a:tc>
                <a:tc>
                  <a:txBody>
                    <a:bodyPr/>
                    <a:lstStyle/>
                    <a:p>
                      <a:pPr marL="0" algn="ctr" defTabSz="685800" rtl="1" eaLnBrk="1" latinLnBrk="0" hangingPunct="1"/>
                      <a:endParaRPr lang="ar-SA" sz="1800" kern="1200" dirty="0">
                        <a:solidFill>
                          <a:srgbClr val="000000"/>
                        </a:solidFill>
                        <a:latin typeface="MinionPro-Regular" panose="02040503050201020203" pitchFamily="18" charset="0"/>
                        <a:ea typeface="+mn-ea"/>
                        <a:cs typeface="Fanan" pitchFamily="2" charset="-78"/>
                      </a:endParaRPr>
                    </a:p>
                  </a:txBody>
                  <a:tcPr marL="121920" marR="121920" marT="60960" marB="60960" anchor="ctr">
                    <a:solidFill>
                      <a:schemeClr val="bg1">
                        <a:lumMod val="95000"/>
                      </a:schemeClr>
                    </a:solidFill>
                  </a:tcPr>
                </a:tc>
                <a:tc>
                  <a:txBody>
                    <a:bodyPr/>
                    <a:lstStyle/>
                    <a:p>
                      <a:pPr marL="0" algn="ctr" defTabSz="685800" rtl="1" eaLnBrk="1" latinLnBrk="0" hangingPunct="1"/>
                      <a:endParaRPr lang="ar-SA" sz="1800" kern="1200" dirty="0">
                        <a:solidFill>
                          <a:srgbClr val="000000"/>
                        </a:solidFill>
                        <a:latin typeface="MinionPro-Regular" panose="02040503050201020203" pitchFamily="18" charset="0"/>
                        <a:ea typeface="+mn-ea"/>
                        <a:cs typeface="Fanan" pitchFamily="2" charset="-78"/>
                      </a:endParaRPr>
                    </a:p>
                  </a:txBody>
                  <a:tcPr marL="121920" marR="121920" marT="60960" marB="60960" anchor="ctr">
                    <a:solidFill>
                      <a:schemeClr val="bg1">
                        <a:lumMod val="95000"/>
                      </a:schemeClr>
                    </a:solidFill>
                  </a:tcPr>
                </a:tc>
              </a:tr>
              <a:tr h="670560">
                <a:tc>
                  <a:txBody>
                    <a:bodyPr/>
                    <a:lstStyle/>
                    <a:p>
                      <a:pPr algn="ctr" rtl="1"/>
                      <a:r>
                        <a:rPr lang="ar-SA" sz="1800" dirty="0" smtClean="0"/>
                        <a:t>4</a:t>
                      </a:r>
                      <a:endParaRPr lang="ar-SA" sz="1800" dirty="0"/>
                    </a:p>
                  </a:txBody>
                  <a:tcPr marL="121920" marR="121920" marT="60960" marB="60960" anchor="ctr">
                    <a:solidFill>
                      <a:schemeClr val="bg2"/>
                    </a:solidFill>
                  </a:tcPr>
                </a:tc>
                <a:tc>
                  <a:txBody>
                    <a:bodyPr/>
                    <a:lstStyle/>
                    <a:p>
                      <a:pPr rtl="1"/>
                      <a:r>
                        <a:rPr lang="ar-SA" sz="1800" dirty="0" smtClean="0">
                          <a:solidFill>
                            <a:srgbClr val="000000"/>
                          </a:solidFill>
                          <a:latin typeface="MinionPro-Regular" panose="02040503050201020203" pitchFamily="18" charset="0"/>
                          <a:cs typeface="Fanan" pitchFamily="2" charset="-78"/>
                        </a:rPr>
                        <a:t>هي المواد المتوفرة لدى المعهد سواءًً كانت في صورة مواد أولية أو منتجات نهائية</a:t>
                      </a:r>
                      <a:endParaRPr lang="ar-SA" sz="1800" dirty="0"/>
                    </a:p>
                  </a:txBody>
                  <a:tcPr marL="121920" marR="121920" marT="60960" marB="60960">
                    <a:solidFill>
                      <a:schemeClr val="bg1">
                        <a:lumMod val="95000"/>
                      </a:schemeClr>
                    </a:solidFill>
                  </a:tcPr>
                </a:tc>
                <a:tc>
                  <a:txBody>
                    <a:bodyPr/>
                    <a:lstStyle/>
                    <a:p>
                      <a:pPr marL="0" algn="ctr" defTabSz="685800" rtl="1" eaLnBrk="1" latinLnBrk="0" hangingPunct="1"/>
                      <a:endParaRPr lang="ar-SA" sz="1800" kern="1200" dirty="0">
                        <a:solidFill>
                          <a:srgbClr val="000000"/>
                        </a:solidFill>
                        <a:latin typeface="MinionPro-Regular" panose="02040503050201020203" pitchFamily="18" charset="0"/>
                        <a:ea typeface="+mn-ea"/>
                        <a:cs typeface="Fanan" pitchFamily="2" charset="-78"/>
                      </a:endParaRPr>
                    </a:p>
                  </a:txBody>
                  <a:tcPr marL="121920" marR="121920" marT="60960" marB="60960" anchor="ctr">
                    <a:solidFill>
                      <a:schemeClr val="bg1">
                        <a:lumMod val="95000"/>
                      </a:schemeClr>
                    </a:solidFill>
                  </a:tcPr>
                </a:tc>
                <a:tc>
                  <a:txBody>
                    <a:bodyPr/>
                    <a:lstStyle/>
                    <a:p>
                      <a:pPr marL="0" algn="ctr" defTabSz="685800" rtl="1" eaLnBrk="1" latinLnBrk="0" hangingPunct="1"/>
                      <a:r>
                        <a:rPr lang="ar-SA" sz="1800" kern="1200" dirty="0" smtClean="0">
                          <a:solidFill>
                            <a:srgbClr val="000000"/>
                          </a:solidFill>
                          <a:latin typeface="MinionPro-Regular" panose="02040503050201020203" pitchFamily="18" charset="0"/>
                          <a:ea typeface="+mn-ea"/>
                          <a:cs typeface="Fanan" pitchFamily="2" charset="-78"/>
                        </a:rPr>
                        <a:t>المخزون</a:t>
                      </a:r>
                      <a:endParaRPr lang="ar-SA" sz="1800" kern="1200" dirty="0">
                        <a:solidFill>
                          <a:srgbClr val="000000"/>
                        </a:solidFill>
                        <a:latin typeface="MinionPro-Regular" panose="02040503050201020203" pitchFamily="18" charset="0"/>
                        <a:ea typeface="+mn-ea"/>
                        <a:cs typeface="Fanan" pitchFamily="2" charset="-78"/>
                      </a:endParaRPr>
                    </a:p>
                  </a:txBody>
                  <a:tcPr marL="121920" marR="121920" marT="60960" marB="60960" anchor="ctr">
                    <a:solidFill>
                      <a:schemeClr val="bg1">
                        <a:lumMod val="95000"/>
                      </a:schemeClr>
                    </a:solidFill>
                  </a:tcPr>
                </a:tc>
                <a:tc>
                  <a:txBody>
                    <a:bodyPr/>
                    <a:lstStyle/>
                    <a:p>
                      <a:pPr marL="0" algn="ctr" defTabSz="685800" rtl="1" eaLnBrk="1" latinLnBrk="0" hangingPunct="1"/>
                      <a:endParaRPr lang="ar-SA" sz="1800" kern="1200" dirty="0">
                        <a:solidFill>
                          <a:srgbClr val="000000"/>
                        </a:solidFill>
                        <a:latin typeface="MinionPro-Regular" panose="02040503050201020203" pitchFamily="18" charset="0"/>
                        <a:ea typeface="+mn-ea"/>
                        <a:cs typeface="Fanan" pitchFamily="2" charset="-78"/>
                      </a:endParaRPr>
                    </a:p>
                  </a:txBody>
                  <a:tcPr marL="121920" marR="121920" marT="60960" marB="60960" anchor="ctr">
                    <a:solidFill>
                      <a:schemeClr val="bg1">
                        <a:lumMod val="95000"/>
                      </a:schemeClr>
                    </a:solidFill>
                  </a:tcPr>
                </a:tc>
              </a:tr>
              <a:tr h="670560">
                <a:tc>
                  <a:txBody>
                    <a:bodyPr/>
                    <a:lstStyle/>
                    <a:p>
                      <a:pPr algn="ctr" rtl="1"/>
                      <a:r>
                        <a:rPr lang="ar-SA" sz="1800" dirty="0" smtClean="0"/>
                        <a:t>5</a:t>
                      </a:r>
                      <a:endParaRPr lang="ar-SA" sz="1800" dirty="0"/>
                    </a:p>
                  </a:txBody>
                  <a:tcPr marL="121920" marR="121920" marT="60960" marB="60960" anchor="ctr">
                    <a:solidFill>
                      <a:schemeClr val="bg2"/>
                    </a:solidFill>
                  </a:tcPr>
                </a:tc>
                <a:tc>
                  <a:txBody>
                    <a:bodyPr/>
                    <a:lstStyle/>
                    <a:p>
                      <a:pPr rtl="1"/>
                      <a:r>
                        <a:rPr lang="ar-SA" sz="1800" dirty="0" smtClean="0">
                          <a:solidFill>
                            <a:srgbClr val="000000"/>
                          </a:solidFill>
                          <a:latin typeface="MinionPro-Regular" panose="02040503050201020203" pitchFamily="18" charset="0"/>
                          <a:cs typeface="Fanan" pitchFamily="2" charset="-78"/>
                        </a:rPr>
                        <a:t>هي النقدية المتاحة للمعهد سواءًً كانت لدى أمين الصندوق أو في البنك</a:t>
                      </a:r>
                      <a:endParaRPr lang="ar-SA" sz="1800" dirty="0"/>
                    </a:p>
                  </a:txBody>
                  <a:tcPr marL="121920" marR="121920" marT="60960" marB="60960">
                    <a:solidFill>
                      <a:schemeClr val="bg1">
                        <a:lumMod val="95000"/>
                      </a:schemeClr>
                    </a:solidFill>
                  </a:tcPr>
                </a:tc>
                <a:tc>
                  <a:txBody>
                    <a:bodyPr/>
                    <a:lstStyle/>
                    <a:p>
                      <a:pPr marL="0" algn="ctr" defTabSz="685800" rtl="1" eaLnBrk="1" latinLnBrk="0" hangingPunct="1"/>
                      <a:endParaRPr lang="ar-SA" sz="1800" kern="1200" dirty="0">
                        <a:solidFill>
                          <a:srgbClr val="000000"/>
                        </a:solidFill>
                        <a:latin typeface="MinionPro-Regular" panose="02040503050201020203" pitchFamily="18" charset="0"/>
                        <a:ea typeface="+mn-ea"/>
                        <a:cs typeface="Fanan" pitchFamily="2" charset="-78"/>
                      </a:endParaRPr>
                    </a:p>
                  </a:txBody>
                  <a:tcPr marL="121920" marR="121920" marT="60960" marB="60960" anchor="ctr">
                    <a:solidFill>
                      <a:schemeClr val="bg1">
                        <a:lumMod val="95000"/>
                      </a:schemeClr>
                    </a:solidFill>
                  </a:tcPr>
                </a:tc>
                <a:tc>
                  <a:txBody>
                    <a:bodyPr/>
                    <a:lstStyle/>
                    <a:p>
                      <a:pPr marL="0" algn="ctr" defTabSz="685800" rtl="1" eaLnBrk="1" latinLnBrk="0" hangingPunct="1"/>
                      <a:endParaRPr lang="ar-SA" sz="1800" kern="1200" dirty="0">
                        <a:solidFill>
                          <a:srgbClr val="000000"/>
                        </a:solidFill>
                        <a:latin typeface="MinionPro-Regular" panose="02040503050201020203" pitchFamily="18" charset="0"/>
                        <a:ea typeface="+mn-ea"/>
                        <a:cs typeface="Fanan" pitchFamily="2" charset="-78"/>
                      </a:endParaRPr>
                    </a:p>
                  </a:txBody>
                  <a:tcPr marL="121920" marR="121920" marT="60960" marB="60960" anchor="ctr">
                    <a:solidFill>
                      <a:schemeClr val="bg1">
                        <a:lumMod val="95000"/>
                      </a:schemeClr>
                    </a:solidFill>
                  </a:tcPr>
                </a:tc>
                <a:tc>
                  <a:txBody>
                    <a:bodyPr/>
                    <a:lstStyle/>
                    <a:p>
                      <a:pPr marL="0" algn="ctr" defTabSz="685800" rtl="1" eaLnBrk="1" latinLnBrk="0" hangingPunct="1"/>
                      <a:r>
                        <a:rPr lang="ar-SA" sz="1800" kern="1200" dirty="0" smtClean="0">
                          <a:solidFill>
                            <a:srgbClr val="000000"/>
                          </a:solidFill>
                          <a:latin typeface="MinionPro-Regular" panose="02040503050201020203" pitchFamily="18" charset="0"/>
                          <a:ea typeface="+mn-ea"/>
                          <a:cs typeface="Fanan" pitchFamily="2" charset="-78"/>
                        </a:rPr>
                        <a:t>النقدية</a:t>
                      </a:r>
                      <a:endParaRPr lang="ar-SA" sz="1800" kern="1200" dirty="0">
                        <a:solidFill>
                          <a:srgbClr val="000000"/>
                        </a:solidFill>
                        <a:latin typeface="MinionPro-Regular" panose="02040503050201020203" pitchFamily="18" charset="0"/>
                        <a:ea typeface="+mn-ea"/>
                        <a:cs typeface="Fanan" pitchFamily="2" charset="-78"/>
                      </a:endParaRPr>
                    </a:p>
                  </a:txBody>
                  <a:tcPr marL="121920" marR="121920" marT="60960" marB="60960" anchor="ctr">
                    <a:solidFill>
                      <a:schemeClr val="bg1">
                        <a:lumMod val="95000"/>
                      </a:schemeClr>
                    </a:solidFill>
                  </a:tcPr>
                </a:tc>
              </a:tr>
              <a:tr h="494453">
                <a:tc>
                  <a:txBody>
                    <a:bodyPr/>
                    <a:lstStyle/>
                    <a:p>
                      <a:pPr algn="ctr" rtl="1"/>
                      <a:r>
                        <a:rPr lang="ar-SA" sz="1800" dirty="0" smtClean="0"/>
                        <a:t>6</a:t>
                      </a:r>
                      <a:endParaRPr lang="ar-SA" sz="1800" dirty="0"/>
                    </a:p>
                  </a:txBody>
                  <a:tcPr marL="121920" marR="121920" marT="60960" marB="60960" anchor="ctr">
                    <a:solidFill>
                      <a:schemeClr val="bg2"/>
                    </a:solidFill>
                  </a:tcPr>
                </a:tc>
                <a:tc>
                  <a:txBody>
                    <a:bodyPr/>
                    <a:lstStyle/>
                    <a:p>
                      <a:pPr rtl="1"/>
                      <a:r>
                        <a:rPr lang="ar-SA" sz="1800" dirty="0" smtClean="0">
                          <a:solidFill>
                            <a:srgbClr val="000000"/>
                          </a:solidFill>
                          <a:latin typeface="MinionPro-Regular" panose="02040503050201020203" pitchFamily="18" charset="0"/>
                          <a:cs typeface="Fanan" pitchFamily="2" charset="-78"/>
                        </a:rPr>
                        <a:t>هي حقوق المعهد لدى الآخرين</a:t>
                      </a:r>
                      <a:endParaRPr lang="ar-SA" sz="1800" dirty="0"/>
                    </a:p>
                  </a:txBody>
                  <a:tcPr marL="121920" marR="121920" marT="60960" marB="60960">
                    <a:solidFill>
                      <a:schemeClr val="bg1">
                        <a:lumMod val="95000"/>
                      </a:schemeClr>
                    </a:solidFill>
                  </a:tcPr>
                </a:tc>
                <a:tc>
                  <a:txBody>
                    <a:bodyPr/>
                    <a:lstStyle/>
                    <a:p>
                      <a:pPr marL="0" algn="ctr" defTabSz="685800" rtl="1" eaLnBrk="1" latinLnBrk="0" hangingPunct="1"/>
                      <a:endParaRPr lang="ar-SA" sz="1800" kern="1200" dirty="0">
                        <a:solidFill>
                          <a:srgbClr val="000000"/>
                        </a:solidFill>
                        <a:latin typeface="MinionPro-Regular" panose="02040503050201020203" pitchFamily="18" charset="0"/>
                        <a:ea typeface="+mn-ea"/>
                        <a:cs typeface="Fanan" pitchFamily="2" charset="-78"/>
                      </a:endParaRPr>
                    </a:p>
                  </a:txBody>
                  <a:tcPr marL="121920" marR="121920" marT="60960" marB="60960" anchor="ctr">
                    <a:solidFill>
                      <a:schemeClr val="bg1">
                        <a:lumMod val="95000"/>
                      </a:schemeClr>
                    </a:solidFill>
                  </a:tcPr>
                </a:tc>
                <a:tc>
                  <a:txBody>
                    <a:bodyPr/>
                    <a:lstStyle/>
                    <a:p>
                      <a:pPr marL="0" algn="ctr" defTabSz="685800" rtl="1" eaLnBrk="1" latinLnBrk="0" hangingPunct="1"/>
                      <a:endParaRPr lang="ar-SA" sz="1800" kern="1200" dirty="0">
                        <a:solidFill>
                          <a:srgbClr val="000000"/>
                        </a:solidFill>
                        <a:latin typeface="MinionPro-Regular" panose="02040503050201020203" pitchFamily="18" charset="0"/>
                        <a:ea typeface="+mn-ea"/>
                        <a:cs typeface="Fanan" pitchFamily="2" charset="-78"/>
                      </a:endParaRPr>
                    </a:p>
                  </a:txBody>
                  <a:tcPr marL="121920" marR="121920" marT="60960" marB="60960" anchor="ctr">
                    <a:solidFill>
                      <a:schemeClr val="bg1">
                        <a:lumMod val="95000"/>
                      </a:schemeClr>
                    </a:solidFill>
                  </a:tcPr>
                </a:tc>
                <a:tc>
                  <a:txBody>
                    <a:bodyPr/>
                    <a:lstStyle/>
                    <a:p>
                      <a:pPr marL="0" algn="ctr" defTabSz="685800" rtl="1" eaLnBrk="1" latinLnBrk="0" hangingPunct="1"/>
                      <a:r>
                        <a:rPr lang="ar-SA" sz="1800" kern="1200" dirty="0" smtClean="0">
                          <a:solidFill>
                            <a:srgbClr val="000000"/>
                          </a:solidFill>
                          <a:latin typeface="MinionPro-Regular" panose="02040503050201020203" pitchFamily="18" charset="0"/>
                          <a:ea typeface="+mn-ea"/>
                          <a:cs typeface="Fanan" pitchFamily="2" charset="-78"/>
                        </a:rPr>
                        <a:t>المدينون</a:t>
                      </a:r>
                      <a:endParaRPr lang="ar-SA" sz="1800" kern="1200" dirty="0">
                        <a:solidFill>
                          <a:srgbClr val="000000"/>
                        </a:solidFill>
                        <a:latin typeface="MinionPro-Regular" panose="02040503050201020203" pitchFamily="18" charset="0"/>
                        <a:ea typeface="+mn-ea"/>
                        <a:cs typeface="Fanan" pitchFamily="2" charset="-78"/>
                      </a:endParaRPr>
                    </a:p>
                  </a:txBody>
                  <a:tcPr marL="121920" marR="121920" marT="60960" marB="60960" anchor="ctr">
                    <a:solidFill>
                      <a:schemeClr val="bg1">
                        <a:lumMod val="95000"/>
                      </a:schemeClr>
                    </a:solidFill>
                  </a:tcPr>
                </a:tc>
              </a:tr>
              <a:tr h="494453">
                <a:tc>
                  <a:txBody>
                    <a:bodyPr/>
                    <a:lstStyle/>
                    <a:p>
                      <a:pPr algn="ctr" rtl="1"/>
                      <a:r>
                        <a:rPr lang="ar-SA" sz="1800" dirty="0" smtClean="0"/>
                        <a:t>7</a:t>
                      </a:r>
                      <a:endParaRPr lang="ar-SA" sz="1800" dirty="0"/>
                    </a:p>
                  </a:txBody>
                  <a:tcPr marL="121920" marR="121920" marT="60960" marB="60960" anchor="ctr">
                    <a:solidFill>
                      <a:schemeClr val="bg2"/>
                    </a:solidFill>
                  </a:tcPr>
                </a:tc>
                <a:tc>
                  <a:txBody>
                    <a:bodyPr/>
                    <a:lstStyle/>
                    <a:p>
                      <a:pPr rtl="1"/>
                      <a:r>
                        <a:rPr lang="ar-SA" sz="1800" dirty="0" smtClean="0">
                          <a:solidFill>
                            <a:srgbClr val="000000"/>
                          </a:solidFill>
                          <a:latin typeface="MinionPro-Regular" panose="02040503050201020203" pitchFamily="18" charset="0"/>
                          <a:cs typeface="Fanan" pitchFamily="2" charset="-78"/>
                        </a:rPr>
                        <a:t>هي التزامات على المعهد لصالح الآخرين</a:t>
                      </a:r>
                      <a:endParaRPr lang="ar-SA" sz="1800" dirty="0"/>
                    </a:p>
                  </a:txBody>
                  <a:tcPr marL="121920" marR="121920" marT="60960" marB="60960">
                    <a:solidFill>
                      <a:schemeClr val="bg1">
                        <a:lumMod val="95000"/>
                      </a:schemeClr>
                    </a:solidFill>
                  </a:tcPr>
                </a:tc>
                <a:tc>
                  <a:txBody>
                    <a:bodyPr/>
                    <a:lstStyle/>
                    <a:p>
                      <a:pPr marL="0" algn="ctr" defTabSz="685800" rtl="1" eaLnBrk="1" latinLnBrk="0" hangingPunct="1"/>
                      <a:endParaRPr lang="ar-SA" sz="1800" kern="1200" dirty="0">
                        <a:solidFill>
                          <a:srgbClr val="000000"/>
                        </a:solidFill>
                        <a:latin typeface="MinionPro-Regular" panose="02040503050201020203" pitchFamily="18" charset="0"/>
                        <a:ea typeface="+mn-ea"/>
                        <a:cs typeface="Fanan" pitchFamily="2" charset="-78"/>
                      </a:endParaRPr>
                    </a:p>
                  </a:txBody>
                  <a:tcPr marL="121920" marR="121920" marT="60960" marB="60960" anchor="ctr">
                    <a:solidFill>
                      <a:schemeClr val="bg1">
                        <a:lumMod val="95000"/>
                      </a:schemeClr>
                    </a:solidFill>
                  </a:tcPr>
                </a:tc>
                <a:tc>
                  <a:txBody>
                    <a:bodyPr/>
                    <a:lstStyle/>
                    <a:p>
                      <a:pPr marL="0" algn="ctr" defTabSz="685800" rtl="1" eaLnBrk="1" latinLnBrk="0" hangingPunct="1"/>
                      <a:r>
                        <a:rPr lang="ar-SA" sz="1800" kern="1200" dirty="0" smtClean="0">
                          <a:solidFill>
                            <a:srgbClr val="000000"/>
                          </a:solidFill>
                          <a:latin typeface="MinionPro-Regular" panose="02040503050201020203" pitchFamily="18" charset="0"/>
                          <a:ea typeface="+mn-ea"/>
                          <a:cs typeface="Fanan" pitchFamily="2" charset="-78"/>
                        </a:rPr>
                        <a:t>الدائنون</a:t>
                      </a:r>
                      <a:endParaRPr lang="ar-SA" sz="1800" kern="1200" dirty="0">
                        <a:solidFill>
                          <a:srgbClr val="000000"/>
                        </a:solidFill>
                        <a:latin typeface="MinionPro-Regular" panose="02040503050201020203" pitchFamily="18" charset="0"/>
                        <a:ea typeface="+mn-ea"/>
                        <a:cs typeface="Fanan" pitchFamily="2" charset="-78"/>
                      </a:endParaRPr>
                    </a:p>
                  </a:txBody>
                  <a:tcPr marL="121920" marR="121920" marT="60960" marB="60960" anchor="ctr">
                    <a:solidFill>
                      <a:schemeClr val="bg1">
                        <a:lumMod val="95000"/>
                      </a:schemeClr>
                    </a:solidFill>
                  </a:tcPr>
                </a:tc>
                <a:tc>
                  <a:txBody>
                    <a:bodyPr/>
                    <a:lstStyle/>
                    <a:p>
                      <a:pPr marL="0" algn="ctr" defTabSz="685800" rtl="1" eaLnBrk="1" latinLnBrk="0" hangingPunct="1"/>
                      <a:endParaRPr lang="ar-SA" sz="1800" kern="1200" dirty="0">
                        <a:solidFill>
                          <a:srgbClr val="000000"/>
                        </a:solidFill>
                        <a:latin typeface="MinionPro-Regular" panose="02040503050201020203" pitchFamily="18" charset="0"/>
                        <a:ea typeface="+mn-ea"/>
                        <a:cs typeface="Fanan" pitchFamily="2" charset="-78"/>
                      </a:endParaRPr>
                    </a:p>
                  </a:txBody>
                  <a:tcPr marL="121920" marR="121920" marT="60960" marB="60960" anchor="ctr">
                    <a:solidFill>
                      <a:schemeClr val="bg1">
                        <a:lumMod val="95000"/>
                      </a:schemeClr>
                    </a:solidFill>
                  </a:tcPr>
                </a:tc>
              </a:tr>
              <a:tr h="670560">
                <a:tc>
                  <a:txBody>
                    <a:bodyPr/>
                    <a:lstStyle/>
                    <a:p>
                      <a:pPr algn="ctr" rtl="1"/>
                      <a:r>
                        <a:rPr lang="ar-SA" sz="1800" dirty="0" smtClean="0"/>
                        <a:t>8</a:t>
                      </a:r>
                      <a:endParaRPr lang="ar-SA" sz="1800" dirty="0"/>
                    </a:p>
                  </a:txBody>
                  <a:tcPr marL="121920" marR="121920" marT="60960" marB="60960" anchor="ctr">
                    <a:solidFill>
                      <a:schemeClr val="bg2"/>
                    </a:solidFill>
                  </a:tcPr>
                </a:tc>
                <a:tc>
                  <a:txBody>
                    <a:bodyPr/>
                    <a:lstStyle/>
                    <a:p>
                      <a:pPr rtl="1"/>
                      <a:r>
                        <a:rPr lang="ar-SA" sz="1800" dirty="0" smtClean="0">
                          <a:solidFill>
                            <a:srgbClr val="000000"/>
                          </a:solidFill>
                          <a:latin typeface="MinionPro-Regular" panose="02040503050201020203" pitchFamily="18" charset="0"/>
                          <a:cs typeface="Fanan" pitchFamily="2" charset="-78"/>
                        </a:rPr>
                        <a:t>هو زيادة الإيرادات المحصلة خلال العام عن المصروفات عن نفس العام</a:t>
                      </a:r>
                      <a:endParaRPr lang="ar-SA" sz="1800" dirty="0"/>
                    </a:p>
                  </a:txBody>
                  <a:tcPr marL="121920" marR="121920" marT="60960" marB="60960">
                    <a:solidFill>
                      <a:schemeClr val="bg1">
                        <a:lumMod val="95000"/>
                      </a:schemeClr>
                    </a:solidFill>
                  </a:tcPr>
                </a:tc>
                <a:tc>
                  <a:txBody>
                    <a:bodyPr/>
                    <a:lstStyle/>
                    <a:p>
                      <a:pPr marL="0" algn="ctr" defTabSz="685800" rtl="1" eaLnBrk="1" latinLnBrk="0" hangingPunct="1"/>
                      <a:endParaRPr lang="ar-SA" sz="1800" kern="1200" dirty="0">
                        <a:solidFill>
                          <a:srgbClr val="000000"/>
                        </a:solidFill>
                        <a:latin typeface="MinionPro-Regular" panose="02040503050201020203" pitchFamily="18" charset="0"/>
                        <a:ea typeface="+mn-ea"/>
                        <a:cs typeface="Fanan" pitchFamily="2" charset="-78"/>
                      </a:endParaRPr>
                    </a:p>
                  </a:txBody>
                  <a:tcPr marL="121920" marR="121920" marT="60960" marB="60960" anchor="ctr">
                    <a:solidFill>
                      <a:schemeClr val="bg1">
                        <a:lumMod val="95000"/>
                      </a:schemeClr>
                    </a:solidFill>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kern="1200" dirty="0" smtClean="0">
                          <a:solidFill>
                            <a:srgbClr val="000000"/>
                          </a:solidFill>
                          <a:latin typeface="MinionPro-Regular" panose="02040503050201020203" pitchFamily="18" charset="0"/>
                          <a:ea typeface="+mn-ea"/>
                          <a:cs typeface="Fanan" pitchFamily="2" charset="-78"/>
                        </a:rPr>
                        <a:t>فائض النشاط</a:t>
                      </a:r>
                      <a:endParaRPr lang="ar-SA" sz="1800" kern="1200" dirty="0">
                        <a:solidFill>
                          <a:srgbClr val="000000"/>
                        </a:solidFill>
                        <a:latin typeface="MinionPro-Regular" panose="02040503050201020203" pitchFamily="18" charset="0"/>
                        <a:ea typeface="+mn-ea"/>
                        <a:cs typeface="Fanan" pitchFamily="2" charset="-78"/>
                      </a:endParaRPr>
                    </a:p>
                  </a:txBody>
                  <a:tcPr marL="121920" marR="121920" marT="60960" marB="60960" anchor="ctr">
                    <a:solidFill>
                      <a:schemeClr val="bg1">
                        <a:lumMod val="95000"/>
                      </a:schemeClr>
                    </a:solidFill>
                  </a:tcPr>
                </a:tc>
                <a:tc>
                  <a:txBody>
                    <a:bodyPr/>
                    <a:lstStyle/>
                    <a:p>
                      <a:pPr marL="0" algn="ctr" defTabSz="685800" rtl="1" eaLnBrk="1" latinLnBrk="0" hangingPunct="1"/>
                      <a:endParaRPr lang="ar-SA" sz="1800" kern="1200" dirty="0">
                        <a:solidFill>
                          <a:srgbClr val="000000"/>
                        </a:solidFill>
                        <a:latin typeface="MinionPro-Regular" panose="02040503050201020203" pitchFamily="18" charset="0"/>
                        <a:ea typeface="+mn-ea"/>
                        <a:cs typeface="Fanan" pitchFamily="2" charset="-78"/>
                      </a:endParaRPr>
                    </a:p>
                  </a:txBody>
                  <a:tcPr marL="121920" marR="121920" marT="60960" marB="60960" anchor="ctr">
                    <a:solidFill>
                      <a:schemeClr val="bg1">
                        <a:lumMod val="95000"/>
                      </a:schemeClr>
                    </a:solidFill>
                  </a:tcPr>
                </a:tc>
              </a:tr>
            </a:tbl>
          </a:graphicData>
        </a:graphic>
      </p:graphicFrame>
      <p:pic>
        <p:nvPicPr>
          <p:cNvPr id="5" name="Picture 2" descr="C:\Users\انا\Pictures\مجلد جديد ‫(2)‬\11954347431400191597nebu_work_svg_m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7639" y="1670492"/>
            <a:ext cx="2274107" cy="2068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98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جدول 5"/>
          <p:cNvGraphicFramePr>
            <a:graphicFrameLocks noGrp="1"/>
          </p:cNvGraphicFramePr>
          <p:nvPr>
            <p:extLst>
              <p:ext uri="{D42A27DB-BD31-4B8C-83A1-F6EECF244321}">
                <p14:modId xmlns:p14="http://schemas.microsoft.com/office/powerpoint/2010/main" val="3090500132"/>
              </p:ext>
            </p:extLst>
          </p:nvPr>
        </p:nvGraphicFramePr>
        <p:xfrm>
          <a:off x="1939806" y="2478996"/>
          <a:ext cx="5767074" cy="3295396"/>
        </p:xfrm>
        <a:graphic>
          <a:graphicData uri="http://schemas.openxmlformats.org/drawingml/2006/table">
            <a:tbl>
              <a:tblPr rtl="1" firstRow="1" firstCol="1" bandRow="1">
                <a:tableStyleId>{5C22544A-7EE6-4342-B048-85BDC9FD1C3A}</a:tableStyleId>
              </a:tblPr>
              <a:tblGrid>
                <a:gridCol w="1548703"/>
                <a:gridCol w="4218371"/>
              </a:tblGrid>
              <a:tr h="434340">
                <a:tc>
                  <a:txBody>
                    <a:bodyPr/>
                    <a:lstStyle/>
                    <a:p>
                      <a:pPr algn="ctr" rtl="1">
                        <a:lnSpc>
                          <a:spcPct val="110000"/>
                        </a:lnSpc>
                        <a:spcAft>
                          <a:spcPts val="0"/>
                        </a:spcAft>
                      </a:pPr>
                      <a:r>
                        <a:rPr lang="ar-SA" sz="2100" b="0" dirty="0">
                          <a:effectLst/>
                          <a:cs typeface="AL-Mohanad" pitchFamily="2" charset="-78"/>
                        </a:rPr>
                        <a:t>الرقم</a:t>
                      </a:r>
                      <a:endParaRPr lang="en-US" sz="2100" b="0" dirty="0">
                        <a:effectLst/>
                        <a:latin typeface="Calibri"/>
                        <a:ea typeface="Calibri"/>
                        <a:cs typeface="AL-Mohanad" pitchFamily="2" charset="-78"/>
                      </a:endParaRPr>
                    </a:p>
                  </a:txBody>
                  <a:tcPr marT="0" marB="0"/>
                </a:tc>
                <a:tc>
                  <a:txBody>
                    <a:bodyPr/>
                    <a:lstStyle/>
                    <a:p>
                      <a:pPr algn="ctr" rtl="1">
                        <a:lnSpc>
                          <a:spcPct val="110000"/>
                        </a:lnSpc>
                        <a:spcAft>
                          <a:spcPts val="0"/>
                        </a:spcAft>
                      </a:pPr>
                      <a:r>
                        <a:rPr lang="ar-SA" sz="2100" b="0" dirty="0">
                          <a:effectLst/>
                          <a:cs typeface="AL-Mohanad" pitchFamily="2" charset="-78"/>
                        </a:rPr>
                        <a:t>البــــيـــــان</a:t>
                      </a:r>
                      <a:endParaRPr lang="en-US" sz="2100" b="0" dirty="0">
                        <a:effectLst/>
                        <a:latin typeface="Calibri"/>
                        <a:ea typeface="Calibri"/>
                        <a:cs typeface="AL-Mohanad" pitchFamily="2" charset="-78"/>
                      </a:endParaRPr>
                    </a:p>
                  </a:txBody>
                  <a:tcPr marT="0" marB="0"/>
                </a:tc>
              </a:tr>
              <a:tr h="357632">
                <a:tc>
                  <a:txBody>
                    <a:bodyPr/>
                    <a:lstStyle/>
                    <a:p>
                      <a:pPr algn="ctr" rtl="1">
                        <a:lnSpc>
                          <a:spcPct val="110000"/>
                        </a:lnSpc>
                        <a:spcAft>
                          <a:spcPts val="0"/>
                        </a:spcAft>
                      </a:pPr>
                      <a:r>
                        <a:rPr lang="ar-SA" sz="2100" b="0" dirty="0">
                          <a:effectLst/>
                          <a:cs typeface="AL-Mohanad" pitchFamily="2" charset="-78"/>
                        </a:rPr>
                        <a:t>00010</a:t>
                      </a:r>
                      <a:endParaRPr lang="en-US" sz="2100" b="0" dirty="0">
                        <a:effectLst/>
                        <a:latin typeface="Calibri"/>
                        <a:ea typeface="Calibri"/>
                        <a:cs typeface="AL-Mohanad" pitchFamily="2" charset="-78"/>
                      </a:endParaRPr>
                    </a:p>
                  </a:txBody>
                  <a:tcPr marT="0" marB="0"/>
                </a:tc>
                <a:tc>
                  <a:txBody>
                    <a:bodyPr/>
                    <a:lstStyle/>
                    <a:p>
                      <a:pPr algn="ctr" rtl="1">
                        <a:lnSpc>
                          <a:spcPct val="110000"/>
                        </a:lnSpc>
                        <a:spcAft>
                          <a:spcPts val="0"/>
                        </a:spcAft>
                      </a:pPr>
                      <a:r>
                        <a:rPr lang="ar-SA" sz="2100" b="0">
                          <a:effectLst/>
                          <a:cs typeface="AL-Mohanad" pitchFamily="2" charset="-78"/>
                        </a:rPr>
                        <a:t>الأصول</a:t>
                      </a:r>
                      <a:endParaRPr lang="en-US" sz="2100" b="0">
                        <a:effectLst/>
                        <a:latin typeface="Calibri"/>
                        <a:ea typeface="Calibri"/>
                        <a:cs typeface="AL-Mohanad" pitchFamily="2" charset="-78"/>
                      </a:endParaRPr>
                    </a:p>
                  </a:txBody>
                  <a:tcPr marT="0" marB="0"/>
                </a:tc>
              </a:tr>
              <a:tr h="357632">
                <a:tc>
                  <a:txBody>
                    <a:bodyPr/>
                    <a:lstStyle/>
                    <a:p>
                      <a:pPr algn="ctr" rtl="1">
                        <a:lnSpc>
                          <a:spcPct val="110000"/>
                        </a:lnSpc>
                        <a:spcAft>
                          <a:spcPts val="0"/>
                        </a:spcAft>
                      </a:pPr>
                      <a:r>
                        <a:rPr lang="ar-SA" sz="2100" b="0">
                          <a:effectLst/>
                          <a:cs typeface="AL-Mohanad" pitchFamily="2" charset="-78"/>
                        </a:rPr>
                        <a:t>00020</a:t>
                      </a:r>
                      <a:endParaRPr lang="en-US" sz="2100" b="0">
                        <a:effectLst/>
                        <a:latin typeface="Calibri"/>
                        <a:ea typeface="Calibri"/>
                        <a:cs typeface="AL-Mohanad" pitchFamily="2" charset="-78"/>
                      </a:endParaRPr>
                    </a:p>
                  </a:txBody>
                  <a:tcPr marT="0" marB="0"/>
                </a:tc>
                <a:tc>
                  <a:txBody>
                    <a:bodyPr/>
                    <a:lstStyle/>
                    <a:p>
                      <a:pPr algn="ctr" rtl="1">
                        <a:lnSpc>
                          <a:spcPct val="110000"/>
                        </a:lnSpc>
                        <a:spcAft>
                          <a:spcPts val="0"/>
                        </a:spcAft>
                      </a:pPr>
                      <a:r>
                        <a:rPr lang="ar-SA" sz="2100" b="0">
                          <a:effectLst/>
                          <a:cs typeface="AL-Mohanad" pitchFamily="2" charset="-78"/>
                        </a:rPr>
                        <a:t>الخصوم وحقوق الملكية</a:t>
                      </a:r>
                      <a:endParaRPr lang="en-US" sz="2100" b="0">
                        <a:effectLst/>
                        <a:latin typeface="Calibri"/>
                        <a:ea typeface="Calibri"/>
                        <a:cs typeface="AL-Mohanad" pitchFamily="2" charset="-78"/>
                      </a:endParaRPr>
                    </a:p>
                  </a:txBody>
                  <a:tcPr marT="0" marB="0"/>
                </a:tc>
              </a:tr>
              <a:tr h="357632">
                <a:tc>
                  <a:txBody>
                    <a:bodyPr/>
                    <a:lstStyle/>
                    <a:p>
                      <a:pPr algn="ctr" rtl="1">
                        <a:lnSpc>
                          <a:spcPct val="110000"/>
                        </a:lnSpc>
                        <a:spcAft>
                          <a:spcPts val="0"/>
                        </a:spcAft>
                      </a:pPr>
                      <a:r>
                        <a:rPr lang="ar-SA" sz="2100" b="0" dirty="0">
                          <a:effectLst/>
                          <a:cs typeface="AL-Mohanad" pitchFamily="2" charset="-78"/>
                        </a:rPr>
                        <a:t>00030</a:t>
                      </a:r>
                      <a:endParaRPr lang="en-US" sz="2100" b="0" dirty="0">
                        <a:effectLst/>
                        <a:latin typeface="Calibri"/>
                        <a:ea typeface="Calibri"/>
                        <a:cs typeface="AL-Mohanad" pitchFamily="2" charset="-78"/>
                      </a:endParaRPr>
                    </a:p>
                  </a:txBody>
                  <a:tcPr marT="0" marB="0"/>
                </a:tc>
                <a:tc>
                  <a:txBody>
                    <a:bodyPr/>
                    <a:lstStyle/>
                    <a:p>
                      <a:pPr algn="ctr" rtl="1">
                        <a:lnSpc>
                          <a:spcPct val="110000"/>
                        </a:lnSpc>
                        <a:spcAft>
                          <a:spcPts val="0"/>
                        </a:spcAft>
                      </a:pPr>
                      <a:r>
                        <a:rPr lang="ar-SA" sz="2100" b="0">
                          <a:effectLst/>
                          <a:cs typeface="AL-Mohanad" pitchFamily="2" charset="-78"/>
                        </a:rPr>
                        <a:t>الإيرادات والتبرعات</a:t>
                      </a:r>
                      <a:endParaRPr lang="en-US" sz="2100" b="0">
                        <a:effectLst/>
                        <a:latin typeface="Calibri"/>
                        <a:ea typeface="Calibri"/>
                        <a:cs typeface="AL-Mohanad" pitchFamily="2" charset="-78"/>
                      </a:endParaRPr>
                    </a:p>
                  </a:txBody>
                  <a:tcPr marT="0" marB="0"/>
                </a:tc>
              </a:tr>
              <a:tr h="357632">
                <a:tc>
                  <a:txBody>
                    <a:bodyPr/>
                    <a:lstStyle/>
                    <a:p>
                      <a:pPr algn="ctr" rtl="1">
                        <a:lnSpc>
                          <a:spcPct val="110000"/>
                        </a:lnSpc>
                        <a:spcAft>
                          <a:spcPts val="0"/>
                        </a:spcAft>
                      </a:pPr>
                      <a:r>
                        <a:rPr lang="ar-SA" sz="2100" b="0" dirty="0">
                          <a:effectLst/>
                          <a:cs typeface="AL-Mohanad" pitchFamily="2" charset="-78"/>
                        </a:rPr>
                        <a:t>00040</a:t>
                      </a:r>
                      <a:endParaRPr lang="en-US" sz="2100" b="0" dirty="0">
                        <a:effectLst/>
                        <a:latin typeface="Calibri"/>
                        <a:ea typeface="Calibri"/>
                        <a:cs typeface="AL-Mohanad" pitchFamily="2" charset="-78"/>
                      </a:endParaRPr>
                    </a:p>
                  </a:txBody>
                  <a:tcPr marT="0" marB="0"/>
                </a:tc>
                <a:tc>
                  <a:txBody>
                    <a:bodyPr/>
                    <a:lstStyle/>
                    <a:p>
                      <a:pPr algn="ctr" rtl="1">
                        <a:lnSpc>
                          <a:spcPct val="110000"/>
                        </a:lnSpc>
                        <a:spcAft>
                          <a:spcPts val="0"/>
                        </a:spcAft>
                      </a:pPr>
                      <a:r>
                        <a:rPr lang="ar-SA" sz="2100" b="0">
                          <a:effectLst/>
                          <a:cs typeface="AL-Mohanad" pitchFamily="2" charset="-78"/>
                        </a:rPr>
                        <a:t>تكلفة الإيرادات</a:t>
                      </a:r>
                      <a:endParaRPr lang="en-US" sz="2100" b="0">
                        <a:effectLst/>
                        <a:latin typeface="Calibri"/>
                        <a:ea typeface="Calibri"/>
                        <a:cs typeface="AL-Mohanad" pitchFamily="2" charset="-78"/>
                      </a:endParaRPr>
                    </a:p>
                  </a:txBody>
                  <a:tcPr marT="0" marB="0"/>
                </a:tc>
              </a:tr>
              <a:tr h="357632">
                <a:tc>
                  <a:txBody>
                    <a:bodyPr/>
                    <a:lstStyle/>
                    <a:p>
                      <a:pPr algn="ctr" rtl="1">
                        <a:lnSpc>
                          <a:spcPct val="110000"/>
                        </a:lnSpc>
                        <a:spcAft>
                          <a:spcPts val="0"/>
                        </a:spcAft>
                      </a:pPr>
                      <a:r>
                        <a:rPr lang="ar-SA" sz="2100" b="0">
                          <a:effectLst/>
                          <a:cs typeface="AL-Mohanad" pitchFamily="2" charset="-78"/>
                        </a:rPr>
                        <a:t>00050</a:t>
                      </a:r>
                      <a:endParaRPr lang="en-US" sz="2100" b="0">
                        <a:effectLst/>
                        <a:latin typeface="Calibri"/>
                        <a:ea typeface="Calibri"/>
                        <a:cs typeface="AL-Mohanad" pitchFamily="2" charset="-78"/>
                      </a:endParaRPr>
                    </a:p>
                  </a:txBody>
                  <a:tcPr marT="0" marB="0"/>
                </a:tc>
                <a:tc>
                  <a:txBody>
                    <a:bodyPr/>
                    <a:lstStyle/>
                    <a:p>
                      <a:pPr algn="ctr" rtl="1">
                        <a:lnSpc>
                          <a:spcPct val="110000"/>
                        </a:lnSpc>
                        <a:spcAft>
                          <a:spcPts val="0"/>
                        </a:spcAft>
                      </a:pPr>
                      <a:r>
                        <a:rPr lang="ar-SA" sz="2100" b="0">
                          <a:effectLst/>
                          <a:cs typeface="AL-Mohanad" pitchFamily="2" charset="-78"/>
                        </a:rPr>
                        <a:t>التكاليف التشغيلية والتوزيع والبيع</a:t>
                      </a:r>
                      <a:endParaRPr lang="en-US" sz="2100" b="0">
                        <a:effectLst/>
                        <a:latin typeface="Calibri"/>
                        <a:ea typeface="Calibri"/>
                        <a:cs typeface="AL-Mohanad" pitchFamily="2" charset="-78"/>
                      </a:endParaRPr>
                    </a:p>
                  </a:txBody>
                  <a:tcPr marT="0" marB="0"/>
                </a:tc>
              </a:tr>
              <a:tr h="357632">
                <a:tc>
                  <a:txBody>
                    <a:bodyPr/>
                    <a:lstStyle/>
                    <a:p>
                      <a:pPr algn="ctr" rtl="1">
                        <a:lnSpc>
                          <a:spcPct val="110000"/>
                        </a:lnSpc>
                        <a:spcAft>
                          <a:spcPts val="0"/>
                        </a:spcAft>
                      </a:pPr>
                      <a:r>
                        <a:rPr lang="ar-SA" sz="2100" b="0">
                          <a:effectLst/>
                          <a:cs typeface="AL-Mohanad" pitchFamily="2" charset="-78"/>
                        </a:rPr>
                        <a:t>00070</a:t>
                      </a:r>
                      <a:endParaRPr lang="en-US" sz="2100" b="0">
                        <a:effectLst/>
                        <a:latin typeface="Calibri"/>
                        <a:ea typeface="Calibri"/>
                        <a:cs typeface="AL-Mohanad" pitchFamily="2" charset="-78"/>
                      </a:endParaRPr>
                    </a:p>
                  </a:txBody>
                  <a:tcPr marT="0" marB="0"/>
                </a:tc>
                <a:tc>
                  <a:txBody>
                    <a:bodyPr/>
                    <a:lstStyle/>
                    <a:p>
                      <a:pPr algn="ctr" rtl="1">
                        <a:lnSpc>
                          <a:spcPct val="110000"/>
                        </a:lnSpc>
                        <a:spcAft>
                          <a:spcPts val="0"/>
                        </a:spcAft>
                      </a:pPr>
                      <a:r>
                        <a:rPr lang="ar-SA" sz="2100" b="0">
                          <a:effectLst/>
                          <a:cs typeface="AL-Mohanad" pitchFamily="2" charset="-78"/>
                        </a:rPr>
                        <a:t>المصاريف العمومية والإدارية</a:t>
                      </a:r>
                      <a:endParaRPr lang="en-US" sz="2100" b="0">
                        <a:effectLst/>
                        <a:latin typeface="Calibri"/>
                        <a:ea typeface="Calibri"/>
                        <a:cs typeface="AL-Mohanad" pitchFamily="2" charset="-78"/>
                      </a:endParaRPr>
                    </a:p>
                  </a:txBody>
                  <a:tcPr marT="0" marB="0"/>
                </a:tc>
              </a:tr>
              <a:tr h="357632">
                <a:tc>
                  <a:txBody>
                    <a:bodyPr/>
                    <a:lstStyle/>
                    <a:p>
                      <a:pPr algn="ctr" rtl="1">
                        <a:lnSpc>
                          <a:spcPct val="110000"/>
                        </a:lnSpc>
                        <a:spcAft>
                          <a:spcPts val="0"/>
                        </a:spcAft>
                      </a:pPr>
                      <a:r>
                        <a:rPr lang="ar-SA" sz="2100" b="0" dirty="0">
                          <a:effectLst/>
                          <a:cs typeface="AL-Mohanad" pitchFamily="2" charset="-78"/>
                        </a:rPr>
                        <a:t>00080</a:t>
                      </a:r>
                      <a:endParaRPr lang="en-US" sz="2100" b="0" dirty="0">
                        <a:effectLst/>
                        <a:latin typeface="Calibri"/>
                        <a:ea typeface="Calibri"/>
                        <a:cs typeface="AL-Mohanad" pitchFamily="2" charset="-78"/>
                      </a:endParaRPr>
                    </a:p>
                  </a:txBody>
                  <a:tcPr marT="0" marB="0"/>
                </a:tc>
                <a:tc>
                  <a:txBody>
                    <a:bodyPr/>
                    <a:lstStyle/>
                    <a:p>
                      <a:pPr algn="ctr" rtl="1">
                        <a:lnSpc>
                          <a:spcPct val="110000"/>
                        </a:lnSpc>
                        <a:spcAft>
                          <a:spcPts val="0"/>
                        </a:spcAft>
                      </a:pPr>
                      <a:r>
                        <a:rPr lang="ar-SA" sz="2100" b="0">
                          <a:effectLst/>
                          <a:cs typeface="AL-Mohanad" pitchFamily="2" charset="-78"/>
                        </a:rPr>
                        <a:t>تكاليف التمويل</a:t>
                      </a:r>
                      <a:endParaRPr lang="en-US" sz="2100" b="0">
                        <a:effectLst/>
                        <a:latin typeface="Calibri"/>
                        <a:ea typeface="Calibri"/>
                        <a:cs typeface="AL-Mohanad" pitchFamily="2" charset="-78"/>
                      </a:endParaRPr>
                    </a:p>
                  </a:txBody>
                  <a:tcPr marT="0" marB="0"/>
                </a:tc>
              </a:tr>
              <a:tr h="357632">
                <a:tc>
                  <a:txBody>
                    <a:bodyPr/>
                    <a:lstStyle/>
                    <a:p>
                      <a:pPr algn="ctr" rtl="1">
                        <a:lnSpc>
                          <a:spcPct val="110000"/>
                        </a:lnSpc>
                        <a:spcAft>
                          <a:spcPts val="0"/>
                        </a:spcAft>
                      </a:pPr>
                      <a:r>
                        <a:rPr lang="ar-SA" sz="2100" b="0">
                          <a:effectLst/>
                          <a:cs typeface="AL-Mohanad" pitchFamily="2" charset="-78"/>
                        </a:rPr>
                        <a:t>00090</a:t>
                      </a:r>
                      <a:endParaRPr lang="en-US" sz="2100" b="0">
                        <a:effectLst/>
                        <a:latin typeface="Calibri"/>
                        <a:ea typeface="Calibri"/>
                        <a:cs typeface="AL-Mohanad" pitchFamily="2" charset="-78"/>
                      </a:endParaRPr>
                    </a:p>
                  </a:txBody>
                  <a:tcPr marT="0" marB="0"/>
                </a:tc>
                <a:tc>
                  <a:txBody>
                    <a:bodyPr/>
                    <a:lstStyle/>
                    <a:p>
                      <a:pPr algn="ctr" rtl="1">
                        <a:lnSpc>
                          <a:spcPct val="110000"/>
                        </a:lnSpc>
                        <a:spcAft>
                          <a:spcPts val="0"/>
                        </a:spcAft>
                      </a:pPr>
                      <a:r>
                        <a:rPr lang="ar-SA" sz="2100" b="0" dirty="0">
                          <a:effectLst/>
                          <a:cs typeface="AL-Mohanad" pitchFamily="2" charset="-78"/>
                        </a:rPr>
                        <a:t>الزكاة وضرائب الدخل</a:t>
                      </a:r>
                      <a:endParaRPr lang="en-US" sz="2100" b="0" dirty="0">
                        <a:effectLst/>
                        <a:latin typeface="Calibri"/>
                        <a:ea typeface="Calibri"/>
                        <a:cs typeface="AL-Mohanad" pitchFamily="2" charset="-78"/>
                      </a:endParaRPr>
                    </a:p>
                  </a:txBody>
                  <a:tcPr marT="0" marB="0"/>
                </a:tc>
              </a:tr>
            </a:tbl>
          </a:graphicData>
        </a:graphic>
      </p:graphicFrame>
      <p:sp>
        <p:nvSpPr>
          <p:cNvPr id="8" name="مستطيل 7"/>
          <p:cNvSpPr/>
          <p:nvPr/>
        </p:nvSpPr>
        <p:spPr>
          <a:xfrm>
            <a:off x="668297" y="2031261"/>
            <a:ext cx="8094133" cy="1862048"/>
          </a:xfrm>
          <a:prstGeom prst="rect">
            <a:avLst/>
          </a:prstGeom>
        </p:spPr>
        <p:txBody>
          <a:bodyPr wrap="square">
            <a:spAutoFit/>
          </a:bodyPr>
          <a:lstStyle/>
          <a:p>
            <a:pPr indent="156629" algn="just"/>
            <a:r>
              <a:rPr lang="ar-SA" sz="2300" dirty="0">
                <a:solidFill>
                  <a:srgbClr val="000000"/>
                </a:solidFill>
                <a:latin typeface="BoahmedAlHarf-Bold"/>
                <a:cs typeface="AL-Mohanad" pitchFamily="2" charset="-78"/>
              </a:rPr>
              <a:t>يعتبر دليل الحسابات أحد الركائز الرئيسية التي يرتكز عليها النظام المحاسبي، حيث يتكون من </a:t>
            </a:r>
            <a:r>
              <a:rPr lang="ar-SA" altLang="ar-SA" sz="2300" dirty="0">
                <a:solidFill>
                  <a:srgbClr val="000000"/>
                </a:solidFill>
                <a:latin typeface="Calibri" pitchFamily="34" charset="0"/>
                <a:ea typeface="Calibri" pitchFamily="34" charset="0"/>
                <a:cs typeface="AL-Mohanad" pitchFamily="2" charset="-78"/>
              </a:rPr>
              <a:t>بيان بمكونات أسماء وأرقام الحسابات التي يتألف منها النظام المحاسبي،</a:t>
            </a:r>
            <a:r>
              <a:rPr lang="ar-SA" sz="2300" dirty="0">
                <a:solidFill>
                  <a:srgbClr val="000000"/>
                </a:solidFill>
                <a:latin typeface="BoahmedAlHarf-Bold"/>
                <a:cs typeface="AL-Mohanad" pitchFamily="2" charset="-78"/>
              </a:rPr>
              <a:t> ويقدم حصراً شاملاً لجميع الحسابات التي توجد بالمعهد مع تصنيف هذه الحسابات في مجموعات متجانسة وترميزها بما يسهل عملية التعرف عليها ويقسم الدليل إلى:</a:t>
            </a:r>
            <a:r>
              <a:rPr lang="en-US" sz="2300" dirty="0">
                <a:solidFill>
                  <a:srgbClr val="000000"/>
                </a:solidFill>
                <a:latin typeface="MinionPro-Regular" panose="02040503050201020203" pitchFamily="18" charset="0"/>
                <a:cs typeface="AL-Mohanad" pitchFamily="2" charset="-78"/>
              </a:rPr>
              <a:t> </a:t>
            </a:r>
            <a:r>
              <a:rPr lang="ar-SA" altLang="ar-SA" sz="2300" dirty="0">
                <a:solidFill>
                  <a:srgbClr val="000000"/>
                </a:solidFill>
                <a:latin typeface="Calibri" pitchFamily="34" charset="0"/>
                <a:ea typeface="Calibri" pitchFamily="34" charset="0"/>
                <a:cs typeface="AL-Mohanad" pitchFamily="2" charset="-78"/>
              </a:rPr>
              <a:t>حسابات رئيسية وفرعية  وتحليلية.</a:t>
            </a:r>
            <a:endParaRPr lang="ar-SA" sz="2300" dirty="0">
              <a:cs typeface="AL-Mohanad" pitchFamily="2" charset="-78"/>
            </a:endParaRPr>
          </a:p>
        </p:txBody>
      </p:sp>
      <p:graphicFrame>
        <p:nvGraphicFramePr>
          <p:cNvPr id="9" name="رسم تخطيطي 8"/>
          <p:cNvGraphicFramePr/>
          <p:nvPr>
            <p:extLst>
              <p:ext uri="{D42A27DB-BD31-4B8C-83A1-F6EECF244321}">
                <p14:modId xmlns:p14="http://schemas.microsoft.com/office/powerpoint/2010/main" val="4023354907"/>
              </p:ext>
            </p:extLst>
          </p:nvPr>
        </p:nvGraphicFramePr>
        <p:xfrm>
          <a:off x="1775343" y="911829"/>
          <a:ext cx="6096000" cy="886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438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extLst>
              <p:ext uri="{D42A27DB-BD31-4B8C-83A1-F6EECF244321}">
                <p14:modId xmlns:p14="http://schemas.microsoft.com/office/powerpoint/2010/main" val="4227676935"/>
              </p:ext>
            </p:extLst>
          </p:nvPr>
        </p:nvGraphicFramePr>
        <p:xfrm>
          <a:off x="650568" y="1640958"/>
          <a:ext cx="7909854" cy="45693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مربع نص 2"/>
          <p:cNvSpPr txBox="1"/>
          <p:nvPr/>
        </p:nvSpPr>
        <p:spPr>
          <a:xfrm>
            <a:off x="5018717" y="944581"/>
            <a:ext cx="3541705" cy="424416"/>
          </a:xfrm>
          <a:prstGeom prst="rect">
            <a:avLst/>
          </a:prstGeom>
          <a:noFill/>
        </p:spPr>
        <p:txBody>
          <a:bodyPr wrap="square" rtlCol="1">
            <a:noAutofit/>
          </a:bodyPr>
          <a:lstStyle/>
          <a:p>
            <a:r>
              <a:rPr lang="ar-SA" sz="2300" dirty="0">
                <a:solidFill>
                  <a:srgbClr val="000000"/>
                </a:solidFill>
                <a:latin typeface="Traditional Arabic"/>
                <a:ea typeface="Times New Roman"/>
                <a:cs typeface="AdvertisingBold"/>
              </a:rPr>
              <a:t>تقسيم دليل الحسابات </a:t>
            </a:r>
            <a:endParaRPr lang="en-US" sz="2300" dirty="0">
              <a:latin typeface="Times New Roman"/>
              <a:ea typeface="Times New Roman"/>
            </a:endParaRPr>
          </a:p>
        </p:txBody>
      </p:sp>
    </p:spTree>
    <p:extLst>
      <p:ext uri="{BB962C8B-B14F-4D97-AF65-F5344CB8AC3E}">
        <p14:creationId xmlns:p14="http://schemas.microsoft.com/office/powerpoint/2010/main" val="22715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8D699395-E6F9-44B3-A93E-CD9CB01214C0}"/>
                                            </p:graphicEl>
                                          </p:spTgt>
                                        </p:tgtEl>
                                        <p:attrNameLst>
                                          <p:attrName>style.visibility</p:attrName>
                                        </p:attrNameLst>
                                      </p:cBhvr>
                                      <p:to>
                                        <p:strVal val="visible"/>
                                      </p:to>
                                    </p:set>
                                    <p:animEffect transition="in" filter="fade">
                                      <p:cBhvr>
                                        <p:cTn id="7" dur="500"/>
                                        <p:tgtEl>
                                          <p:spTgt spid="2">
                                            <p:graphicEl>
                                              <a:dgm id="{8D699395-E6F9-44B3-A93E-CD9CB01214C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C991E593-94F0-428D-BBB1-87C3EC8C9BEE}"/>
                                            </p:graphicEl>
                                          </p:spTgt>
                                        </p:tgtEl>
                                        <p:attrNameLst>
                                          <p:attrName>style.visibility</p:attrName>
                                        </p:attrNameLst>
                                      </p:cBhvr>
                                      <p:to>
                                        <p:strVal val="visible"/>
                                      </p:to>
                                    </p:set>
                                    <p:animEffect transition="in" filter="fade">
                                      <p:cBhvr>
                                        <p:cTn id="12" dur="500"/>
                                        <p:tgtEl>
                                          <p:spTgt spid="2">
                                            <p:graphicEl>
                                              <a:dgm id="{C991E593-94F0-428D-BBB1-87C3EC8C9BEE}"/>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graphicEl>
                                              <a:dgm id="{8DD33840-919A-4F1B-8846-8CBFA15039CD}"/>
                                            </p:graphicEl>
                                          </p:spTgt>
                                        </p:tgtEl>
                                        <p:attrNameLst>
                                          <p:attrName>style.visibility</p:attrName>
                                        </p:attrNameLst>
                                      </p:cBhvr>
                                      <p:to>
                                        <p:strVal val="visible"/>
                                      </p:to>
                                    </p:set>
                                    <p:animEffect transition="in" filter="fade">
                                      <p:cBhvr>
                                        <p:cTn id="17" dur="500"/>
                                        <p:tgtEl>
                                          <p:spTgt spid="2">
                                            <p:graphicEl>
                                              <a:dgm id="{8DD33840-919A-4F1B-8846-8CBFA15039CD}"/>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graphicEl>
                                              <a:dgm id="{AD9F0863-4795-4BF9-BF26-4BDDCC7BFFCD}"/>
                                            </p:graphicEl>
                                          </p:spTgt>
                                        </p:tgtEl>
                                        <p:attrNameLst>
                                          <p:attrName>style.visibility</p:attrName>
                                        </p:attrNameLst>
                                      </p:cBhvr>
                                      <p:to>
                                        <p:strVal val="visible"/>
                                      </p:to>
                                    </p:set>
                                    <p:animEffect transition="in" filter="fade">
                                      <p:cBhvr>
                                        <p:cTn id="22" dur="500"/>
                                        <p:tgtEl>
                                          <p:spTgt spid="2">
                                            <p:graphicEl>
                                              <a:dgm id="{AD9F0863-4795-4BF9-BF26-4BDDCC7BFFCD}"/>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graphicEl>
                                              <a:dgm id="{3CF89ECE-BC72-4336-B2C0-F537E0953AB5}"/>
                                            </p:graphicEl>
                                          </p:spTgt>
                                        </p:tgtEl>
                                        <p:attrNameLst>
                                          <p:attrName>style.visibility</p:attrName>
                                        </p:attrNameLst>
                                      </p:cBhvr>
                                      <p:to>
                                        <p:strVal val="visible"/>
                                      </p:to>
                                    </p:set>
                                    <p:animEffect transition="in" filter="fade">
                                      <p:cBhvr>
                                        <p:cTn id="27" dur="500"/>
                                        <p:tgtEl>
                                          <p:spTgt spid="2">
                                            <p:graphicEl>
                                              <a:dgm id="{3CF89ECE-BC72-4336-B2C0-F537E0953AB5}"/>
                                            </p:graphic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
                                            <p:graphicEl>
                                              <a:dgm id="{D0FAE367-E3D9-4CFF-89DC-4435DD8025EC}"/>
                                            </p:graphicEl>
                                          </p:spTgt>
                                        </p:tgtEl>
                                        <p:attrNameLst>
                                          <p:attrName>style.visibility</p:attrName>
                                        </p:attrNameLst>
                                      </p:cBhvr>
                                      <p:to>
                                        <p:strVal val="visible"/>
                                      </p:to>
                                    </p:set>
                                    <p:animEffect transition="in" filter="fade">
                                      <p:cBhvr>
                                        <p:cTn id="30" dur="500"/>
                                        <p:tgtEl>
                                          <p:spTgt spid="2">
                                            <p:graphicEl>
                                              <a:dgm id="{D0FAE367-E3D9-4CFF-89DC-4435DD8025EC}"/>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
                                            <p:graphicEl>
                                              <a:dgm id="{37596ED6-799E-4ACD-8AD5-D1F28DCE0C9B}"/>
                                            </p:graphicEl>
                                          </p:spTgt>
                                        </p:tgtEl>
                                        <p:attrNameLst>
                                          <p:attrName>style.visibility</p:attrName>
                                        </p:attrNameLst>
                                      </p:cBhvr>
                                      <p:to>
                                        <p:strVal val="visible"/>
                                      </p:to>
                                    </p:set>
                                    <p:animEffect transition="in" filter="fade">
                                      <p:cBhvr>
                                        <p:cTn id="35" dur="500"/>
                                        <p:tgtEl>
                                          <p:spTgt spid="2">
                                            <p:graphicEl>
                                              <a:dgm id="{37596ED6-799E-4ACD-8AD5-D1F28DCE0C9B}"/>
                                            </p:graphic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
                                            <p:graphicEl>
                                              <a:dgm id="{6CDDEEE0-007D-415F-B227-58EA43A660C6}"/>
                                            </p:graphicEl>
                                          </p:spTgt>
                                        </p:tgtEl>
                                        <p:attrNameLst>
                                          <p:attrName>style.visibility</p:attrName>
                                        </p:attrNameLst>
                                      </p:cBhvr>
                                      <p:to>
                                        <p:strVal val="visible"/>
                                      </p:to>
                                    </p:set>
                                    <p:animEffect transition="in" filter="fade">
                                      <p:cBhvr>
                                        <p:cTn id="38" dur="500"/>
                                        <p:tgtEl>
                                          <p:spTgt spid="2">
                                            <p:graphicEl>
                                              <a:dgm id="{6CDDEEE0-007D-415F-B227-58EA43A660C6}"/>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
                                            <p:graphicEl>
                                              <a:dgm id="{DD2C69A8-2A43-4D45-80DA-FEE5BA241BFD}"/>
                                            </p:graphicEl>
                                          </p:spTgt>
                                        </p:tgtEl>
                                        <p:attrNameLst>
                                          <p:attrName>style.visibility</p:attrName>
                                        </p:attrNameLst>
                                      </p:cBhvr>
                                      <p:to>
                                        <p:strVal val="visible"/>
                                      </p:to>
                                    </p:set>
                                    <p:animEffect transition="in" filter="fade">
                                      <p:cBhvr>
                                        <p:cTn id="43" dur="500"/>
                                        <p:tgtEl>
                                          <p:spTgt spid="2">
                                            <p:graphicEl>
                                              <a:dgm id="{DD2C69A8-2A43-4D45-80DA-FEE5BA241BFD}"/>
                                            </p:graphic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
                                            <p:graphicEl>
                                              <a:dgm id="{0BA6BE68-5AD3-4A29-B027-31BDF5C8909C}"/>
                                            </p:graphicEl>
                                          </p:spTgt>
                                        </p:tgtEl>
                                        <p:attrNameLst>
                                          <p:attrName>style.visibility</p:attrName>
                                        </p:attrNameLst>
                                      </p:cBhvr>
                                      <p:to>
                                        <p:strVal val="visible"/>
                                      </p:to>
                                    </p:set>
                                    <p:animEffect transition="in" filter="fade">
                                      <p:cBhvr>
                                        <p:cTn id="46" dur="500"/>
                                        <p:tgtEl>
                                          <p:spTgt spid="2">
                                            <p:graphicEl>
                                              <a:dgm id="{0BA6BE68-5AD3-4A29-B027-31BDF5C8909C}"/>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
                                            <p:graphicEl>
                                              <a:dgm id="{967AB4F3-6EDA-4589-AD06-28A3048729DC}"/>
                                            </p:graphicEl>
                                          </p:spTgt>
                                        </p:tgtEl>
                                        <p:attrNameLst>
                                          <p:attrName>style.visibility</p:attrName>
                                        </p:attrNameLst>
                                      </p:cBhvr>
                                      <p:to>
                                        <p:strVal val="visible"/>
                                      </p:to>
                                    </p:set>
                                    <p:animEffect transition="in" filter="fade">
                                      <p:cBhvr>
                                        <p:cTn id="51" dur="500"/>
                                        <p:tgtEl>
                                          <p:spTgt spid="2">
                                            <p:graphicEl>
                                              <a:dgm id="{967AB4F3-6EDA-4589-AD06-28A3048729DC}"/>
                                            </p:graphic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
                                            <p:graphicEl>
                                              <a:dgm id="{D4CB296B-1B1F-4286-890A-B039CAAC3B11}"/>
                                            </p:graphicEl>
                                          </p:spTgt>
                                        </p:tgtEl>
                                        <p:attrNameLst>
                                          <p:attrName>style.visibility</p:attrName>
                                        </p:attrNameLst>
                                      </p:cBhvr>
                                      <p:to>
                                        <p:strVal val="visible"/>
                                      </p:to>
                                    </p:set>
                                    <p:animEffect transition="in" filter="fade">
                                      <p:cBhvr>
                                        <p:cTn id="54" dur="500"/>
                                        <p:tgtEl>
                                          <p:spTgt spid="2">
                                            <p:graphicEl>
                                              <a:dgm id="{D4CB296B-1B1F-4286-890A-B039CAAC3B11}"/>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
                                            <p:graphicEl>
                                              <a:dgm id="{F3C1CBC7-7B45-4FBF-9EE9-735C4F825536}"/>
                                            </p:graphicEl>
                                          </p:spTgt>
                                        </p:tgtEl>
                                        <p:attrNameLst>
                                          <p:attrName>style.visibility</p:attrName>
                                        </p:attrNameLst>
                                      </p:cBhvr>
                                      <p:to>
                                        <p:strVal val="visible"/>
                                      </p:to>
                                    </p:set>
                                    <p:animEffect transition="in" filter="fade">
                                      <p:cBhvr>
                                        <p:cTn id="59" dur="500"/>
                                        <p:tgtEl>
                                          <p:spTgt spid="2">
                                            <p:graphicEl>
                                              <a:dgm id="{F3C1CBC7-7B45-4FBF-9EE9-735C4F825536}"/>
                                            </p:graphic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
                                            <p:graphicEl>
                                              <a:dgm id="{1BD35140-BAE6-47C0-9FDD-E1907619D852}"/>
                                            </p:graphicEl>
                                          </p:spTgt>
                                        </p:tgtEl>
                                        <p:attrNameLst>
                                          <p:attrName>style.visibility</p:attrName>
                                        </p:attrNameLst>
                                      </p:cBhvr>
                                      <p:to>
                                        <p:strVal val="visible"/>
                                      </p:to>
                                    </p:set>
                                    <p:animEffect transition="in" filter="fade">
                                      <p:cBhvr>
                                        <p:cTn id="62" dur="500"/>
                                        <p:tgtEl>
                                          <p:spTgt spid="2">
                                            <p:graphicEl>
                                              <a:dgm id="{1BD35140-BAE6-47C0-9FDD-E1907619D852}"/>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
                                            <p:graphicEl>
                                              <a:dgm id="{18416D33-26B1-46A5-A88A-73C912821BD0}"/>
                                            </p:graphicEl>
                                          </p:spTgt>
                                        </p:tgtEl>
                                        <p:attrNameLst>
                                          <p:attrName>style.visibility</p:attrName>
                                        </p:attrNameLst>
                                      </p:cBhvr>
                                      <p:to>
                                        <p:strVal val="visible"/>
                                      </p:to>
                                    </p:set>
                                    <p:animEffect transition="in" filter="fade">
                                      <p:cBhvr>
                                        <p:cTn id="67" dur="500"/>
                                        <p:tgtEl>
                                          <p:spTgt spid="2">
                                            <p:graphicEl>
                                              <a:dgm id="{18416D33-26B1-46A5-A88A-73C912821BD0}"/>
                                            </p:graphic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
                                            <p:graphicEl>
                                              <a:dgm id="{6F931213-3A3E-41C2-89EB-D4CDFA5395E9}"/>
                                            </p:graphicEl>
                                          </p:spTgt>
                                        </p:tgtEl>
                                        <p:attrNameLst>
                                          <p:attrName>style.visibility</p:attrName>
                                        </p:attrNameLst>
                                      </p:cBhvr>
                                      <p:to>
                                        <p:strVal val="visible"/>
                                      </p:to>
                                    </p:set>
                                    <p:animEffect transition="in" filter="fade">
                                      <p:cBhvr>
                                        <p:cTn id="70" dur="500"/>
                                        <p:tgtEl>
                                          <p:spTgt spid="2">
                                            <p:graphicEl>
                                              <a:dgm id="{6F931213-3A3E-41C2-89EB-D4CDFA5395E9}"/>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
                                            <p:graphicEl>
                                              <a:dgm id="{4E464DBC-25D2-44AB-97C4-5CE12D299C7F}"/>
                                            </p:graphicEl>
                                          </p:spTgt>
                                        </p:tgtEl>
                                        <p:attrNameLst>
                                          <p:attrName>style.visibility</p:attrName>
                                        </p:attrNameLst>
                                      </p:cBhvr>
                                      <p:to>
                                        <p:strVal val="visible"/>
                                      </p:to>
                                    </p:set>
                                    <p:animEffect transition="in" filter="fade">
                                      <p:cBhvr>
                                        <p:cTn id="75" dur="500"/>
                                        <p:tgtEl>
                                          <p:spTgt spid="2">
                                            <p:graphicEl>
                                              <a:dgm id="{4E464DBC-25D2-44AB-97C4-5CE12D299C7F}"/>
                                            </p:graphicEl>
                                          </p:spTgt>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
                                            <p:graphicEl>
                                              <a:dgm id="{6EEF6F60-478A-4649-9386-0A5FC5DAA30A}"/>
                                            </p:graphicEl>
                                          </p:spTgt>
                                        </p:tgtEl>
                                        <p:attrNameLst>
                                          <p:attrName>style.visibility</p:attrName>
                                        </p:attrNameLst>
                                      </p:cBhvr>
                                      <p:to>
                                        <p:strVal val="visible"/>
                                      </p:to>
                                    </p:set>
                                    <p:animEffect transition="in" filter="fade">
                                      <p:cBhvr>
                                        <p:cTn id="78" dur="500"/>
                                        <p:tgtEl>
                                          <p:spTgt spid="2">
                                            <p:graphicEl>
                                              <a:dgm id="{6EEF6F60-478A-4649-9386-0A5FC5DAA30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extLst>
              <p:ext uri="{D42A27DB-BD31-4B8C-83A1-F6EECF244321}">
                <p14:modId xmlns:p14="http://schemas.microsoft.com/office/powerpoint/2010/main" val="2171248168"/>
              </p:ext>
            </p:extLst>
          </p:nvPr>
        </p:nvGraphicFramePr>
        <p:xfrm>
          <a:off x="1579946" y="913003"/>
          <a:ext cx="6096000" cy="886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مجموعة 2"/>
          <p:cNvGrpSpPr/>
          <p:nvPr/>
        </p:nvGrpSpPr>
        <p:grpSpPr>
          <a:xfrm>
            <a:off x="718890" y="3126592"/>
            <a:ext cx="6257103" cy="2991333"/>
            <a:chOff x="1246669" y="2573077"/>
            <a:chExt cx="5515638" cy="2535866"/>
          </a:xfrm>
        </p:grpSpPr>
        <p:sp>
          <p:nvSpPr>
            <p:cNvPr id="4" name="مستطيل مستدير الزوايا 3"/>
            <p:cNvSpPr/>
            <p:nvPr/>
          </p:nvSpPr>
          <p:spPr>
            <a:xfrm>
              <a:off x="4994643" y="4267639"/>
              <a:ext cx="1767664" cy="499734"/>
            </a:xfrm>
            <a:prstGeom prst="roundRect">
              <a:avLst/>
            </a:prstGeom>
          </p:spPr>
          <p:style>
            <a:lnRef idx="2">
              <a:schemeClr val="accent4"/>
            </a:lnRef>
            <a:fillRef idx="1">
              <a:schemeClr val="lt1"/>
            </a:fillRef>
            <a:effectRef idx="0">
              <a:schemeClr val="accent4"/>
            </a:effectRef>
            <a:fontRef idx="minor">
              <a:schemeClr val="dk1"/>
            </a:fontRef>
          </p:style>
          <p:txBody>
            <a:bodyPr rtlCol="1" anchor="ctr"/>
            <a:lstStyle/>
            <a:p>
              <a:pPr algn="ctr"/>
              <a:r>
                <a:rPr lang="ar-SA" sz="1867" dirty="0">
                  <a:cs typeface="AL-Mohanad Bold" pitchFamily="2" charset="-78"/>
                </a:rPr>
                <a:t>المستند المالي</a:t>
              </a:r>
            </a:p>
            <a:p>
              <a:pPr algn="ctr"/>
              <a:r>
                <a:rPr lang="ar-SA" sz="1867" dirty="0">
                  <a:cs typeface="AL-Mohanad Bold" pitchFamily="2" charset="-78"/>
                </a:rPr>
                <a:t>(سند قبض، سند صرف</a:t>
              </a:r>
            </a:p>
          </p:txBody>
        </p:sp>
        <p:sp>
          <p:nvSpPr>
            <p:cNvPr id="5" name="شكل بيضاوي 4"/>
            <p:cNvSpPr/>
            <p:nvPr/>
          </p:nvSpPr>
          <p:spPr>
            <a:xfrm>
              <a:off x="3083442" y="3949994"/>
              <a:ext cx="1254642" cy="1158949"/>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867" dirty="0">
                  <a:cs typeface="AL-Mohanad Bold" pitchFamily="2" charset="-78"/>
                </a:rPr>
                <a:t>التسجيل المحاسبي</a:t>
              </a:r>
            </a:p>
          </p:txBody>
        </p:sp>
        <p:sp>
          <p:nvSpPr>
            <p:cNvPr id="6" name="مستطيل مستدير الزوايا 5"/>
            <p:cNvSpPr/>
            <p:nvPr/>
          </p:nvSpPr>
          <p:spPr>
            <a:xfrm>
              <a:off x="3184450" y="2573077"/>
              <a:ext cx="1052623" cy="637954"/>
            </a:xfrm>
            <a:prstGeom prst="roundRect">
              <a:avLst/>
            </a:prstGeom>
          </p:spPr>
          <p:style>
            <a:lnRef idx="2">
              <a:schemeClr val="accent5"/>
            </a:lnRef>
            <a:fillRef idx="1">
              <a:schemeClr val="lt1"/>
            </a:fillRef>
            <a:effectRef idx="0">
              <a:schemeClr val="accent5"/>
            </a:effectRef>
            <a:fontRef idx="minor">
              <a:schemeClr val="dk1"/>
            </a:fontRef>
          </p:style>
          <p:txBody>
            <a:bodyPr rtlCol="1" anchor="ctr"/>
            <a:lstStyle/>
            <a:p>
              <a:pPr algn="ctr"/>
              <a:r>
                <a:rPr lang="ar-SA" sz="1867" dirty="0">
                  <a:cs typeface="AL-Mohanad Bold" pitchFamily="2" charset="-78"/>
                </a:rPr>
                <a:t>دفتر اليومية</a:t>
              </a:r>
            </a:p>
          </p:txBody>
        </p:sp>
        <p:sp>
          <p:nvSpPr>
            <p:cNvPr id="7" name="مستطيل مستدير الزوايا 6"/>
            <p:cNvSpPr/>
            <p:nvPr/>
          </p:nvSpPr>
          <p:spPr>
            <a:xfrm>
              <a:off x="1246669" y="4267639"/>
              <a:ext cx="1180214" cy="523655"/>
            </a:xfrm>
            <a:prstGeom prst="roundRect">
              <a:avLst/>
            </a:prstGeom>
          </p:spPr>
          <p:style>
            <a:lnRef idx="2">
              <a:schemeClr val="accent5"/>
            </a:lnRef>
            <a:fillRef idx="1">
              <a:schemeClr val="lt1"/>
            </a:fillRef>
            <a:effectRef idx="0">
              <a:schemeClr val="accent5"/>
            </a:effectRef>
            <a:fontRef idx="minor">
              <a:schemeClr val="dk1"/>
            </a:fontRef>
          </p:style>
          <p:txBody>
            <a:bodyPr rtlCol="1" anchor="ctr"/>
            <a:lstStyle/>
            <a:p>
              <a:pPr algn="ctr"/>
              <a:r>
                <a:rPr lang="ar-SA" sz="1867" dirty="0">
                  <a:cs typeface="AL-Mohanad Bold" pitchFamily="2" charset="-78"/>
                </a:rPr>
                <a:t>دفتر الاستاذ</a:t>
              </a:r>
            </a:p>
          </p:txBody>
        </p:sp>
        <p:sp>
          <p:nvSpPr>
            <p:cNvPr id="8" name="سهم إلى اليمين 7"/>
            <p:cNvSpPr/>
            <p:nvPr/>
          </p:nvSpPr>
          <p:spPr>
            <a:xfrm rot="10800000">
              <a:off x="4442638" y="4346056"/>
              <a:ext cx="499730" cy="366824"/>
            </a:xfrm>
            <a:prstGeom prst="rightArrow">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SA" sz="1867">
                <a:cs typeface="AL-Mohanad Bold" pitchFamily="2" charset="-78"/>
              </a:endParaRPr>
            </a:p>
          </p:txBody>
        </p:sp>
        <p:sp>
          <p:nvSpPr>
            <p:cNvPr id="9" name="سهم إلى اليسار 8"/>
            <p:cNvSpPr/>
            <p:nvPr/>
          </p:nvSpPr>
          <p:spPr>
            <a:xfrm>
              <a:off x="2479159" y="4346057"/>
              <a:ext cx="499730" cy="366824"/>
            </a:xfrm>
            <a:prstGeom prst="leftArrow">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867" dirty="0">
                  <a:cs typeface="AL-Mohanad Bold" pitchFamily="2" charset="-78"/>
                </a:rPr>
                <a:t>2</a:t>
              </a:r>
            </a:p>
          </p:txBody>
        </p:sp>
        <p:sp>
          <p:nvSpPr>
            <p:cNvPr id="10" name="سهم إلى اليمين 9"/>
            <p:cNvSpPr/>
            <p:nvPr/>
          </p:nvSpPr>
          <p:spPr>
            <a:xfrm rot="16200000">
              <a:off x="3460898" y="3397101"/>
              <a:ext cx="499730" cy="366824"/>
            </a:xfrm>
            <a:prstGeom prst="rightArrow">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1" anchor="ctr"/>
            <a:lstStyle/>
            <a:p>
              <a:pPr algn="ctr"/>
              <a:r>
                <a:rPr lang="ar-SA" sz="1867" dirty="0">
                  <a:cs typeface="AL-Mohanad Bold" pitchFamily="2" charset="-78"/>
                </a:rPr>
                <a:t>1</a:t>
              </a:r>
            </a:p>
          </p:txBody>
        </p:sp>
      </p:grpSp>
      <p:sp>
        <p:nvSpPr>
          <p:cNvPr id="11" name="مستطيل 10"/>
          <p:cNvSpPr/>
          <p:nvPr/>
        </p:nvSpPr>
        <p:spPr>
          <a:xfrm>
            <a:off x="718890" y="2095733"/>
            <a:ext cx="8162079" cy="2061718"/>
          </a:xfrm>
          <a:prstGeom prst="rect">
            <a:avLst/>
          </a:prstGeom>
        </p:spPr>
        <p:txBody>
          <a:bodyPr wrap="square">
            <a:spAutoFit/>
          </a:bodyPr>
          <a:lstStyle/>
          <a:p>
            <a:pPr indent="226478" algn="just"/>
            <a:r>
              <a:rPr lang="ar-SA" sz="2133" dirty="0">
                <a:solidFill>
                  <a:srgbClr val="000000"/>
                </a:solidFill>
                <a:latin typeface="BoahmedAlHarf-Bold"/>
                <a:cs typeface="AL-Mohanad" pitchFamily="2" charset="-78"/>
              </a:rPr>
              <a:t>إن تسجيل العمليات المالية في دفتر اليومية يوفر سجلاً شاملاً لكل عمليات المعهد حسب ترتيبها زمنياًً.  </a:t>
            </a:r>
          </a:p>
          <a:p>
            <a:pPr indent="226478" algn="just"/>
            <a:r>
              <a:rPr lang="ar-SA" sz="2133" dirty="0">
                <a:solidFill>
                  <a:srgbClr val="000000"/>
                </a:solidFill>
                <a:latin typeface="BoahmedAlHarf-Bold"/>
                <a:cs typeface="AL-Mohanad" pitchFamily="2" charset="-78"/>
              </a:rPr>
              <a:t>وتمر عملية تسجيل القيود بخطوتين هما/</a:t>
            </a:r>
          </a:p>
          <a:p>
            <a:pPr marL="457189" indent="-457189" algn="just">
              <a:buFont typeface="+mj-lt"/>
              <a:buAutoNum type="arabicPeriod"/>
            </a:pPr>
            <a:r>
              <a:rPr lang="ar-SA" sz="2133" dirty="0">
                <a:solidFill>
                  <a:srgbClr val="000000"/>
                </a:solidFill>
                <a:latin typeface="BoahmedAlHarf-Bold"/>
                <a:cs typeface="AL-Mohanad" pitchFamily="2" charset="-78"/>
              </a:rPr>
              <a:t>تسجيل قيود اليومية.</a:t>
            </a:r>
          </a:p>
          <a:p>
            <a:pPr marL="457189" indent="-457189" algn="just">
              <a:buFont typeface="+mj-lt"/>
              <a:buAutoNum type="arabicPeriod"/>
            </a:pPr>
            <a:r>
              <a:rPr lang="ar-SA" sz="2133" dirty="0">
                <a:solidFill>
                  <a:srgbClr val="000000"/>
                </a:solidFill>
                <a:latin typeface="BoahmedAlHarf-Bold"/>
                <a:cs typeface="AL-Mohanad" pitchFamily="2" charset="-78"/>
              </a:rPr>
              <a:t>ترحيل القيود إلى دفتر الأستاذ.</a:t>
            </a:r>
          </a:p>
          <a:p>
            <a:pPr indent="226478" algn="just"/>
            <a:r>
              <a:rPr lang="ar-SA" sz="2133" dirty="0">
                <a:solidFill>
                  <a:srgbClr val="000000"/>
                </a:solidFill>
                <a:latin typeface="BoahmedAlHarf-Bold"/>
                <a:cs typeface="AL-Mohanad" pitchFamily="2" charset="-78"/>
              </a:rPr>
              <a:t>الشكل التالي يوضح عملية التسجيل المحاسبي.</a:t>
            </a:r>
            <a:endParaRPr lang="ar-SA" sz="2133" dirty="0">
              <a:cs typeface="AL-Mohanad" pitchFamily="2" charset="-78"/>
            </a:endParaRPr>
          </a:p>
        </p:txBody>
      </p:sp>
    </p:spTree>
    <p:extLst>
      <p:ext uri="{BB962C8B-B14F-4D97-AF65-F5344CB8AC3E}">
        <p14:creationId xmlns:p14="http://schemas.microsoft.com/office/powerpoint/2010/main" val="179302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4)">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انا\Pictures\انفجرافيك\besmellah7-copy_30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9" y="1735865"/>
            <a:ext cx="6128340"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1971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47700" y="1704729"/>
            <a:ext cx="8072965" cy="4031360"/>
          </a:xfrm>
          <a:prstGeom prst="rect">
            <a:avLst/>
          </a:prstGeom>
        </p:spPr>
        <p:txBody>
          <a:bodyPr wrap="square">
            <a:spAutoFit/>
          </a:bodyPr>
          <a:lstStyle/>
          <a:p>
            <a:pPr algn="just">
              <a:lnSpc>
                <a:spcPct val="150000"/>
              </a:lnSpc>
            </a:pPr>
            <a:r>
              <a:rPr lang="ar-SA" sz="2133" dirty="0">
                <a:cs typeface="AL-Mohanad" pitchFamily="2" charset="-78"/>
              </a:rPr>
              <a:t>المنطق الذي يقوم عليه نظام التسجيل المحاسبي هو القيد المزدوج، يقوم نظام القيد المزدوج على أساس أن لكل عملية مالية طرفين: طرف مدين يشمل حساباً أو أكثر، وطرف دائن يشمل حسابا أو أكثر ويتساوى مبلغ المعاملة في كلا الطرفين.</a:t>
            </a:r>
          </a:p>
          <a:p>
            <a:pPr algn="just">
              <a:lnSpc>
                <a:spcPct val="150000"/>
              </a:lnSpc>
            </a:pPr>
            <a:r>
              <a:rPr lang="ar-SA" sz="2133" dirty="0"/>
              <a:t> </a:t>
            </a:r>
            <a:r>
              <a:rPr lang="ar-SA" sz="2133" dirty="0">
                <a:cs typeface="AL-Mohanad" pitchFamily="2" charset="-78"/>
              </a:rPr>
              <a:t>فطالما أنها عملية مالية فلا بد من وجود طرفين يتم التبادل فيما بينهما، وهذا التبادل في مجال المحاسبة  ينصب على مبادلة قيمة، أي مبادلة أشياء سلع أو خدمات يمكن تقييمها بالنقود، وهنا ينصب اهتمام المحاسبة على تتبع حركة هذه القيمة المتبادلة بين الطرفين، المعهد كطرف، والغير كطرف آخر. وعليه فإن أي عملية مالية يتأثر بها طرفان بنفس المبلغ مثلا شراء مواد نقداًً يؤدي إلى زيادة المخزون ونقص الصندوق.</a:t>
            </a:r>
          </a:p>
        </p:txBody>
      </p:sp>
      <p:graphicFrame>
        <p:nvGraphicFramePr>
          <p:cNvPr id="3" name="رسم تخطيطي 2"/>
          <p:cNvGraphicFramePr/>
          <p:nvPr>
            <p:extLst>
              <p:ext uri="{D42A27DB-BD31-4B8C-83A1-F6EECF244321}">
                <p14:modId xmlns:p14="http://schemas.microsoft.com/office/powerpoint/2010/main" val="3150610142"/>
              </p:ext>
            </p:extLst>
          </p:nvPr>
        </p:nvGraphicFramePr>
        <p:xfrm>
          <a:off x="1805516" y="818682"/>
          <a:ext cx="6096000" cy="886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26961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17032" y="1475251"/>
            <a:ext cx="7918449" cy="3497945"/>
          </a:xfrm>
          <a:prstGeom prst="rect">
            <a:avLst/>
          </a:prstGeom>
        </p:spPr>
        <p:txBody>
          <a:bodyPr wrap="square">
            <a:spAutoFit/>
          </a:bodyPr>
          <a:lstStyle/>
          <a:p>
            <a:pPr marL="380990" indent="-380990" algn="just">
              <a:lnSpc>
                <a:spcPct val="150000"/>
              </a:lnSpc>
              <a:buFont typeface="Arial" panose="020B0604020202020204" pitchFamily="34" charset="0"/>
              <a:buChar char="•"/>
            </a:pPr>
            <a:r>
              <a:rPr lang="ar-SA" sz="2133" dirty="0">
                <a:solidFill>
                  <a:schemeClr val="accent5"/>
                </a:solidFill>
                <a:cs typeface="AL-Mohanad Bold" pitchFamily="2" charset="-78"/>
              </a:rPr>
              <a:t>تسجيل الدائن والمدين</a:t>
            </a:r>
          </a:p>
          <a:p>
            <a:pPr algn="just">
              <a:lnSpc>
                <a:spcPct val="150000"/>
              </a:lnSpc>
            </a:pPr>
            <a:r>
              <a:rPr lang="ar-SA" sz="2133" dirty="0">
                <a:cs typeface="AL-Mohanad" pitchFamily="2" charset="-78"/>
              </a:rPr>
              <a:t>وبالإمكان وضع قاعدة عامة يتم السير عليها عند تسجيل العمليات المحاسبية </a:t>
            </a:r>
            <a:r>
              <a:rPr lang="ar-SA" sz="2133" dirty="0" err="1">
                <a:cs typeface="AL-Mohanad" pitchFamily="2" charset="-78"/>
              </a:rPr>
              <a:t>كمايلي</a:t>
            </a:r>
            <a:r>
              <a:rPr lang="ar-SA" sz="2133" dirty="0">
                <a:cs typeface="AL-Mohanad" pitchFamily="2" charset="-78"/>
              </a:rPr>
              <a:t>/</a:t>
            </a:r>
          </a:p>
          <a:p>
            <a:pPr marL="457189" indent="-457189" algn="just">
              <a:lnSpc>
                <a:spcPct val="150000"/>
              </a:lnSpc>
              <a:buFont typeface="+mj-lt"/>
              <a:buAutoNum type="arabicPeriod"/>
            </a:pPr>
            <a:r>
              <a:rPr lang="ar-SA" sz="2133" dirty="0">
                <a:latin typeface="MinionPro-Regular" panose="02040503050201020203" pitchFamily="18" charset="0"/>
                <a:cs typeface="AL-Mohanad" pitchFamily="2" charset="-78"/>
              </a:rPr>
              <a:t>لأصول، المصروفات، الخسائر، المسحوبات تكون مدينة إذا حدثت زيادة بها وتكون دائنة إذا حصل نقص بها. </a:t>
            </a:r>
          </a:p>
          <a:p>
            <a:pPr marL="457189" indent="-457189" algn="just">
              <a:lnSpc>
                <a:spcPct val="150000"/>
              </a:lnSpc>
              <a:buFont typeface="+mj-lt"/>
              <a:buAutoNum type="arabicPeriod"/>
            </a:pPr>
            <a:r>
              <a:rPr lang="ar-SA" sz="2133" dirty="0">
                <a:latin typeface="MinionPro-Regular" panose="02040503050201020203" pitchFamily="18" charset="0"/>
                <a:cs typeface="AL-Mohanad" pitchFamily="2" charset="-78"/>
              </a:rPr>
              <a:t>حقوق الملكية (صافي الأصول)، الالتزامات، الإيرادات، الأرباح، المنح تكون دائنة إذا حدثت زيادة بها وتكون مدينة إذا حدث نقص بها.  </a:t>
            </a:r>
          </a:p>
          <a:p>
            <a:pPr algn="just">
              <a:lnSpc>
                <a:spcPct val="150000"/>
              </a:lnSpc>
            </a:pPr>
            <a:r>
              <a:rPr lang="ar-SA" sz="2133" dirty="0">
                <a:latin typeface="MinionPro-Regular" panose="02040503050201020203" pitchFamily="18" charset="0"/>
                <a:cs typeface="AL-Mohanad" pitchFamily="2" charset="-78"/>
              </a:rPr>
              <a:t>الجدول التالي يوضح ذلك</a:t>
            </a:r>
            <a:endParaRPr lang="ar-SA" sz="2133" dirty="0">
              <a:cs typeface="AL-Mohanad" pitchFamily="2" charset="-78"/>
            </a:endParaRPr>
          </a:p>
        </p:txBody>
      </p:sp>
    </p:spTree>
    <p:extLst>
      <p:ext uri="{BB962C8B-B14F-4D97-AF65-F5344CB8AC3E}">
        <p14:creationId xmlns:p14="http://schemas.microsoft.com/office/powerpoint/2010/main" val="199073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جدول 5"/>
          <p:cNvGraphicFramePr>
            <a:graphicFrameLocks noGrp="1"/>
          </p:cNvGraphicFramePr>
          <p:nvPr>
            <p:extLst>
              <p:ext uri="{D42A27DB-BD31-4B8C-83A1-F6EECF244321}">
                <p14:modId xmlns:p14="http://schemas.microsoft.com/office/powerpoint/2010/main" val="1298127723"/>
              </p:ext>
            </p:extLst>
          </p:nvPr>
        </p:nvGraphicFramePr>
        <p:xfrm>
          <a:off x="0" y="583199"/>
          <a:ext cx="9144000" cy="6126695"/>
        </p:xfrm>
        <a:graphic>
          <a:graphicData uri="http://schemas.openxmlformats.org/drawingml/2006/table">
            <a:tbl>
              <a:tblPr rtl="1" firstRow="1" bandRow="1">
                <a:tableStyleId>{5C22544A-7EE6-4342-B048-85BDC9FD1C3A}</a:tableStyleId>
              </a:tblPr>
              <a:tblGrid>
                <a:gridCol w="1903277"/>
                <a:gridCol w="4220060"/>
                <a:gridCol w="3020663"/>
              </a:tblGrid>
              <a:tr h="352462">
                <a:tc>
                  <a:txBody>
                    <a:bodyPr/>
                    <a:lstStyle/>
                    <a:p>
                      <a:pPr algn="ctr" rtl="1"/>
                      <a:r>
                        <a:rPr lang="ar-SA" sz="1400" b="0" dirty="0" smtClean="0">
                          <a:cs typeface="AL-Mohanad Bold" pitchFamily="2" charset="-78"/>
                        </a:rPr>
                        <a:t>البيان</a:t>
                      </a:r>
                      <a:endParaRPr lang="ar-SA" sz="1400" b="0" dirty="0">
                        <a:cs typeface="AL-Mohanad Bold" pitchFamily="2" charset="-78"/>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1"/>
                      <a:r>
                        <a:rPr lang="ar-SA" sz="1400" b="0" dirty="0" smtClean="0">
                          <a:cs typeface="AL-Mohanad Bold" pitchFamily="2" charset="-78"/>
                        </a:rPr>
                        <a:t>من (مدين)</a:t>
                      </a:r>
                      <a:endParaRPr lang="ar-SA" sz="1400" b="0" dirty="0">
                        <a:cs typeface="AL-Mohanad Bold" pitchFamily="2" charset="-78"/>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1"/>
                      <a:r>
                        <a:rPr lang="ar-SA" sz="1400" b="0" dirty="0" smtClean="0">
                          <a:cs typeface="AL-Mohanad Bold" pitchFamily="2" charset="-78"/>
                        </a:rPr>
                        <a:t>إلى (دائن)</a:t>
                      </a:r>
                      <a:endParaRPr lang="ar-SA" sz="1400" b="0" dirty="0">
                        <a:cs typeface="AL-Mohanad Bold" pitchFamily="2" charset="-78"/>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418762">
                <a:tc>
                  <a:txBody>
                    <a:bodyPr/>
                    <a:lstStyle/>
                    <a:p>
                      <a:pPr algn="ctr"/>
                      <a:r>
                        <a:rPr lang="ar-SA" sz="1400" b="0" i="0" u="none" strike="noStrike" kern="1200" baseline="0" dirty="0" smtClean="0">
                          <a:solidFill>
                            <a:schemeClr val="dk1"/>
                          </a:solidFill>
                          <a:latin typeface="+mn-lt"/>
                          <a:ea typeface="+mn-ea"/>
                          <a:cs typeface="AL-Mohanad" pitchFamily="2" charset="-78"/>
                        </a:rPr>
                        <a:t>حساب الصندوق </a:t>
                      </a:r>
                      <a:endParaRPr lang="ar-SA" sz="14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1"/>
                      <a:r>
                        <a:rPr lang="ar-SA" sz="1400" b="0" i="0" u="none" strike="noStrike" kern="1200" baseline="0" dirty="0" smtClean="0">
                          <a:solidFill>
                            <a:schemeClr val="dk1"/>
                          </a:solidFill>
                          <a:latin typeface="+mn-lt"/>
                          <a:ea typeface="+mn-ea"/>
                          <a:cs typeface="AL-Mohanad" pitchFamily="2" charset="-78"/>
                        </a:rPr>
                        <a:t>أي مبلغ مسلم إلى أمين الصندوق (+ )</a:t>
                      </a:r>
                      <a:endParaRPr lang="ar-SA" sz="14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1"/>
                      <a:r>
                        <a:rPr lang="ar-SA" sz="1400" b="0" i="0" u="none" strike="noStrike" kern="1200" baseline="0" dirty="0" smtClean="0">
                          <a:solidFill>
                            <a:schemeClr val="dk1"/>
                          </a:solidFill>
                          <a:latin typeface="+mn-lt"/>
                          <a:ea typeface="+mn-ea"/>
                          <a:cs typeface="AL-Mohanad" pitchFamily="2" charset="-78"/>
                        </a:rPr>
                        <a:t>أي مبلغ منصرف من أمين</a:t>
                      </a:r>
                      <a:endParaRPr lang="ar-SA" sz="14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r>
              <a:tr h="596475">
                <a:tc>
                  <a:txBody>
                    <a:bodyPr/>
                    <a:lstStyle/>
                    <a:p>
                      <a:pPr algn="ctr"/>
                      <a:r>
                        <a:rPr lang="ar-SA" sz="1400" b="0" i="0" u="none" strike="noStrike" kern="1200" baseline="0" dirty="0" smtClean="0">
                          <a:solidFill>
                            <a:schemeClr val="dk1"/>
                          </a:solidFill>
                          <a:latin typeface="+mn-lt"/>
                          <a:ea typeface="+mn-ea"/>
                          <a:cs typeface="AL-Mohanad" pitchFamily="2" charset="-78"/>
                        </a:rPr>
                        <a:t>حساب البنك</a:t>
                      </a:r>
                      <a:endParaRPr lang="ar-SA" sz="14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1"/>
                      <a:r>
                        <a:rPr lang="ar-SA" sz="1400" b="0" i="0" u="none" strike="noStrike" kern="1200" baseline="0" dirty="0" smtClean="0">
                          <a:solidFill>
                            <a:schemeClr val="dk1"/>
                          </a:solidFill>
                          <a:latin typeface="+mn-lt"/>
                          <a:ea typeface="+mn-ea"/>
                          <a:cs typeface="AL-Mohanad" pitchFamily="2" charset="-78"/>
                        </a:rPr>
                        <a:t>أي توريد إلى حساب المعهد </a:t>
                      </a:r>
                      <a:endParaRPr lang="ar-SA" sz="14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1"/>
                      <a:r>
                        <a:rPr lang="ar-SA" sz="1400" b="0" i="0" u="none" strike="noStrike" kern="1200" baseline="0" dirty="0" smtClean="0">
                          <a:solidFill>
                            <a:schemeClr val="dk1"/>
                          </a:solidFill>
                          <a:latin typeface="+mn-lt"/>
                          <a:ea typeface="+mn-ea"/>
                          <a:cs typeface="AL-Mohanad" pitchFamily="2" charset="-78"/>
                        </a:rPr>
                        <a:t>أي سحب من حساب المعهد لدى البنك  (-)</a:t>
                      </a:r>
                      <a:endParaRPr lang="ar-SA" sz="14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r>
              <a:tr h="596475">
                <a:tc>
                  <a:txBody>
                    <a:bodyPr/>
                    <a:lstStyle/>
                    <a:p>
                      <a:pPr algn="ctr"/>
                      <a:r>
                        <a:rPr lang="ar-SA" sz="1400" b="0" i="0" u="none" strike="noStrike" kern="1200" baseline="0" dirty="0" smtClean="0">
                          <a:solidFill>
                            <a:schemeClr val="dk1"/>
                          </a:solidFill>
                          <a:latin typeface="+mn-lt"/>
                          <a:ea typeface="+mn-ea"/>
                          <a:cs typeface="AL-Mohanad" pitchFamily="2" charset="-78"/>
                        </a:rPr>
                        <a:t>حساب المخزون</a:t>
                      </a:r>
                      <a:endParaRPr lang="ar-SA" sz="14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400" b="0" i="0" u="none" strike="noStrike" kern="1200" baseline="0" dirty="0" smtClean="0">
                          <a:solidFill>
                            <a:schemeClr val="dk1"/>
                          </a:solidFill>
                          <a:latin typeface="+mn-lt"/>
                          <a:ea typeface="+mn-ea"/>
                          <a:cs typeface="AL-Mohanad" pitchFamily="2" charset="-78"/>
                        </a:rPr>
                        <a:t>قيمة أي مواد عينية واردة إلى المعهد (+ )</a:t>
                      </a:r>
                      <a:endParaRPr lang="ar-SA" sz="14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1"/>
                      <a:r>
                        <a:rPr lang="ar-SA" sz="1400" b="0" i="0" u="none" strike="noStrike" kern="1200" baseline="0" dirty="0" smtClean="0">
                          <a:solidFill>
                            <a:schemeClr val="dk1"/>
                          </a:solidFill>
                          <a:latin typeface="+mn-lt"/>
                          <a:ea typeface="+mn-ea"/>
                          <a:cs typeface="AL-Mohanad" pitchFamily="2" charset="-78"/>
                        </a:rPr>
                        <a:t>قيمة أي مواد عينية منصرفة من مخازن المعهد (-)</a:t>
                      </a:r>
                      <a:endParaRPr lang="ar-SA" sz="14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r>
              <a:tr h="596475">
                <a:tc>
                  <a:txBody>
                    <a:bodyPr/>
                    <a:lstStyle/>
                    <a:p>
                      <a:pPr algn="ctr"/>
                      <a:r>
                        <a:rPr lang="ar-SA" sz="1400" b="0" i="0" u="none" strike="noStrike" kern="1200" baseline="0" dirty="0" smtClean="0">
                          <a:solidFill>
                            <a:schemeClr val="dk1"/>
                          </a:solidFill>
                          <a:latin typeface="+mn-lt"/>
                          <a:ea typeface="+mn-ea"/>
                          <a:cs typeface="AL-Mohanad" pitchFamily="2" charset="-78"/>
                        </a:rPr>
                        <a:t>حساب المدينين</a:t>
                      </a:r>
                      <a:endParaRPr lang="ar-SA" sz="14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400" b="0" i="0" u="none" strike="noStrike" kern="1200" baseline="0" dirty="0" smtClean="0">
                          <a:solidFill>
                            <a:schemeClr val="dk1"/>
                          </a:solidFill>
                          <a:latin typeface="+mn-lt"/>
                          <a:ea typeface="+mn-ea"/>
                          <a:cs typeface="AL-Mohanad" pitchFamily="2" charset="-78"/>
                        </a:rPr>
                        <a:t>أي ديون عند الغير لصالح المعهد (+ )</a:t>
                      </a:r>
                      <a:endParaRPr lang="ar-SA" sz="14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1"/>
                      <a:r>
                        <a:rPr lang="ar-SA" sz="1400" b="0" i="0" u="none" strike="noStrike" kern="1200" baseline="0" dirty="0" smtClean="0">
                          <a:solidFill>
                            <a:schemeClr val="dk1"/>
                          </a:solidFill>
                          <a:latin typeface="+mn-lt"/>
                          <a:ea typeface="+mn-ea"/>
                          <a:cs typeface="AL-Mohanad" pitchFamily="2" charset="-78"/>
                        </a:rPr>
                        <a:t>أي متحصلات لدى الغير للمعهد (-)</a:t>
                      </a:r>
                      <a:endParaRPr lang="ar-SA" sz="14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r>
              <a:tr h="596475">
                <a:tc>
                  <a:txBody>
                    <a:bodyPr/>
                    <a:lstStyle/>
                    <a:p>
                      <a:pPr algn="ctr" rtl="1"/>
                      <a:r>
                        <a:rPr lang="ar-SA" sz="1400" b="0" i="0" u="none" strike="noStrike" kern="1200" baseline="0" dirty="0" smtClean="0">
                          <a:solidFill>
                            <a:schemeClr val="dk1"/>
                          </a:solidFill>
                          <a:latin typeface="+mn-lt"/>
                          <a:ea typeface="+mn-ea"/>
                          <a:cs typeface="AL-Mohanad" pitchFamily="2" charset="-78"/>
                        </a:rPr>
                        <a:t>حساب الأصول الثابتة</a:t>
                      </a:r>
                      <a:endParaRPr lang="ar-SA" sz="14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1"/>
                      <a:r>
                        <a:rPr lang="ar-SA" sz="1400" b="0" i="0" u="none" strike="noStrike" kern="1200" baseline="0" dirty="0" smtClean="0">
                          <a:solidFill>
                            <a:schemeClr val="dk1"/>
                          </a:solidFill>
                          <a:latin typeface="+mn-lt"/>
                          <a:ea typeface="+mn-ea"/>
                          <a:cs typeface="AL-Mohanad" pitchFamily="2" charset="-78"/>
                        </a:rPr>
                        <a:t>أي زيادة في الأصول الخاصة بالمعهد (+ )</a:t>
                      </a:r>
                      <a:endParaRPr lang="ar-SA" sz="14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1"/>
                      <a:r>
                        <a:rPr lang="ar-SA" sz="1400" b="0" i="0" u="none" strike="noStrike" kern="1200" baseline="0" dirty="0" smtClean="0">
                          <a:solidFill>
                            <a:schemeClr val="dk1"/>
                          </a:solidFill>
                          <a:latin typeface="+mn-lt"/>
                          <a:ea typeface="+mn-ea"/>
                          <a:cs typeface="AL-Mohanad" pitchFamily="2" charset="-78"/>
                        </a:rPr>
                        <a:t>قيمة أي نقص أو تالف أو بيع الأصول بالمعهد (-)</a:t>
                      </a:r>
                      <a:endParaRPr lang="ar-SA" sz="14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r>
              <a:tr h="596475">
                <a:tc>
                  <a:txBody>
                    <a:bodyPr/>
                    <a:lstStyle/>
                    <a:p>
                      <a:pPr algn="ctr" rtl="1"/>
                      <a:r>
                        <a:rPr lang="ar-SA" sz="1400" b="0" i="0" u="none" strike="noStrike" kern="1200" baseline="0" dirty="0" smtClean="0">
                          <a:solidFill>
                            <a:schemeClr val="dk1"/>
                          </a:solidFill>
                          <a:latin typeface="+mn-lt"/>
                          <a:ea typeface="+mn-ea"/>
                          <a:cs typeface="AL-Mohanad" pitchFamily="2" charset="-78"/>
                        </a:rPr>
                        <a:t>حساب المصروفات</a:t>
                      </a:r>
                      <a:endParaRPr lang="ar-SA" sz="14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400" b="0" i="0" u="none" strike="noStrike" kern="1200" baseline="0" dirty="0" smtClean="0">
                          <a:solidFill>
                            <a:schemeClr val="dk1"/>
                          </a:solidFill>
                          <a:latin typeface="+mn-lt"/>
                          <a:ea typeface="+mn-ea"/>
                          <a:cs typeface="AL-Mohanad" pitchFamily="2" charset="-78"/>
                        </a:rPr>
                        <a:t>أي مصروفات تخص السنة (+ )</a:t>
                      </a:r>
                      <a:endParaRPr lang="ar-SA" sz="14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1"/>
                      <a:r>
                        <a:rPr lang="ar-SA" sz="1400" b="0" i="0" u="none" strike="noStrike" kern="1200" baseline="0" dirty="0" smtClean="0">
                          <a:solidFill>
                            <a:schemeClr val="dk1"/>
                          </a:solidFill>
                          <a:latin typeface="+mn-lt"/>
                          <a:ea typeface="+mn-ea"/>
                          <a:cs typeface="AL-Mohanad" pitchFamily="2" charset="-78"/>
                        </a:rPr>
                        <a:t>أي تخفيض في المصروفات الخاصة بالسنة  (-)</a:t>
                      </a:r>
                      <a:endParaRPr lang="ar-SA" sz="14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r>
              <a:tr h="418762">
                <a:tc>
                  <a:txBody>
                    <a:bodyPr/>
                    <a:lstStyle/>
                    <a:p>
                      <a:pPr algn="ctr" rtl="1"/>
                      <a:r>
                        <a:rPr lang="ar-SA" sz="1400" b="0" i="0" u="none" strike="noStrike" kern="1200" baseline="0" dirty="0" smtClean="0">
                          <a:solidFill>
                            <a:schemeClr val="dk1"/>
                          </a:solidFill>
                          <a:latin typeface="+mn-lt"/>
                          <a:ea typeface="+mn-ea"/>
                          <a:cs typeface="AL-Mohanad" pitchFamily="2" charset="-78"/>
                        </a:rPr>
                        <a:t>حساب الإيرادات</a:t>
                      </a:r>
                      <a:endParaRPr lang="ar-SA" sz="14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1"/>
                      <a:r>
                        <a:rPr lang="ar-SA" sz="1400" b="0" i="0" u="none" strike="noStrike" kern="1200" baseline="0" dirty="0" smtClean="0">
                          <a:solidFill>
                            <a:schemeClr val="dk1"/>
                          </a:solidFill>
                          <a:latin typeface="+mn-lt"/>
                          <a:ea typeface="+mn-ea"/>
                          <a:cs typeface="AL-Mohanad" pitchFamily="2" charset="-78"/>
                        </a:rPr>
                        <a:t>أي تخفيض في الإيرادات الخاصة بالسنة  (-)</a:t>
                      </a:r>
                      <a:endParaRPr lang="ar-SA" sz="14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1"/>
                      <a:r>
                        <a:rPr lang="ar-SA" sz="1400" b="0" i="0" u="none" strike="noStrike" kern="1200" baseline="0" dirty="0" smtClean="0">
                          <a:solidFill>
                            <a:schemeClr val="dk1"/>
                          </a:solidFill>
                          <a:latin typeface="+mn-lt"/>
                          <a:ea typeface="+mn-ea"/>
                          <a:cs typeface="AL-Mohanad" pitchFamily="2" charset="-78"/>
                        </a:rPr>
                        <a:t>أي إيرادات تخص السنة (+)</a:t>
                      </a:r>
                      <a:endParaRPr lang="ar-SA" sz="14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r>
              <a:tr h="596475">
                <a:tc>
                  <a:txBody>
                    <a:bodyPr/>
                    <a:lstStyle/>
                    <a:p>
                      <a:pPr algn="ctr" rtl="1"/>
                      <a:r>
                        <a:rPr lang="ar-SA" sz="1400" b="0" i="0" u="none" strike="noStrike" kern="1200" baseline="0" dirty="0" smtClean="0">
                          <a:solidFill>
                            <a:schemeClr val="dk1"/>
                          </a:solidFill>
                          <a:latin typeface="+mn-lt"/>
                          <a:ea typeface="+mn-ea"/>
                          <a:cs typeface="AL-Mohanad" pitchFamily="2" charset="-78"/>
                        </a:rPr>
                        <a:t>حساب الدائنين</a:t>
                      </a:r>
                      <a:endParaRPr lang="ar-SA" sz="14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1"/>
                      <a:r>
                        <a:rPr lang="ar-SA" sz="1400" b="0" i="0" u="none" strike="noStrike" kern="1200" baseline="0" dirty="0" smtClean="0">
                          <a:solidFill>
                            <a:schemeClr val="dk1"/>
                          </a:solidFill>
                          <a:latin typeface="+mn-lt"/>
                          <a:ea typeface="+mn-ea"/>
                          <a:cs typeface="AL-Mohanad" pitchFamily="2" charset="-78"/>
                        </a:rPr>
                        <a:t>أي تسديدات من قبل المعهد للغير (-)</a:t>
                      </a:r>
                      <a:endParaRPr lang="ar-SA" sz="14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1"/>
                      <a:r>
                        <a:rPr lang="ar-SA" sz="1400" b="0" i="0" u="none" strike="noStrike" kern="1200" baseline="0" dirty="0" smtClean="0">
                          <a:solidFill>
                            <a:schemeClr val="dk1"/>
                          </a:solidFill>
                          <a:latin typeface="+mn-lt"/>
                          <a:ea typeface="+mn-ea"/>
                          <a:cs typeface="AL-Mohanad" pitchFamily="2" charset="-78"/>
                        </a:rPr>
                        <a:t>أي مديونيات على المعهد  لصالح الغير  (+ )</a:t>
                      </a:r>
                      <a:endParaRPr lang="ar-SA" sz="14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r>
              <a:tr h="596475">
                <a:tc>
                  <a:txBody>
                    <a:bodyPr/>
                    <a:lstStyle/>
                    <a:p>
                      <a:pPr algn="ctr" rtl="1"/>
                      <a:r>
                        <a:rPr lang="ar-SA" sz="1400" b="0" i="0" u="none" strike="noStrike" kern="1200" baseline="0" dirty="0" smtClean="0">
                          <a:solidFill>
                            <a:schemeClr val="dk1"/>
                          </a:solidFill>
                          <a:latin typeface="+mn-lt"/>
                          <a:ea typeface="+mn-ea"/>
                          <a:cs typeface="AL-Mohanad" pitchFamily="2" charset="-78"/>
                        </a:rPr>
                        <a:t>الفائض أو العجز</a:t>
                      </a:r>
                      <a:endParaRPr lang="ar-SA" sz="14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1"/>
                      <a:r>
                        <a:rPr lang="ar-SA" sz="1400" b="0" i="0" u="none" strike="noStrike" kern="1200" baseline="0" dirty="0" smtClean="0">
                          <a:solidFill>
                            <a:schemeClr val="dk1"/>
                          </a:solidFill>
                          <a:latin typeface="+mn-lt"/>
                          <a:ea typeface="+mn-ea"/>
                          <a:cs typeface="AL-Mohanad" pitchFamily="2" charset="-78"/>
                        </a:rPr>
                        <a:t>أي عجز ) خسائر( تحققه  (-)</a:t>
                      </a:r>
                      <a:endParaRPr lang="ar-SA" sz="14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1"/>
                      <a:r>
                        <a:rPr lang="ar-SA" sz="1400" b="0" i="0" u="none" strike="noStrike" kern="1200" baseline="0" dirty="0" smtClean="0">
                          <a:solidFill>
                            <a:schemeClr val="dk1"/>
                          </a:solidFill>
                          <a:latin typeface="+mn-lt"/>
                          <a:ea typeface="+mn-ea"/>
                          <a:cs typeface="AL-Mohanad" pitchFamily="2" charset="-78"/>
                        </a:rPr>
                        <a:t>أي فائض( ربح) يحققه المعهد (+ )</a:t>
                      </a:r>
                      <a:endParaRPr lang="ar-SA" sz="14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r>
              <a:tr h="761384">
                <a:tc>
                  <a:txBody>
                    <a:bodyPr/>
                    <a:lstStyle/>
                    <a:p>
                      <a:pPr algn="ctr" rtl="1"/>
                      <a:r>
                        <a:rPr lang="ar-SA" sz="1400" b="0" i="0" u="none" strike="noStrike" kern="1200" baseline="0" dirty="0" smtClean="0">
                          <a:solidFill>
                            <a:schemeClr val="dk1"/>
                          </a:solidFill>
                          <a:latin typeface="+mn-lt"/>
                          <a:ea typeface="+mn-ea"/>
                          <a:cs typeface="AL-Mohanad" pitchFamily="2" charset="-78"/>
                        </a:rPr>
                        <a:t>مجمع إهلاك الأصول الثابتة</a:t>
                      </a:r>
                      <a:endParaRPr lang="ar-SA" sz="14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1"/>
                      <a:r>
                        <a:rPr lang="ar-SA" sz="1400" b="0" i="0" u="none" strike="noStrike" kern="1200" baseline="0" dirty="0" smtClean="0">
                          <a:solidFill>
                            <a:schemeClr val="dk1"/>
                          </a:solidFill>
                          <a:latin typeface="+mn-lt"/>
                          <a:ea typeface="+mn-ea"/>
                          <a:cs typeface="AL-Mohanad" pitchFamily="2" charset="-78"/>
                        </a:rPr>
                        <a:t>أي تخفيض للمجمع  (-)</a:t>
                      </a:r>
                      <a:endParaRPr lang="ar-SA" sz="14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400" b="0" i="0" u="none" strike="noStrike" kern="1200" baseline="0" dirty="0" smtClean="0">
                          <a:solidFill>
                            <a:schemeClr val="dk1"/>
                          </a:solidFill>
                          <a:latin typeface="+mn-lt"/>
                          <a:ea typeface="+mn-ea"/>
                          <a:cs typeface="AL-Mohanad" pitchFamily="2" charset="-78"/>
                        </a:rPr>
                        <a:t>أي زيادة في المجمع  (+ )</a:t>
                      </a:r>
                      <a:endParaRPr lang="ar-SA" sz="1400" dirty="0" smtClean="0">
                        <a:cs typeface="AL-Mohanad" pitchFamily="2" charset="-78"/>
                      </a:endParaRPr>
                    </a:p>
                    <a:p>
                      <a:pPr algn="ctr" rtl="1"/>
                      <a:endParaRPr lang="ar-SA" sz="14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r>
            </a:tbl>
          </a:graphicData>
        </a:graphic>
      </p:graphicFrame>
    </p:spTree>
    <p:extLst>
      <p:ext uri="{BB962C8B-B14F-4D97-AF65-F5344CB8AC3E}">
        <p14:creationId xmlns:p14="http://schemas.microsoft.com/office/powerpoint/2010/main" val="38975843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انا\Pictures\مجلد جديد ‫(2)‬\11954347431400191597nebu_work_svg_m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7289" y="660449"/>
            <a:ext cx="1638151" cy="149032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جدول 4"/>
          <p:cNvGraphicFramePr>
            <a:graphicFrameLocks noGrp="1"/>
          </p:cNvGraphicFramePr>
          <p:nvPr>
            <p:extLst>
              <p:ext uri="{D42A27DB-BD31-4B8C-83A1-F6EECF244321}">
                <p14:modId xmlns:p14="http://schemas.microsoft.com/office/powerpoint/2010/main" val="3079847000"/>
              </p:ext>
            </p:extLst>
          </p:nvPr>
        </p:nvGraphicFramePr>
        <p:xfrm>
          <a:off x="2733333" y="2300811"/>
          <a:ext cx="3985293" cy="3977640"/>
        </p:xfrm>
        <a:graphic>
          <a:graphicData uri="http://schemas.openxmlformats.org/drawingml/2006/table">
            <a:tbl>
              <a:tblPr rtl="1" firstRow="1" bandRow="1">
                <a:tableStyleId>{7DF18680-E054-41AD-8BC1-D1AEF772440D}</a:tableStyleId>
              </a:tblPr>
              <a:tblGrid>
                <a:gridCol w="2194687"/>
                <a:gridCol w="944563"/>
                <a:gridCol w="846043"/>
              </a:tblGrid>
              <a:tr h="370840">
                <a:tc>
                  <a:txBody>
                    <a:bodyPr/>
                    <a:lstStyle/>
                    <a:p>
                      <a:pPr algn="ctr" rtl="1"/>
                      <a:r>
                        <a:rPr lang="ar-SA" sz="2300" b="0" dirty="0" smtClean="0">
                          <a:cs typeface="AL-Mohanad Bold" pitchFamily="2" charset="-78"/>
                        </a:rPr>
                        <a:t>البيان</a:t>
                      </a:r>
                      <a:endParaRPr lang="ar-SA" sz="2300" b="0" dirty="0">
                        <a:cs typeface="AL-Mohanad Bold" pitchFamily="2" charset="-7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r>
                        <a:rPr lang="ar-SA" sz="2300" b="0" dirty="0" smtClean="0">
                          <a:cs typeface="AL-Mohanad Bold" pitchFamily="2" charset="-78"/>
                        </a:rPr>
                        <a:t>مدين</a:t>
                      </a:r>
                      <a:endParaRPr lang="ar-SA" sz="2300" b="0" dirty="0">
                        <a:cs typeface="AL-Mohanad Bold" pitchFamily="2" charset="-7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r>
                        <a:rPr lang="ar-SA" sz="2300" b="0" dirty="0" smtClean="0">
                          <a:cs typeface="AL-Mohanad Bold" pitchFamily="2" charset="-78"/>
                        </a:rPr>
                        <a:t>دائن</a:t>
                      </a:r>
                      <a:endParaRPr lang="ar-SA" sz="2300" b="0" dirty="0">
                        <a:cs typeface="AL-Mohanad Bold" pitchFamily="2" charset="-7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rtl="1"/>
                      <a:r>
                        <a:rPr lang="ar-SA" sz="2300" b="0" dirty="0" smtClean="0">
                          <a:cs typeface="AL-Mohanad Bold" pitchFamily="2" charset="-78"/>
                        </a:rPr>
                        <a:t>النقدية بالصندوق</a:t>
                      </a:r>
                      <a:endParaRPr lang="ar-SA" sz="2300" b="0" dirty="0">
                        <a:cs typeface="AL-Mohanad Bold" pitchFamily="2" charset="-7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1"/>
                      <a:r>
                        <a:rPr lang="ar-SA" sz="2300" b="0" dirty="0" smtClean="0">
                          <a:cs typeface="AL-Mohanad Bold" pitchFamily="2" charset="-78"/>
                        </a:rPr>
                        <a:t>*</a:t>
                      </a:r>
                      <a:endParaRPr lang="ar-SA" sz="2300" b="0" dirty="0">
                        <a:cs typeface="AL-Mohanad Bold" pitchFamily="2" charset="-7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1"/>
                      <a:endParaRPr lang="ar-SA" sz="2300" b="0" dirty="0">
                        <a:cs typeface="AL-Mohanad Bold" pitchFamily="2" charset="-7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90618">
                <a:tc>
                  <a:txBody>
                    <a:bodyPr/>
                    <a:lstStyle/>
                    <a:p>
                      <a:pPr algn="ctr" rtl="1"/>
                      <a:r>
                        <a:rPr lang="ar-SA" sz="2300" b="0" dirty="0" smtClean="0">
                          <a:cs typeface="AL-Mohanad Bold" pitchFamily="2" charset="-78"/>
                        </a:rPr>
                        <a:t>الأصول</a:t>
                      </a:r>
                      <a:endParaRPr lang="ar-SA" sz="2300" b="0" dirty="0">
                        <a:cs typeface="AL-Mohanad Bold" pitchFamily="2" charset="-7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1"/>
                      <a:r>
                        <a:rPr lang="ar-SA" sz="2300" b="0" dirty="0" smtClean="0">
                          <a:cs typeface="AL-Mohanad Bold" pitchFamily="2" charset="-78"/>
                        </a:rPr>
                        <a:t>*</a:t>
                      </a:r>
                      <a:endParaRPr lang="ar-SA" sz="2300" b="0" dirty="0">
                        <a:cs typeface="AL-Mohanad Bold" pitchFamily="2" charset="-7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1"/>
                      <a:endParaRPr lang="ar-SA" sz="2300" b="0" dirty="0">
                        <a:cs typeface="AL-Mohanad Bold" pitchFamily="2" charset="-7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70840">
                <a:tc>
                  <a:txBody>
                    <a:bodyPr/>
                    <a:lstStyle/>
                    <a:p>
                      <a:pPr algn="ctr" rtl="1"/>
                      <a:r>
                        <a:rPr lang="ar-SA" sz="2300" b="0" dirty="0" smtClean="0">
                          <a:cs typeface="AL-Mohanad Bold" pitchFamily="2" charset="-78"/>
                        </a:rPr>
                        <a:t>الدائنون</a:t>
                      </a:r>
                      <a:endParaRPr lang="ar-SA" sz="2300" b="0" dirty="0">
                        <a:cs typeface="AL-Mohanad Bold" pitchFamily="2" charset="-7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1"/>
                      <a:endParaRPr lang="ar-SA" sz="2300" b="0" dirty="0">
                        <a:cs typeface="AL-Mohanad Bold" pitchFamily="2" charset="-7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1"/>
                      <a:r>
                        <a:rPr lang="ar-SA" sz="2300" b="0" dirty="0" smtClean="0">
                          <a:cs typeface="AL-Mohanad Bold" pitchFamily="2" charset="-78"/>
                        </a:rPr>
                        <a:t>*</a:t>
                      </a:r>
                      <a:endParaRPr lang="ar-SA" sz="2300" b="0" dirty="0">
                        <a:cs typeface="AL-Mohanad Bold" pitchFamily="2" charset="-7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70840">
                <a:tc>
                  <a:txBody>
                    <a:bodyPr/>
                    <a:lstStyle/>
                    <a:p>
                      <a:pPr algn="ctr" rtl="1"/>
                      <a:r>
                        <a:rPr lang="ar-SA" sz="2300" b="0" dirty="0" smtClean="0">
                          <a:cs typeface="AL-Mohanad Bold" pitchFamily="2" charset="-78"/>
                        </a:rPr>
                        <a:t>المصروفات</a:t>
                      </a:r>
                      <a:r>
                        <a:rPr lang="ar-SA" sz="2300" b="0" baseline="0" dirty="0" smtClean="0">
                          <a:cs typeface="AL-Mohanad Bold" pitchFamily="2" charset="-78"/>
                        </a:rPr>
                        <a:t> </a:t>
                      </a:r>
                      <a:endParaRPr lang="ar-SA" sz="2300" b="0" dirty="0">
                        <a:cs typeface="AL-Mohanad Bold" pitchFamily="2" charset="-7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1"/>
                      <a:r>
                        <a:rPr lang="ar-SA" sz="2300" b="0" dirty="0" smtClean="0">
                          <a:cs typeface="AL-Mohanad Bold" pitchFamily="2" charset="-78"/>
                        </a:rPr>
                        <a:t>*</a:t>
                      </a:r>
                      <a:endParaRPr lang="ar-SA" sz="2300" b="0" dirty="0">
                        <a:cs typeface="AL-Mohanad Bold" pitchFamily="2" charset="-7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1"/>
                      <a:endParaRPr lang="ar-SA" sz="2300" b="0" dirty="0">
                        <a:cs typeface="AL-Mohanad Bold" pitchFamily="2" charset="-7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70840">
                <a:tc>
                  <a:txBody>
                    <a:bodyPr/>
                    <a:lstStyle/>
                    <a:p>
                      <a:pPr algn="ctr" rtl="1"/>
                      <a:r>
                        <a:rPr lang="ar-SA" sz="2300" b="0" dirty="0" smtClean="0">
                          <a:cs typeface="AL-Mohanad Bold" pitchFamily="2" charset="-78"/>
                        </a:rPr>
                        <a:t>المخزون</a:t>
                      </a:r>
                      <a:endParaRPr lang="ar-SA" sz="2300" b="0" dirty="0">
                        <a:cs typeface="AL-Mohanad Bold" pitchFamily="2" charset="-7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1"/>
                      <a:r>
                        <a:rPr lang="ar-SA" sz="2300" b="0" dirty="0" smtClean="0">
                          <a:cs typeface="AL-Mohanad Bold" pitchFamily="2" charset="-78"/>
                        </a:rPr>
                        <a:t>*</a:t>
                      </a:r>
                      <a:endParaRPr lang="ar-SA" sz="2300" b="0" dirty="0">
                        <a:cs typeface="AL-Mohanad Bold" pitchFamily="2" charset="-7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1"/>
                      <a:endParaRPr lang="ar-SA" sz="2300" b="0" dirty="0">
                        <a:cs typeface="AL-Mohanad Bold" pitchFamily="2" charset="-7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70840">
                <a:tc>
                  <a:txBody>
                    <a:bodyPr/>
                    <a:lstStyle/>
                    <a:p>
                      <a:pPr algn="ctr" rtl="1"/>
                      <a:r>
                        <a:rPr lang="ar-SA" sz="2300" b="0" dirty="0" smtClean="0">
                          <a:cs typeface="AL-Mohanad Bold" pitchFamily="2" charset="-78"/>
                        </a:rPr>
                        <a:t>العملاء</a:t>
                      </a:r>
                      <a:endParaRPr lang="ar-SA" sz="2300" b="0" dirty="0">
                        <a:cs typeface="AL-Mohanad Bold" pitchFamily="2" charset="-7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1"/>
                      <a:r>
                        <a:rPr lang="ar-SA" sz="2300" b="0" dirty="0" smtClean="0">
                          <a:cs typeface="AL-Mohanad Bold" pitchFamily="2" charset="-78"/>
                        </a:rPr>
                        <a:t>*</a:t>
                      </a:r>
                      <a:endParaRPr lang="ar-SA" sz="2300" b="0" dirty="0">
                        <a:cs typeface="AL-Mohanad Bold" pitchFamily="2" charset="-7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1"/>
                      <a:endParaRPr lang="ar-SA" sz="2300" b="0" dirty="0">
                        <a:cs typeface="AL-Mohanad Bold" pitchFamily="2" charset="-7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70840">
                <a:tc>
                  <a:txBody>
                    <a:bodyPr/>
                    <a:lstStyle/>
                    <a:p>
                      <a:pPr algn="ctr" rtl="1"/>
                      <a:r>
                        <a:rPr lang="ar-SA" sz="2300" b="0" dirty="0" smtClean="0">
                          <a:cs typeface="AL-Mohanad Bold" pitchFamily="2" charset="-78"/>
                        </a:rPr>
                        <a:t>فائض النشاط</a:t>
                      </a:r>
                      <a:endParaRPr lang="ar-SA" sz="2300" b="0" dirty="0">
                        <a:cs typeface="AL-Mohanad Bold" pitchFamily="2" charset="-7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1"/>
                      <a:endParaRPr lang="ar-SA" sz="2300" b="0" dirty="0">
                        <a:cs typeface="AL-Mohanad Bold" pitchFamily="2" charset="-7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1"/>
                      <a:r>
                        <a:rPr lang="ar-SA" sz="2300" b="0" dirty="0" smtClean="0">
                          <a:cs typeface="AL-Mohanad Bold" pitchFamily="2" charset="-78"/>
                        </a:rPr>
                        <a:t>*</a:t>
                      </a:r>
                      <a:endParaRPr lang="ar-SA" sz="2300" b="0" dirty="0">
                        <a:cs typeface="AL-Mohanad Bold" pitchFamily="2" charset="-7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70840">
                <a:tc>
                  <a:txBody>
                    <a:bodyPr/>
                    <a:lstStyle/>
                    <a:p>
                      <a:pPr algn="ctr" rtl="1"/>
                      <a:r>
                        <a:rPr lang="ar-SA" sz="2300" b="0" dirty="0" smtClean="0">
                          <a:cs typeface="AL-Mohanad Bold" pitchFamily="2" charset="-78"/>
                        </a:rPr>
                        <a:t>الإيرادات</a:t>
                      </a:r>
                      <a:endParaRPr lang="ar-SA" sz="2300" b="0" dirty="0">
                        <a:cs typeface="AL-Mohanad Bold" pitchFamily="2" charset="-7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1"/>
                      <a:endParaRPr lang="ar-SA" sz="2300" b="0" dirty="0">
                        <a:cs typeface="AL-Mohanad Bold" pitchFamily="2" charset="-7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1"/>
                      <a:r>
                        <a:rPr lang="ar-SA" sz="2300" b="0" dirty="0" smtClean="0">
                          <a:cs typeface="AL-Mohanad Bold" pitchFamily="2" charset="-78"/>
                        </a:rPr>
                        <a:t>*</a:t>
                      </a:r>
                      <a:endParaRPr lang="ar-SA" sz="2300" b="0" dirty="0">
                        <a:cs typeface="AL-Mohanad Bold" pitchFamily="2" charset="-7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Tree>
    <p:extLst>
      <p:ext uri="{BB962C8B-B14F-4D97-AF65-F5344CB8AC3E}">
        <p14:creationId xmlns:p14="http://schemas.microsoft.com/office/powerpoint/2010/main" val="71743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val="790405523"/>
              </p:ext>
            </p:extLst>
          </p:nvPr>
        </p:nvGraphicFramePr>
        <p:xfrm>
          <a:off x="921490" y="2914895"/>
          <a:ext cx="7570380" cy="2472265"/>
        </p:xfrm>
        <a:graphic>
          <a:graphicData uri="http://schemas.openxmlformats.org/drawingml/2006/table">
            <a:tbl>
              <a:tblPr rtl="1" firstRow="1" bandRow="1">
                <a:tableStyleId>{5C22544A-7EE6-4342-B048-85BDC9FD1C3A}</a:tableStyleId>
              </a:tblPr>
              <a:tblGrid>
                <a:gridCol w="1261730"/>
                <a:gridCol w="1261730"/>
                <a:gridCol w="1261730"/>
                <a:gridCol w="1261730"/>
                <a:gridCol w="1261730"/>
                <a:gridCol w="1261730"/>
              </a:tblGrid>
              <a:tr h="494453">
                <a:tc rowSpan="2">
                  <a:txBody>
                    <a:bodyPr/>
                    <a:lstStyle/>
                    <a:p>
                      <a:pPr algn="ctr" rtl="1"/>
                      <a:r>
                        <a:rPr lang="ar-SA" sz="1900" b="0" dirty="0" smtClean="0">
                          <a:cs typeface="AL-Mohanad Bold" pitchFamily="2" charset="-78"/>
                        </a:rPr>
                        <a:t>التاريخ</a:t>
                      </a:r>
                      <a:endParaRPr lang="ar-SA" sz="1900" b="0" dirty="0">
                        <a:cs typeface="AL-Mohanad Bol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rowSpan="2">
                  <a:txBody>
                    <a:bodyPr/>
                    <a:lstStyle/>
                    <a:p>
                      <a:pPr algn="ctr" rtl="1"/>
                      <a:r>
                        <a:rPr lang="ar-SA" sz="1900" b="0" dirty="0" smtClean="0">
                          <a:cs typeface="AL-Mohanad Bold" pitchFamily="2" charset="-78"/>
                        </a:rPr>
                        <a:t>رقم القيد </a:t>
                      </a:r>
                      <a:endParaRPr lang="ar-SA" sz="1900" b="0" dirty="0">
                        <a:cs typeface="AL-Mohanad Bol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rowSpan="2">
                  <a:txBody>
                    <a:bodyPr/>
                    <a:lstStyle/>
                    <a:p>
                      <a:pPr algn="ctr" rtl="1"/>
                      <a:r>
                        <a:rPr lang="ar-SA" sz="1900" b="0" dirty="0" smtClean="0">
                          <a:cs typeface="AL-Mohanad Bold" pitchFamily="2" charset="-78"/>
                        </a:rPr>
                        <a:t>اسم الحساب</a:t>
                      </a:r>
                      <a:endParaRPr lang="ar-SA" sz="1900" b="0" dirty="0">
                        <a:cs typeface="AL-Mohanad Bol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rowSpan="2">
                  <a:txBody>
                    <a:bodyPr/>
                    <a:lstStyle/>
                    <a:p>
                      <a:pPr algn="ctr" rtl="1"/>
                      <a:r>
                        <a:rPr lang="ar-SA" sz="1900" b="0" dirty="0" smtClean="0">
                          <a:cs typeface="AL-Mohanad Bold" pitchFamily="2" charset="-78"/>
                        </a:rPr>
                        <a:t>البيان </a:t>
                      </a:r>
                      <a:endParaRPr lang="ar-SA" sz="1900" b="0" dirty="0">
                        <a:cs typeface="AL-Mohanad Bol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2">
                  <a:txBody>
                    <a:bodyPr/>
                    <a:lstStyle/>
                    <a:p>
                      <a:pPr algn="ctr" rtl="1"/>
                      <a:r>
                        <a:rPr lang="ar-SA" sz="1900" b="0" dirty="0" smtClean="0">
                          <a:cs typeface="AL-Mohanad Bold" pitchFamily="2" charset="-78"/>
                        </a:rPr>
                        <a:t>المبلغ</a:t>
                      </a:r>
                      <a:endParaRPr lang="ar-SA" sz="1900" b="0" dirty="0">
                        <a:cs typeface="AL-Mohanad Bol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pPr rtl="1"/>
                      <a:endParaRPr lang="ar-SA" sz="1400" b="0" dirty="0">
                        <a:cs typeface="AL-Mohanad Bold" pitchFamily="2" charset="-78"/>
                      </a:endParaRPr>
                    </a:p>
                  </a:txBody>
                  <a:tcPr/>
                </a:tc>
              </a:tr>
              <a:tr h="494453">
                <a:tc vMerge="1">
                  <a:txBody>
                    <a:bodyPr/>
                    <a:lstStyle/>
                    <a:p>
                      <a:pPr rtl="1"/>
                      <a:endParaRPr lang="ar-SA" sz="1400" b="0" dirty="0">
                        <a:cs typeface="AL-Mohanad Bold" pitchFamily="2" charset="-78"/>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vMerge="1">
                  <a:txBody>
                    <a:bodyPr/>
                    <a:lstStyle/>
                    <a:p>
                      <a:pPr rtl="1"/>
                      <a:endParaRPr lang="ar-SA" sz="1400" b="0" dirty="0">
                        <a:cs typeface="AL-Mohanad Bold" pitchFamily="2" charset="-78"/>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vMerge="1">
                  <a:txBody>
                    <a:bodyPr/>
                    <a:lstStyle/>
                    <a:p>
                      <a:pPr rtl="1"/>
                      <a:endParaRPr lang="ar-SA"/>
                    </a:p>
                  </a:txBody>
                  <a:tcPr/>
                </a:tc>
                <a:tc vMerge="1">
                  <a:txBody>
                    <a:bodyPr/>
                    <a:lstStyle/>
                    <a:p>
                      <a:pPr rtl="1"/>
                      <a:endParaRPr lang="ar-SA" sz="1400" b="0" dirty="0">
                        <a:cs typeface="AL-Mohanad Bold" pitchFamily="2" charset="-78"/>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1"/>
                      <a:r>
                        <a:rPr lang="ar-SA" sz="1900" b="0" dirty="0" smtClean="0">
                          <a:cs typeface="AL-Mohanad Bold" pitchFamily="2" charset="-78"/>
                        </a:rPr>
                        <a:t>مدين</a:t>
                      </a:r>
                      <a:endParaRPr lang="ar-SA" sz="1900" b="0" dirty="0">
                        <a:cs typeface="AL-Mohanad Bol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1"/>
                      <a:r>
                        <a:rPr lang="ar-SA" sz="1900" b="0" dirty="0" smtClean="0">
                          <a:cs typeface="AL-Mohanad Bold" pitchFamily="2" charset="-78"/>
                        </a:rPr>
                        <a:t>دائن</a:t>
                      </a:r>
                      <a:endParaRPr lang="ar-SA" sz="1900" b="0" dirty="0">
                        <a:cs typeface="AL-Mohanad Bol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494453">
                <a:tc>
                  <a:txBody>
                    <a:bodyPr/>
                    <a:lstStyle/>
                    <a:p>
                      <a:pPr algn="ctr" rtl="1"/>
                      <a:endParaRPr lang="ar-SA" sz="1900" b="0">
                        <a:cs typeface="AL-Mohanad Bol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1"/>
                      <a:endParaRPr lang="ar-SA" sz="1900" b="0">
                        <a:cs typeface="AL-Mohanad Bol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1"/>
                      <a:endParaRPr lang="ar-SA" sz="1900" b="0">
                        <a:cs typeface="AL-Mohanad Bol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1"/>
                      <a:endParaRPr lang="ar-SA" sz="1900" b="0">
                        <a:cs typeface="AL-Mohanad Bol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1"/>
                      <a:endParaRPr lang="ar-SA" sz="1900" b="0" dirty="0">
                        <a:cs typeface="AL-Mohanad Bol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1"/>
                      <a:endParaRPr lang="ar-SA" sz="1900" b="0" dirty="0">
                        <a:cs typeface="AL-Mohanad Bol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r>
              <a:tr h="494453">
                <a:tc>
                  <a:txBody>
                    <a:bodyPr/>
                    <a:lstStyle/>
                    <a:p>
                      <a:pPr algn="ctr" rtl="1"/>
                      <a:endParaRPr lang="ar-SA" sz="1900" b="0">
                        <a:cs typeface="AL-Mohanad Bol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1"/>
                      <a:endParaRPr lang="ar-SA" sz="1900" b="0">
                        <a:cs typeface="AL-Mohanad Bol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1"/>
                      <a:endParaRPr lang="ar-SA" sz="1900" b="0">
                        <a:cs typeface="AL-Mohanad Bol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1"/>
                      <a:endParaRPr lang="ar-SA" sz="1900" b="0">
                        <a:cs typeface="AL-Mohanad Bol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1"/>
                      <a:endParaRPr lang="ar-SA" sz="1900" b="0" dirty="0">
                        <a:cs typeface="AL-Mohanad Bol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1"/>
                      <a:endParaRPr lang="ar-SA" sz="1900" b="0" dirty="0">
                        <a:cs typeface="AL-Mohanad Bol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r>
              <a:tr h="494453">
                <a:tc gridSpan="4">
                  <a:txBody>
                    <a:bodyPr/>
                    <a:lstStyle/>
                    <a:p>
                      <a:pPr algn="ctr" rtl="1"/>
                      <a:r>
                        <a:rPr lang="ar-SA" sz="1900" b="0" dirty="0" smtClean="0">
                          <a:cs typeface="AL-Mohanad Bold" pitchFamily="2" charset="-78"/>
                        </a:rPr>
                        <a:t>الاجمالي</a:t>
                      </a:r>
                      <a:endParaRPr lang="ar-SA" sz="1900" b="0" dirty="0">
                        <a:cs typeface="AL-Mohanad Bol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90000"/>
                      </a:schemeClr>
                    </a:solidFill>
                  </a:tcPr>
                </a:tc>
                <a:tc hMerge="1">
                  <a:txBody>
                    <a:bodyPr/>
                    <a:lstStyle/>
                    <a:p>
                      <a:pPr rtl="1"/>
                      <a:endParaRPr lang="ar-SA" dirty="0"/>
                    </a:p>
                  </a:txBody>
                  <a:tcPr/>
                </a:tc>
                <a:tc hMerge="1">
                  <a:txBody>
                    <a:bodyPr/>
                    <a:lstStyle/>
                    <a:p>
                      <a:pPr rtl="1"/>
                      <a:endParaRPr lang="ar-SA"/>
                    </a:p>
                  </a:txBody>
                  <a:tcPr/>
                </a:tc>
                <a:tc hMerge="1">
                  <a:txBody>
                    <a:bodyPr/>
                    <a:lstStyle/>
                    <a:p>
                      <a:pPr rtl="1"/>
                      <a:endParaRPr lang="ar-SA" dirty="0"/>
                    </a:p>
                  </a:txBody>
                  <a:tcPr/>
                </a:tc>
                <a:tc>
                  <a:txBody>
                    <a:bodyPr/>
                    <a:lstStyle/>
                    <a:p>
                      <a:pPr algn="ctr" rtl="1"/>
                      <a:endParaRPr lang="ar-SA" sz="1900" b="0" dirty="0">
                        <a:cs typeface="AL-Mohanad Bol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1"/>
                      <a:endParaRPr lang="ar-SA" sz="1900" b="0" dirty="0">
                        <a:cs typeface="AL-Mohanad Bol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r>
            </a:tbl>
          </a:graphicData>
        </a:graphic>
      </p:graphicFrame>
      <p:graphicFrame>
        <p:nvGraphicFramePr>
          <p:cNvPr id="5" name="رسم تخطيطي 4"/>
          <p:cNvGraphicFramePr/>
          <p:nvPr>
            <p:extLst>
              <p:ext uri="{D42A27DB-BD31-4B8C-83A1-F6EECF244321}">
                <p14:modId xmlns:p14="http://schemas.microsoft.com/office/powerpoint/2010/main" val="1283367562"/>
              </p:ext>
            </p:extLst>
          </p:nvPr>
        </p:nvGraphicFramePr>
        <p:xfrm>
          <a:off x="1525181" y="1120863"/>
          <a:ext cx="6096000" cy="886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739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35392" y="2696115"/>
            <a:ext cx="8016161" cy="1077026"/>
          </a:xfrm>
          <a:prstGeom prst="rect">
            <a:avLst/>
          </a:prstGeom>
        </p:spPr>
        <p:txBody>
          <a:bodyPr wrap="square">
            <a:spAutoFit/>
          </a:bodyPr>
          <a:lstStyle/>
          <a:p>
            <a:pPr algn="just"/>
            <a:r>
              <a:rPr lang="ar-SA" sz="2133" dirty="0">
                <a:solidFill>
                  <a:srgbClr val="000000"/>
                </a:solidFill>
                <a:latin typeface="MinionPro-Regular" panose="02040503050201020203" pitchFamily="18" charset="0"/>
                <a:cs typeface="AL-Mohanad" pitchFamily="2" charset="-78"/>
              </a:rPr>
              <a:t>ويقصد به ترحيل وترتيب للبيانات التي سبق إثباتها بدفتر اليومية وتصنيفها في مجموعات متجانسة بحيث تعبر كل مجموعة منها عن معلومات ذات طبيعة واحده خاصة بشيء واحد ويتم ذلك بالترحيل من دفتر اليومية إلى الحسابات المختصة بدفتر الأستاذ العام </a:t>
            </a:r>
            <a:r>
              <a:rPr lang="ar-SA" sz="2133" dirty="0" smtClean="0">
                <a:solidFill>
                  <a:srgbClr val="000000"/>
                </a:solidFill>
                <a:latin typeface="MinionPro-Regular" panose="02040503050201020203" pitchFamily="18" charset="0"/>
                <a:cs typeface="AL-Mohanad" pitchFamily="2" charset="-78"/>
              </a:rPr>
              <a:t>.</a:t>
            </a:r>
            <a:endParaRPr lang="ar-SA" sz="2133" dirty="0">
              <a:solidFill>
                <a:srgbClr val="000000"/>
              </a:solidFill>
              <a:latin typeface="MinionPro-Regular" panose="02040503050201020203" pitchFamily="18" charset="0"/>
              <a:cs typeface="AL-Mohanad" pitchFamily="2" charset="-78"/>
            </a:endParaRPr>
          </a:p>
        </p:txBody>
      </p:sp>
      <p:graphicFrame>
        <p:nvGraphicFramePr>
          <p:cNvPr id="4" name="رسم تخطيطي 3"/>
          <p:cNvGraphicFramePr/>
          <p:nvPr>
            <p:extLst>
              <p:ext uri="{D42A27DB-BD31-4B8C-83A1-F6EECF244321}">
                <p14:modId xmlns:p14="http://schemas.microsoft.com/office/powerpoint/2010/main" val="1678738953"/>
              </p:ext>
            </p:extLst>
          </p:nvPr>
        </p:nvGraphicFramePr>
        <p:xfrm>
          <a:off x="1595472" y="1211593"/>
          <a:ext cx="6096000" cy="693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61538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رسم تخطيطي 6"/>
          <p:cNvGraphicFramePr/>
          <p:nvPr>
            <p:extLst>
              <p:ext uri="{D42A27DB-BD31-4B8C-83A1-F6EECF244321}">
                <p14:modId xmlns:p14="http://schemas.microsoft.com/office/powerpoint/2010/main" val="3546902101"/>
              </p:ext>
            </p:extLst>
          </p:nvPr>
        </p:nvGraphicFramePr>
        <p:xfrm>
          <a:off x="1646273" y="1186193"/>
          <a:ext cx="6096000" cy="693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مستطيل 3"/>
          <p:cNvSpPr/>
          <p:nvPr/>
        </p:nvSpPr>
        <p:spPr>
          <a:xfrm>
            <a:off x="541867" y="2161713"/>
            <a:ext cx="8229597" cy="1733488"/>
          </a:xfrm>
          <a:prstGeom prst="rect">
            <a:avLst/>
          </a:prstGeom>
        </p:spPr>
        <p:txBody>
          <a:bodyPr wrap="square">
            <a:spAutoFit/>
          </a:bodyPr>
          <a:lstStyle/>
          <a:p>
            <a:pPr algn="just"/>
            <a:r>
              <a:rPr lang="ar-SA" sz="2133" dirty="0">
                <a:cs typeface="AL-Mohanad" pitchFamily="2" charset="-78"/>
              </a:rPr>
              <a:t>يعطى لكل حساب فرعي في دليل الحسابات صفحة على الأقل حيثُ يكتب </a:t>
            </a:r>
            <a:r>
              <a:rPr lang="ar-SA" sz="2133" dirty="0" err="1">
                <a:cs typeface="AL-Mohanad" pitchFamily="2" charset="-78"/>
              </a:rPr>
              <a:t>إسم</a:t>
            </a:r>
            <a:r>
              <a:rPr lang="ar-SA" sz="2133" dirty="0">
                <a:cs typeface="AL-Mohanad" pitchFamily="2" charset="-78"/>
              </a:rPr>
              <a:t> الحسابات في رأس الصفحة، وبالتالي فهو يعطينا حركة كل حساب فرعي في المعهد، وي</a:t>
            </a:r>
            <a:r>
              <a:rPr lang="ar-SA" sz="2133" dirty="0">
                <a:latin typeface="MinionPro-Regular" panose="02040503050201020203" pitchFamily="18" charset="0"/>
                <a:cs typeface="AL-Mohanad" pitchFamily="2" charset="-78"/>
              </a:rPr>
              <a:t>تم فيه ترحيل كل عملية إلى الحساب الخاص بها من واقع السندات، كما يتم فيه عملية تحديد رصيد كل حساب فرعي، ويساعد في التأكد من صحة البيانات عند مطابقة مجموع الحسابات الفرعية لكل حساب رئيسي مع المجموع المبين في اليومية العامة.</a:t>
            </a:r>
            <a:endParaRPr lang="ar-SA" sz="2133" dirty="0">
              <a:cs typeface="AL-Mohanad" pitchFamily="2" charset="-78"/>
            </a:endParaRPr>
          </a:p>
        </p:txBody>
      </p:sp>
    </p:spTree>
    <p:extLst>
      <p:ext uri="{BB962C8B-B14F-4D97-AF65-F5344CB8AC3E}">
        <p14:creationId xmlns:p14="http://schemas.microsoft.com/office/powerpoint/2010/main" val="27674375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44521" y="1540798"/>
            <a:ext cx="8572503" cy="748795"/>
          </a:xfrm>
          <a:prstGeom prst="rect">
            <a:avLst/>
          </a:prstGeom>
        </p:spPr>
        <p:txBody>
          <a:bodyPr wrap="square">
            <a:spAutoFit/>
          </a:bodyPr>
          <a:lstStyle/>
          <a:p>
            <a:pPr marL="380990" indent="-380990" algn="just">
              <a:buFont typeface="Arial" panose="020B0604020202020204" pitchFamily="34" charset="0"/>
              <a:buChar char="•"/>
            </a:pPr>
            <a:r>
              <a:rPr lang="ar-SA" sz="2133" dirty="0">
                <a:solidFill>
                  <a:schemeClr val="accent5"/>
                </a:solidFill>
                <a:cs typeface="AL-Mohanad Bold" pitchFamily="2" charset="-78"/>
              </a:rPr>
              <a:t>حساب / إيرادات النشاط: </a:t>
            </a:r>
            <a:r>
              <a:rPr lang="ar-SA" sz="2133" dirty="0">
                <a:cs typeface="AL-Mohanad" pitchFamily="2" charset="-78"/>
              </a:rPr>
              <a:t>يفتح هذا الحساب لغرض تسجيل إيرادات المعهد نتيجة لممارسة نشاطه ومن خلال هذا الحساب يستطيع المعد معرفة مقدار الإيرادات وعلى مستوى كل بند .</a:t>
            </a:r>
          </a:p>
        </p:txBody>
      </p:sp>
      <p:graphicFrame>
        <p:nvGraphicFramePr>
          <p:cNvPr id="4" name="جدول 3"/>
          <p:cNvGraphicFramePr>
            <a:graphicFrameLocks noGrp="1"/>
          </p:cNvGraphicFramePr>
          <p:nvPr>
            <p:extLst>
              <p:ext uri="{D42A27DB-BD31-4B8C-83A1-F6EECF244321}">
                <p14:modId xmlns:p14="http://schemas.microsoft.com/office/powerpoint/2010/main" val="276044709"/>
              </p:ext>
            </p:extLst>
          </p:nvPr>
        </p:nvGraphicFramePr>
        <p:xfrm>
          <a:off x="193288" y="2517366"/>
          <a:ext cx="8364393" cy="2842116"/>
        </p:xfrm>
        <a:graphic>
          <a:graphicData uri="http://schemas.openxmlformats.org/drawingml/2006/table">
            <a:tbl>
              <a:tblPr rtl="1" firstRow="1" bandRow="1">
                <a:tableStyleId>{5C22544A-7EE6-4342-B048-85BDC9FD1C3A}</a:tableStyleId>
              </a:tblPr>
              <a:tblGrid>
                <a:gridCol w="811530"/>
                <a:gridCol w="601936"/>
                <a:gridCol w="795454"/>
                <a:gridCol w="572429"/>
                <a:gridCol w="721112"/>
                <a:gridCol w="817757"/>
                <a:gridCol w="825190"/>
                <a:gridCol w="906966"/>
                <a:gridCol w="847492"/>
                <a:gridCol w="728547"/>
                <a:gridCol w="735980"/>
              </a:tblGrid>
              <a:tr h="436209">
                <a:tc gridSpan="11">
                  <a:txBody>
                    <a:bodyPr/>
                    <a:lstStyle/>
                    <a:p>
                      <a:pPr algn="ctr" rtl="1"/>
                      <a:r>
                        <a:rPr lang="ar-SA" sz="1800" b="0" i="0" u="none" strike="noStrike" kern="1200" baseline="0" dirty="0" smtClean="0">
                          <a:solidFill>
                            <a:schemeClr val="lt1"/>
                          </a:solidFill>
                          <a:latin typeface="+mn-lt"/>
                          <a:ea typeface="+mn-ea"/>
                          <a:cs typeface="AL-Mohanad Bold" pitchFamily="2" charset="-78"/>
                        </a:rPr>
                        <a:t>حساب / الايرادات المباشرة</a:t>
                      </a:r>
                      <a:endParaRPr lang="ar-SA" sz="1800" dirty="0">
                        <a:cs typeface="AL-Mohanad Bol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pPr rtl="1"/>
                      <a:endParaRPr lang="ar-SA" dirty="0"/>
                    </a:p>
                  </a:txBody>
                  <a:tcPr/>
                </a:tc>
                <a:tc hMerge="1">
                  <a:txBody>
                    <a:bodyPr/>
                    <a:lstStyle/>
                    <a:p>
                      <a:pPr rtl="1"/>
                      <a:endParaRPr lang="ar-SA" dirty="0"/>
                    </a:p>
                  </a:txBody>
                  <a:tcPr/>
                </a:tc>
                <a:tc hMerge="1">
                  <a:txBody>
                    <a:bodyPr/>
                    <a:lstStyle/>
                    <a:p>
                      <a:pPr rtl="1"/>
                      <a:endParaRPr lang="ar-SA" dirty="0"/>
                    </a:p>
                  </a:txBody>
                  <a:tcPr/>
                </a:tc>
                <a:tc hMerge="1">
                  <a:txBody>
                    <a:bodyPr/>
                    <a:lstStyle/>
                    <a:p>
                      <a:pPr rtl="1"/>
                      <a:endParaRPr lang="ar-SA" dirty="0"/>
                    </a:p>
                  </a:txBody>
                  <a:tcPr/>
                </a:tc>
                <a:tc hMerge="1">
                  <a:txBody>
                    <a:bodyPr/>
                    <a:lstStyle/>
                    <a:p>
                      <a:pPr rtl="1"/>
                      <a:endParaRPr lang="ar-SA" dirty="0"/>
                    </a:p>
                  </a:txBody>
                  <a:tcPr/>
                </a:tc>
                <a:tc hMerge="1">
                  <a:txBody>
                    <a:bodyPr/>
                    <a:lstStyle/>
                    <a:p>
                      <a:pPr rtl="1"/>
                      <a:endParaRPr lang="ar-SA" dirty="0"/>
                    </a:p>
                  </a:txBody>
                  <a:tcPr/>
                </a:tc>
                <a:tc hMerge="1">
                  <a:txBody>
                    <a:bodyPr/>
                    <a:lstStyle/>
                    <a:p>
                      <a:pPr rtl="1"/>
                      <a:endParaRPr lang="ar-SA" dirty="0"/>
                    </a:p>
                  </a:txBody>
                  <a:tcPr/>
                </a:tc>
                <a:tc hMerge="1">
                  <a:txBody>
                    <a:bodyPr/>
                    <a:lstStyle/>
                    <a:p>
                      <a:pPr rtl="1"/>
                      <a:endParaRPr lang="ar-SA" dirty="0"/>
                    </a:p>
                  </a:txBody>
                  <a:tcPr/>
                </a:tc>
                <a:tc hMerge="1">
                  <a:txBody>
                    <a:bodyPr/>
                    <a:lstStyle/>
                    <a:p>
                      <a:pPr algn="ctr" rtl="1"/>
                      <a:endParaRPr lang="ar-SA" sz="1800" dirty="0">
                        <a:cs typeface="AL-Mohanad Bol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pPr rtl="1"/>
                      <a:endParaRPr lang="ar-SA"/>
                    </a:p>
                  </a:txBody>
                  <a:tcPr/>
                </a:tc>
              </a:tr>
              <a:tr h="944880">
                <a:tc>
                  <a:txBody>
                    <a:bodyPr/>
                    <a:lstStyle/>
                    <a:p>
                      <a:pPr algn="ctr" rtl="1"/>
                      <a:r>
                        <a:rPr lang="ar-SA" sz="1600" dirty="0" smtClean="0">
                          <a:cs typeface="AL-Mohanad" pitchFamily="2" charset="-78"/>
                        </a:rPr>
                        <a:t>تاريخ</a:t>
                      </a:r>
                      <a:endParaRPr lang="ar-SA" sz="16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1"/>
                      <a:r>
                        <a:rPr lang="ar-SA" sz="1600" dirty="0" smtClean="0">
                          <a:cs typeface="AL-Mohanad" pitchFamily="2" charset="-78"/>
                        </a:rPr>
                        <a:t>بيان</a:t>
                      </a:r>
                      <a:endParaRPr lang="ar-SA" sz="16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1"/>
                      <a:r>
                        <a:rPr lang="ar-SA" sz="1600" dirty="0" smtClean="0">
                          <a:cs typeface="AL-Mohanad" pitchFamily="2" charset="-78"/>
                        </a:rPr>
                        <a:t>رقم قيد اليومية</a:t>
                      </a:r>
                      <a:endParaRPr lang="ar-SA" sz="16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1"/>
                      <a:r>
                        <a:rPr lang="ar-SA" sz="1600" dirty="0" smtClean="0">
                          <a:cs typeface="AL-Mohanad" pitchFamily="2" charset="-78"/>
                        </a:rPr>
                        <a:t>المبلغ</a:t>
                      </a:r>
                      <a:endParaRPr lang="ar-SA" sz="16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1"/>
                      <a:r>
                        <a:rPr lang="ar-SA" sz="1600" dirty="0" smtClean="0">
                          <a:cs typeface="AL-Mohanad" pitchFamily="2" charset="-78"/>
                        </a:rPr>
                        <a:t>إيرادات المبيعات</a:t>
                      </a:r>
                      <a:endParaRPr lang="ar-SA" sz="16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1"/>
                      <a:r>
                        <a:rPr lang="ar-SA" sz="1600" dirty="0" smtClean="0">
                          <a:cs typeface="AL-Mohanad" pitchFamily="2" charset="-78"/>
                        </a:rPr>
                        <a:t>إيرادات التدريب</a:t>
                      </a:r>
                      <a:endParaRPr lang="ar-SA" sz="16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1"/>
                      <a:r>
                        <a:rPr lang="ar-SA" sz="1600" dirty="0" smtClean="0">
                          <a:cs typeface="AL-Mohanad" pitchFamily="2" charset="-78"/>
                        </a:rPr>
                        <a:t>دعم الأفراد أو تجار</a:t>
                      </a:r>
                      <a:endParaRPr lang="ar-SA" sz="16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1"/>
                      <a:r>
                        <a:rPr lang="ar-SA" sz="1600" dirty="0" smtClean="0">
                          <a:cs typeface="AL-Mohanad" pitchFamily="2" charset="-78"/>
                        </a:rPr>
                        <a:t>دعم مؤسسات</a:t>
                      </a:r>
                      <a:r>
                        <a:rPr lang="ar-SA" sz="1600" baseline="0" dirty="0" smtClean="0">
                          <a:cs typeface="AL-Mohanad" pitchFamily="2" charset="-78"/>
                        </a:rPr>
                        <a:t> مانحة</a:t>
                      </a:r>
                      <a:endParaRPr lang="ar-SA" sz="16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1"/>
                      <a:r>
                        <a:rPr lang="ar-SA" sz="1600" dirty="0" smtClean="0">
                          <a:cs typeface="AL-Mohanad" pitchFamily="2" charset="-78"/>
                        </a:rPr>
                        <a:t>دعم حكومي سنوي</a:t>
                      </a:r>
                      <a:endParaRPr lang="ar-SA" sz="16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1"/>
                      <a:r>
                        <a:rPr lang="ar-SA" sz="1600" dirty="0" smtClean="0">
                          <a:cs typeface="AL-Mohanad" pitchFamily="2" charset="-78"/>
                        </a:rPr>
                        <a:t>إيرادات بيع أصول</a:t>
                      </a:r>
                      <a:endParaRPr lang="ar-SA" sz="16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1"/>
                      <a:r>
                        <a:rPr lang="ar-SA" sz="1600" dirty="0" smtClean="0">
                          <a:cs typeface="AL-Mohanad" pitchFamily="2" charset="-78"/>
                        </a:rPr>
                        <a:t>إيرادات أخرى</a:t>
                      </a:r>
                      <a:endParaRPr lang="ar-SA" sz="16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436209">
                <a:tc>
                  <a:txBody>
                    <a:bodyPr/>
                    <a:lstStyle/>
                    <a:p>
                      <a:pPr algn="ctr" rtl="1"/>
                      <a:endParaRPr lang="ar-SA" sz="180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1"/>
                      <a:endParaRPr lang="ar-SA" sz="180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1"/>
                      <a:endParaRPr lang="ar-SA" sz="18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1"/>
                      <a:endParaRPr lang="ar-SA" sz="18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1"/>
                      <a:endParaRPr lang="ar-SA" sz="180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1"/>
                      <a:endParaRPr lang="ar-SA" sz="180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1"/>
                      <a:endParaRPr lang="ar-SA" sz="180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1"/>
                      <a:endParaRPr lang="ar-SA" sz="180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1"/>
                      <a:endParaRPr lang="ar-SA" sz="18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1"/>
                      <a:endParaRPr lang="ar-SA" sz="18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1"/>
                      <a:endParaRPr lang="ar-SA" sz="18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r>
              <a:tr h="436209">
                <a:tc>
                  <a:txBody>
                    <a:bodyPr/>
                    <a:lstStyle/>
                    <a:p>
                      <a:pPr algn="ctr" rtl="1"/>
                      <a:endParaRPr lang="ar-SA" sz="180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1"/>
                      <a:endParaRPr lang="ar-SA" sz="180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1"/>
                      <a:endParaRPr lang="ar-SA" sz="180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1"/>
                      <a:endParaRPr lang="ar-SA" sz="18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1"/>
                      <a:endParaRPr lang="ar-SA" sz="18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1"/>
                      <a:endParaRPr lang="ar-SA" sz="180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1"/>
                      <a:endParaRPr lang="ar-SA" sz="180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1"/>
                      <a:endParaRPr lang="ar-SA" sz="180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1"/>
                      <a:endParaRPr lang="ar-SA" sz="18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1"/>
                      <a:endParaRPr lang="ar-SA" sz="18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1"/>
                      <a:endParaRPr lang="ar-SA" sz="18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r>
              <a:tr h="436209">
                <a:tc gridSpan="3">
                  <a:txBody>
                    <a:bodyPr/>
                    <a:lstStyle/>
                    <a:p>
                      <a:pPr algn="ctr" rtl="1"/>
                      <a:r>
                        <a:rPr lang="ar-SA" sz="1800" dirty="0" smtClean="0">
                          <a:cs typeface="AL-Mohanad" pitchFamily="2" charset="-78"/>
                        </a:rPr>
                        <a:t>الاجمالي</a:t>
                      </a:r>
                      <a:endParaRPr lang="ar-SA" sz="18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90000"/>
                      </a:schemeClr>
                    </a:solidFill>
                  </a:tcPr>
                </a:tc>
                <a:tc hMerge="1">
                  <a:txBody>
                    <a:bodyPr/>
                    <a:lstStyle/>
                    <a:p>
                      <a:pPr algn="ctr" rtl="1"/>
                      <a:endParaRPr lang="ar-SA" dirty="0">
                        <a:cs typeface="AL-Mohanad" pitchFamily="2" charset="-7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pPr algn="ctr" rtl="1"/>
                      <a:endParaRPr lang="ar-SA" dirty="0">
                        <a:cs typeface="AL-Mohanad" pitchFamily="2" charset="-7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1"/>
                      <a:endParaRPr lang="ar-SA" sz="18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90000"/>
                      </a:schemeClr>
                    </a:solidFill>
                  </a:tcPr>
                </a:tc>
                <a:tc>
                  <a:txBody>
                    <a:bodyPr/>
                    <a:lstStyle/>
                    <a:p>
                      <a:pPr algn="ctr" rtl="1"/>
                      <a:endParaRPr lang="ar-SA" sz="18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90000"/>
                      </a:schemeClr>
                    </a:solidFill>
                  </a:tcPr>
                </a:tc>
                <a:tc>
                  <a:txBody>
                    <a:bodyPr/>
                    <a:lstStyle/>
                    <a:p>
                      <a:pPr algn="ctr" rtl="1"/>
                      <a:endParaRPr lang="ar-SA" sz="18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90000"/>
                      </a:schemeClr>
                    </a:solidFill>
                  </a:tcPr>
                </a:tc>
                <a:tc>
                  <a:txBody>
                    <a:bodyPr/>
                    <a:lstStyle/>
                    <a:p>
                      <a:pPr algn="ctr" rtl="1"/>
                      <a:endParaRPr lang="ar-SA" sz="18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90000"/>
                      </a:schemeClr>
                    </a:solidFill>
                  </a:tcPr>
                </a:tc>
                <a:tc>
                  <a:txBody>
                    <a:bodyPr/>
                    <a:lstStyle/>
                    <a:p>
                      <a:pPr algn="ctr" rtl="1"/>
                      <a:endParaRPr lang="ar-SA" sz="18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90000"/>
                      </a:schemeClr>
                    </a:solidFill>
                  </a:tcPr>
                </a:tc>
                <a:tc>
                  <a:txBody>
                    <a:bodyPr/>
                    <a:lstStyle/>
                    <a:p>
                      <a:pPr algn="ctr" rtl="1"/>
                      <a:endParaRPr lang="ar-SA" sz="18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90000"/>
                      </a:schemeClr>
                    </a:solidFill>
                  </a:tcPr>
                </a:tc>
                <a:tc>
                  <a:txBody>
                    <a:bodyPr/>
                    <a:lstStyle/>
                    <a:p>
                      <a:pPr algn="ctr" rtl="1"/>
                      <a:endParaRPr lang="ar-SA" sz="18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90000"/>
                      </a:schemeClr>
                    </a:solidFill>
                  </a:tcPr>
                </a:tc>
                <a:tc>
                  <a:txBody>
                    <a:bodyPr/>
                    <a:lstStyle/>
                    <a:p>
                      <a:pPr algn="ctr" rtl="1"/>
                      <a:endParaRPr lang="ar-SA" sz="18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90000"/>
                      </a:schemeClr>
                    </a:solidFill>
                  </a:tcPr>
                </a:tc>
              </a:tr>
            </a:tbl>
          </a:graphicData>
        </a:graphic>
      </p:graphicFrame>
      <p:sp>
        <p:nvSpPr>
          <p:cNvPr id="6" name="مستطيل 5"/>
          <p:cNvSpPr/>
          <p:nvPr/>
        </p:nvSpPr>
        <p:spPr>
          <a:xfrm>
            <a:off x="4396912" y="1079133"/>
            <a:ext cx="728083" cy="461665"/>
          </a:xfrm>
          <a:prstGeom prst="rect">
            <a:avLst/>
          </a:prstGeom>
        </p:spPr>
        <p:txBody>
          <a:bodyPr wrap="none">
            <a:spAutoFit/>
          </a:bodyPr>
          <a:lstStyle/>
          <a:p>
            <a:r>
              <a:rPr lang="ar-SA" sz="2400" dirty="0">
                <a:solidFill>
                  <a:schemeClr val="accent5"/>
                </a:solidFill>
                <a:cs typeface="AL-Mohanad" pitchFamily="2" charset="-78"/>
              </a:rPr>
              <a:t>نموذج</a:t>
            </a:r>
            <a:endParaRPr lang="ar-SA" sz="2400" dirty="0">
              <a:solidFill>
                <a:schemeClr val="accent5"/>
              </a:solidFill>
            </a:endParaRPr>
          </a:p>
        </p:txBody>
      </p:sp>
    </p:spTree>
    <p:extLst>
      <p:ext uri="{BB962C8B-B14F-4D97-AF65-F5344CB8AC3E}">
        <p14:creationId xmlns:p14="http://schemas.microsoft.com/office/powerpoint/2010/main" val="18039479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04797" y="1651530"/>
            <a:ext cx="8415867" cy="748795"/>
          </a:xfrm>
          <a:prstGeom prst="rect">
            <a:avLst/>
          </a:prstGeom>
        </p:spPr>
        <p:txBody>
          <a:bodyPr wrap="square">
            <a:spAutoFit/>
          </a:bodyPr>
          <a:lstStyle/>
          <a:p>
            <a:r>
              <a:rPr lang="ar-SA" sz="2133" dirty="0">
                <a:cs typeface="AL-Mohanad" pitchFamily="2" charset="-78"/>
              </a:rPr>
              <a:t>حساب / مصروفات الدورات التدريبية : يخصص هذا الحساب لتسجيل الأنشطة المتعلقة بالتدريب في المعهد. </a:t>
            </a:r>
          </a:p>
        </p:txBody>
      </p:sp>
      <p:graphicFrame>
        <p:nvGraphicFramePr>
          <p:cNvPr id="3" name="جدول 2"/>
          <p:cNvGraphicFramePr>
            <a:graphicFrameLocks noGrp="1"/>
          </p:cNvGraphicFramePr>
          <p:nvPr>
            <p:extLst>
              <p:ext uri="{D42A27DB-BD31-4B8C-83A1-F6EECF244321}">
                <p14:modId xmlns:p14="http://schemas.microsoft.com/office/powerpoint/2010/main" val="1113215862"/>
              </p:ext>
            </p:extLst>
          </p:nvPr>
        </p:nvGraphicFramePr>
        <p:xfrm>
          <a:off x="596893" y="2431230"/>
          <a:ext cx="8009472" cy="2570595"/>
        </p:xfrm>
        <a:graphic>
          <a:graphicData uri="http://schemas.openxmlformats.org/drawingml/2006/table">
            <a:tbl>
              <a:tblPr rtl="1" firstRow="1" bandRow="1">
                <a:tableStyleId>{5C22544A-7EE6-4342-B048-85BDC9FD1C3A}</a:tableStyleId>
              </a:tblPr>
              <a:tblGrid>
                <a:gridCol w="1001184"/>
                <a:gridCol w="1001184"/>
                <a:gridCol w="1001184"/>
                <a:gridCol w="1001184"/>
                <a:gridCol w="1001184"/>
                <a:gridCol w="1001184"/>
                <a:gridCol w="1001184"/>
                <a:gridCol w="1001184"/>
              </a:tblGrid>
              <a:tr h="396240">
                <a:tc gridSpan="8">
                  <a:txBody>
                    <a:bodyPr/>
                    <a:lstStyle/>
                    <a:p>
                      <a:pPr algn="ctr" rtl="1"/>
                      <a:r>
                        <a:rPr lang="ar-SA" sz="1800" b="0" i="0" u="none" strike="noStrike" kern="1200" baseline="0" dirty="0" smtClean="0">
                          <a:solidFill>
                            <a:schemeClr val="lt1"/>
                          </a:solidFill>
                          <a:latin typeface="+mn-lt"/>
                          <a:ea typeface="+mn-ea"/>
                          <a:cs typeface="AL-Mohanad Bold" pitchFamily="2" charset="-78"/>
                        </a:rPr>
                        <a:t>حساب / مصروفات الدورات التدريبية </a:t>
                      </a:r>
                      <a:endParaRPr lang="ar-SA" sz="1800" dirty="0">
                        <a:cs typeface="AL-Mohanad Bol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pPr rtl="1"/>
                      <a:endParaRPr lang="ar-SA" dirty="0"/>
                    </a:p>
                  </a:txBody>
                  <a:tcPr/>
                </a:tc>
                <a:tc hMerge="1">
                  <a:txBody>
                    <a:bodyPr/>
                    <a:lstStyle/>
                    <a:p>
                      <a:pPr rtl="1"/>
                      <a:endParaRPr lang="ar-SA" dirty="0"/>
                    </a:p>
                  </a:txBody>
                  <a:tcPr/>
                </a:tc>
                <a:tc hMerge="1">
                  <a:txBody>
                    <a:bodyPr/>
                    <a:lstStyle/>
                    <a:p>
                      <a:pPr rtl="1"/>
                      <a:endParaRPr lang="ar-SA" dirty="0"/>
                    </a:p>
                  </a:txBody>
                  <a:tcPr/>
                </a:tc>
                <a:tc hMerge="1">
                  <a:txBody>
                    <a:bodyPr/>
                    <a:lstStyle/>
                    <a:p>
                      <a:pPr rtl="1"/>
                      <a:endParaRPr lang="ar-SA" dirty="0"/>
                    </a:p>
                  </a:txBody>
                  <a:tcPr/>
                </a:tc>
                <a:tc hMerge="1">
                  <a:txBody>
                    <a:bodyPr/>
                    <a:lstStyle/>
                    <a:p>
                      <a:pPr rtl="1"/>
                      <a:endParaRPr lang="ar-SA" dirty="0"/>
                    </a:p>
                  </a:txBody>
                  <a:tcPr/>
                </a:tc>
                <a:tc hMerge="1">
                  <a:txBody>
                    <a:bodyPr/>
                    <a:lstStyle/>
                    <a:p>
                      <a:pPr rtl="1"/>
                      <a:endParaRPr lang="ar-SA" dirty="0"/>
                    </a:p>
                  </a:txBody>
                  <a:tcPr/>
                </a:tc>
                <a:tc hMerge="1">
                  <a:txBody>
                    <a:bodyPr/>
                    <a:lstStyle/>
                    <a:p>
                      <a:pPr rtl="1"/>
                      <a:endParaRPr lang="ar-SA" dirty="0"/>
                    </a:p>
                  </a:txBody>
                  <a:tcPr/>
                </a:tc>
              </a:tr>
              <a:tr h="670560">
                <a:tc>
                  <a:txBody>
                    <a:bodyPr/>
                    <a:lstStyle/>
                    <a:p>
                      <a:pPr algn="ctr" rtl="1"/>
                      <a:r>
                        <a:rPr lang="ar-SA" sz="1800" dirty="0" smtClean="0">
                          <a:cs typeface="AL-Mohanad" pitchFamily="2" charset="-78"/>
                        </a:rPr>
                        <a:t>تاريخ</a:t>
                      </a:r>
                      <a:endParaRPr lang="ar-SA" sz="18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1"/>
                      <a:r>
                        <a:rPr lang="ar-SA" sz="1800" dirty="0" smtClean="0">
                          <a:cs typeface="AL-Mohanad" pitchFamily="2" charset="-78"/>
                        </a:rPr>
                        <a:t>بيان</a:t>
                      </a:r>
                      <a:endParaRPr lang="ar-SA" sz="18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1"/>
                      <a:r>
                        <a:rPr lang="ar-SA" sz="1800" dirty="0" smtClean="0">
                          <a:cs typeface="AL-Mohanad" pitchFamily="2" charset="-78"/>
                        </a:rPr>
                        <a:t>رقم قيد اليومية</a:t>
                      </a:r>
                      <a:endParaRPr lang="ar-SA" sz="18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1"/>
                      <a:r>
                        <a:rPr lang="ar-SA" sz="1800" dirty="0" smtClean="0">
                          <a:cs typeface="AL-Mohanad" pitchFamily="2" charset="-78"/>
                        </a:rPr>
                        <a:t>المبلغ</a:t>
                      </a:r>
                      <a:endParaRPr lang="ar-SA" sz="18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1"/>
                      <a:r>
                        <a:rPr lang="ar-SA" sz="1800" dirty="0" smtClean="0">
                          <a:cs typeface="AL-Mohanad" pitchFamily="2" charset="-78"/>
                        </a:rPr>
                        <a:t> المرتبات والأجور</a:t>
                      </a:r>
                      <a:endParaRPr lang="ar-SA" sz="18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1"/>
                      <a:r>
                        <a:rPr lang="ar-SA" sz="1800" dirty="0" smtClean="0">
                          <a:cs typeface="AL-Mohanad" pitchFamily="2" charset="-78"/>
                        </a:rPr>
                        <a:t>مصروفات الصيانة</a:t>
                      </a:r>
                      <a:endParaRPr lang="ar-SA" sz="18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1"/>
                      <a:r>
                        <a:rPr lang="ar-SA" sz="1800" dirty="0" smtClean="0">
                          <a:cs typeface="AL-Mohanad" pitchFamily="2" charset="-78"/>
                        </a:rPr>
                        <a:t>إعلانات ومطبوعات</a:t>
                      </a:r>
                      <a:endParaRPr lang="ar-SA" sz="18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1"/>
                      <a:r>
                        <a:rPr lang="ar-SA" sz="1800" dirty="0" smtClean="0">
                          <a:cs typeface="AL-Mohanad" pitchFamily="2" charset="-78"/>
                        </a:rPr>
                        <a:t>مصروفات أخرى</a:t>
                      </a:r>
                      <a:endParaRPr lang="ar-SA" sz="18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409825">
                <a:tc>
                  <a:txBody>
                    <a:bodyPr/>
                    <a:lstStyle/>
                    <a:p>
                      <a:pPr algn="ctr" rtl="1"/>
                      <a:endParaRPr lang="ar-SA" sz="18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1"/>
                      <a:endParaRPr lang="ar-SA" sz="18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1"/>
                      <a:endParaRPr lang="ar-SA" sz="18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1"/>
                      <a:endParaRPr lang="ar-SA" sz="18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1"/>
                      <a:endParaRPr lang="ar-SA" sz="18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1"/>
                      <a:endParaRPr lang="ar-SA" sz="18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1"/>
                      <a:endParaRPr lang="ar-SA" sz="18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1"/>
                      <a:endParaRPr lang="ar-SA" sz="18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r>
              <a:tr h="409825">
                <a:tc>
                  <a:txBody>
                    <a:bodyPr/>
                    <a:lstStyle/>
                    <a:p>
                      <a:pPr algn="ctr" rtl="1"/>
                      <a:endParaRPr lang="ar-SA" sz="180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1"/>
                      <a:endParaRPr lang="ar-SA" sz="18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1"/>
                      <a:endParaRPr lang="ar-SA" sz="18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1"/>
                      <a:endParaRPr lang="ar-SA" sz="18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1"/>
                      <a:endParaRPr lang="ar-SA" sz="18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1"/>
                      <a:endParaRPr lang="ar-SA" sz="18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1"/>
                      <a:endParaRPr lang="ar-SA" sz="18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1"/>
                      <a:endParaRPr lang="ar-SA" sz="18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r>
              <a:tr h="409825">
                <a:tc gridSpan="3">
                  <a:txBody>
                    <a:bodyPr/>
                    <a:lstStyle/>
                    <a:p>
                      <a:pPr algn="ctr" rtl="1"/>
                      <a:r>
                        <a:rPr lang="ar-SA" sz="1800" dirty="0" smtClean="0">
                          <a:cs typeface="AL-Mohanad" pitchFamily="2" charset="-78"/>
                        </a:rPr>
                        <a:t>الاجمالي</a:t>
                      </a:r>
                      <a:endParaRPr lang="ar-SA" sz="18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90000"/>
                      </a:schemeClr>
                    </a:solidFill>
                  </a:tcPr>
                </a:tc>
                <a:tc hMerge="1">
                  <a:txBody>
                    <a:bodyPr/>
                    <a:lstStyle/>
                    <a:p>
                      <a:pPr algn="ctr" rtl="1"/>
                      <a:endParaRPr lang="ar-SA" dirty="0">
                        <a:cs typeface="AL-Mohanad" pitchFamily="2" charset="-7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ar-SA"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1"/>
                      <a:endParaRPr lang="ar-SA" sz="18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90000"/>
                      </a:schemeClr>
                    </a:solidFill>
                  </a:tcPr>
                </a:tc>
                <a:tc>
                  <a:txBody>
                    <a:bodyPr/>
                    <a:lstStyle/>
                    <a:p>
                      <a:pPr algn="ctr" rtl="1"/>
                      <a:endParaRPr lang="ar-SA" sz="18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90000"/>
                      </a:schemeClr>
                    </a:solidFill>
                  </a:tcPr>
                </a:tc>
                <a:tc>
                  <a:txBody>
                    <a:bodyPr/>
                    <a:lstStyle/>
                    <a:p>
                      <a:pPr algn="ctr" rtl="1"/>
                      <a:endParaRPr lang="ar-SA" sz="18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90000"/>
                      </a:schemeClr>
                    </a:solidFill>
                  </a:tcPr>
                </a:tc>
                <a:tc>
                  <a:txBody>
                    <a:bodyPr/>
                    <a:lstStyle/>
                    <a:p>
                      <a:pPr algn="ctr" rtl="1"/>
                      <a:endParaRPr lang="ar-SA" sz="18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90000"/>
                      </a:schemeClr>
                    </a:solidFill>
                  </a:tcPr>
                </a:tc>
                <a:tc>
                  <a:txBody>
                    <a:bodyPr/>
                    <a:lstStyle/>
                    <a:p>
                      <a:pPr algn="ctr" rtl="1"/>
                      <a:endParaRPr lang="ar-SA" sz="1800" dirty="0">
                        <a:cs typeface="AL-Mohanad" pitchFamily="2" charset="-78"/>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90000"/>
                      </a:schemeClr>
                    </a:solidFill>
                  </a:tcPr>
                </a:tc>
              </a:tr>
            </a:tbl>
          </a:graphicData>
        </a:graphic>
      </p:graphicFrame>
    </p:spTree>
    <p:extLst>
      <p:ext uri="{BB962C8B-B14F-4D97-AF65-F5344CB8AC3E}">
        <p14:creationId xmlns:p14="http://schemas.microsoft.com/office/powerpoint/2010/main" val="17448039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362200" y="3229404"/>
            <a:ext cx="4572000" cy="477054"/>
          </a:xfrm>
          <a:prstGeom prst="rect">
            <a:avLst/>
          </a:prstGeom>
        </p:spPr>
        <p:txBody>
          <a:bodyPr>
            <a:spAutoFit/>
          </a:bodyPr>
          <a:lstStyle/>
          <a:p>
            <a:pPr algn="ctr"/>
            <a:r>
              <a:rPr lang="ar-SA" sz="2500" dirty="0">
                <a:solidFill>
                  <a:srgbClr val="000000"/>
                </a:solidFill>
                <a:latin typeface="MinionPro-Regular" panose="02040503050201020203" pitchFamily="18" charset="0"/>
                <a:cs typeface="AL-Mohanad" pitchFamily="2" charset="-78"/>
              </a:rPr>
              <a:t>نموذج دفتر الأستاذ العام</a:t>
            </a:r>
          </a:p>
        </p:txBody>
      </p:sp>
    </p:spTree>
    <p:extLst>
      <p:ext uri="{BB962C8B-B14F-4D97-AF65-F5344CB8AC3E}">
        <p14:creationId xmlns:p14="http://schemas.microsoft.com/office/powerpoint/2010/main" val="26609978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p:cNvGraphicFramePr/>
          <p:nvPr>
            <p:extLst>
              <p:ext uri="{D42A27DB-BD31-4B8C-83A1-F6EECF244321}">
                <p14:modId xmlns:p14="http://schemas.microsoft.com/office/powerpoint/2010/main" val="371041063"/>
              </p:ext>
            </p:extLst>
          </p:nvPr>
        </p:nvGraphicFramePr>
        <p:xfrm>
          <a:off x="1354937" y="1410821"/>
          <a:ext cx="6600395" cy="4528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عنوان فرعي 2"/>
          <p:cNvSpPr txBox="1">
            <a:spLocks/>
          </p:cNvSpPr>
          <p:nvPr/>
        </p:nvSpPr>
        <p:spPr>
          <a:xfrm>
            <a:off x="2440722" y="2591921"/>
            <a:ext cx="3752849" cy="673100"/>
          </a:xfrm>
          <a:prstGeom prst="rect">
            <a:avLst/>
          </a:prstGeom>
        </p:spPr>
        <p:txBody>
          <a:bodyPr vert="horz" lIns="121920" tIns="60960" rIns="121920" bIns="60960" rtlCol="1">
            <a:noAutofit/>
          </a:bodyPr>
          <a:lst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ar-SA" sz="4267" dirty="0">
                <a:solidFill>
                  <a:schemeClr val="accent1">
                    <a:lumMod val="75000"/>
                  </a:schemeClr>
                </a:solidFill>
                <a:cs typeface="AdvertisingBold" pitchFamily="2" charset="-78"/>
              </a:rPr>
              <a:t>دليل البرنامج</a:t>
            </a:r>
          </a:p>
        </p:txBody>
      </p:sp>
    </p:spTree>
    <p:extLst>
      <p:ext uri="{BB962C8B-B14F-4D97-AF65-F5344CB8AC3E}">
        <p14:creationId xmlns:p14="http://schemas.microsoft.com/office/powerpoint/2010/main" val="21589826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extLst>
              <p:ext uri="{D42A27DB-BD31-4B8C-83A1-F6EECF244321}">
                <p14:modId xmlns:p14="http://schemas.microsoft.com/office/powerpoint/2010/main" val="1013070460"/>
              </p:ext>
            </p:extLst>
          </p:nvPr>
        </p:nvGraphicFramePr>
        <p:xfrm>
          <a:off x="1553283" y="822939"/>
          <a:ext cx="6096000" cy="886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مستطيل 2"/>
          <p:cNvSpPr/>
          <p:nvPr/>
        </p:nvSpPr>
        <p:spPr>
          <a:xfrm>
            <a:off x="462347" y="2750531"/>
            <a:ext cx="8277872" cy="3374642"/>
          </a:xfrm>
          <a:prstGeom prst="rect">
            <a:avLst/>
          </a:prstGeom>
        </p:spPr>
        <p:txBody>
          <a:bodyPr wrap="square">
            <a:spAutoFit/>
          </a:bodyPr>
          <a:lstStyle/>
          <a:p>
            <a:pPr indent="152396" algn="just"/>
            <a:r>
              <a:rPr lang="ar-SA" sz="2133" dirty="0">
                <a:cs typeface="AL-Mohanad" pitchFamily="2" charset="-78"/>
              </a:rPr>
              <a:t>يعتبر ميزان المراجعة الخطوة التمهيدية الأولى لإعداد القوائم المالية </a:t>
            </a:r>
            <a:r>
              <a:rPr lang="ar-SA" sz="2133" dirty="0">
                <a:solidFill>
                  <a:srgbClr val="000000"/>
                </a:solidFill>
                <a:latin typeface="tahoma" panose="020B0604030504040204" pitchFamily="34" charset="0"/>
                <a:cs typeface="AL-Mohanad" pitchFamily="2" charset="-78"/>
              </a:rPr>
              <a:t>يتم عمل ميزان المراجعة بطريقتين بطريقة المجاميع والأرصدة والذي يؤخذ من دفتر الاستاذ العام ومن ثم يتم عمل التسويات </a:t>
            </a:r>
            <a:r>
              <a:rPr lang="ar-SA" sz="2133" dirty="0" err="1">
                <a:solidFill>
                  <a:srgbClr val="000000"/>
                </a:solidFill>
                <a:latin typeface="tahoma" panose="020B0604030504040204" pitchFamily="34" charset="0"/>
                <a:cs typeface="AL-Mohanad" pitchFamily="2" charset="-78"/>
              </a:rPr>
              <a:t>الجردية</a:t>
            </a:r>
            <a:r>
              <a:rPr lang="ar-SA" sz="2133" dirty="0">
                <a:solidFill>
                  <a:srgbClr val="000000"/>
                </a:solidFill>
                <a:latin typeface="tahoma" panose="020B0604030504040204" pitchFamily="34" charset="0"/>
                <a:cs typeface="AL-Mohanad" pitchFamily="2" charset="-78"/>
              </a:rPr>
              <a:t> ومن بعدها إعداد الميزان النهائي ومن خلاله يتم عمل قائمة الدخل </a:t>
            </a:r>
            <a:r>
              <a:rPr lang="ar-SA" sz="2133" dirty="0" smtClean="0">
                <a:solidFill>
                  <a:srgbClr val="000000"/>
                </a:solidFill>
                <a:latin typeface="tahoma" panose="020B0604030504040204" pitchFamily="34" charset="0"/>
                <a:cs typeface="AL-Mohanad" pitchFamily="2" charset="-78"/>
              </a:rPr>
              <a:t>(إيرادات – مصروفات) وإظهار </a:t>
            </a:r>
            <a:r>
              <a:rPr lang="ar-SA" sz="2133" dirty="0">
                <a:solidFill>
                  <a:srgbClr val="000000"/>
                </a:solidFill>
                <a:latin typeface="tahoma" panose="020B0604030504040204" pitchFamily="34" charset="0"/>
                <a:cs typeface="AL-Mohanad" pitchFamily="2" charset="-78"/>
              </a:rPr>
              <a:t>نتيجة قائمة الدخل من ربح أو خسارة ثم إضافته على الميزانية ( أصول = خصوم + حقوق الملكية )</a:t>
            </a:r>
            <a:endParaRPr lang="ar-SA" sz="2133" dirty="0">
              <a:cs typeface="AL-Mohanad" pitchFamily="2" charset="-78"/>
            </a:endParaRPr>
          </a:p>
          <a:p>
            <a:pPr indent="152396" algn="just"/>
            <a:r>
              <a:rPr lang="ar-SA" sz="2133" dirty="0">
                <a:cs typeface="AL-Mohanad" pitchFamily="2" charset="-78"/>
              </a:rPr>
              <a:t>بعد ترحيل وتسجيل العمليات المالية في دفتر اليومية وترحيلها إلى حساباتها المختصة بالدفتر الأستاذ فإنه يمكن إيجاد رصيد كل حساب من هذه الحسابات ويقصد برصيد حساب معين هو الفرق بين الجانب المدين والدائن الحساب في تاريخ معين وهو تاريخ الترصيد ويتم تحديد طبيعة الرصيد ومسمياته وينقل إلى الطرف الآخر فيكون قبل النقل رصيد مرحل وبعد النقل يطلق عليه رصيد منقول. </a:t>
            </a:r>
          </a:p>
        </p:txBody>
      </p:sp>
      <p:sp>
        <p:nvSpPr>
          <p:cNvPr id="51" name="مستطيل 50"/>
          <p:cNvSpPr/>
          <p:nvPr/>
        </p:nvSpPr>
        <p:spPr>
          <a:xfrm>
            <a:off x="515243" y="1900136"/>
            <a:ext cx="8172080" cy="748795"/>
          </a:xfrm>
          <a:prstGeom prst="rect">
            <a:avLst/>
          </a:prstGeom>
        </p:spPr>
        <p:txBody>
          <a:bodyPr wrap="square">
            <a:spAutoFit/>
          </a:bodyPr>
          <a:lstStyle/>
          <a:p>
            <a:pPr indent="152396" algn="just"/>
            <a:r>
              <a:rPr lang="ar-SA" sz="2133" u="sng" dirty="0">
                <a:cs typeface="AL-Mohanad" pitchFamily="2" charset="-78"/>
              </a:rPr>
              <a:t>ميزان المراجعة : </a:t>
            </a:r>
            <a:r>
              <a:rPr lang="ar-SA" sz="2133" dirty="0">
                <a:cs typeface="AL-Mohanad" pitchFamily="2" charset="-78"/>
              </a:rPr>
              <a:t>هو كشف أو قائمة بجميع الحسابات الظاهرة في سجل الأستاذ العام وأرصدة تلك الحسابات مدينة أو دائنة . </a:t>
            </a:r>
          </a:p>
        </p:txBody>
      </p:sp>
    </p:spTree>
    <p:extLst>
      <p:ext uri="{BB962C8B-B14F-4D97-AF65-F5344CB8AC3E}">
        <p14:creationId xmlns:p14="http://schemas.microsoft.com/office/powerpoint/2010/main" val="247723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05392" y="2280859"/>
            <a:ext cx="8512445" cy="2061718"/>
          </a:xfrm>
          <a:prstGeom prst="rect">
            <a:avLst/>
          </a:prstGeom>
        </p:spPr>
        <p:txBody>
          <a:bodyPr wrap="square">
            <a:spAutoFit/>
          </a:bodyPr>
          <a:lstStyle/>
          <a:p>
            <a:pPr marL="380990" indent="-380990" algn="just">
              <a:buFont typeface="Arial" panose="020B0604020202020204" pitchFamily="34" charset="0"/>
              <a:buChar char="•"/>
            </a:pPr>
            <a:r>
              <a:rPr lang="ar-SA" sz="2133" dirty="0">
                <a:cs typeface="AL-Mohanad" pitchFamily="2" charset="-78"/>
              </a:rPr>
              <a:t>ميزان المراجعة بالمجاميع يكتب فيه المبالغ الإجمالية لكل حساب : مجموع الجانب المدين ومجموع الجانب الدائن لكل حساب.</a:t>
            </a:r>
          </a:p>
          <a:p>
            <a:pPr marL="380990" indent="-380990" algn="just">
              <a:buFont typeface="Arial" panose="020B0604020202020204" pitchFamily="34" charset="0"/>
              <a:buChar char="•"/>
            </a:pPr>
            <a:r>
              <a:rPr lang="ar-SA" sz="2133" dirty="0">
                <a:cs typeface="AL-Mohanad" pitchFamily="2" charset="-78"/>
              </a:rPr>
              <a:t>ميزان المراجعة بالأرصدة يكتب فيه رصيد كل حساب(الفرق بين طرفي الحساب) سيرد فيما يلي توضيحا لإعداد ميزان المراجعة بالأرصدة.</a:t>
            </a:r>
          </a:p>
          <a:p>
            <a:pPr marL="380990" indent="-380990" algn="just">
              <a:buFont typeface="Arial" panose="020B0604020202020204" pitchFamily="34" charset="0"/>
              <a:buChar char="•"/>
            </a:pPr>
            <a:r>
              <a:rPr lang="ar-SA" sz="2133" dirty="0">
                <a:cs typeface="AL-Mohanad" pitchFamily="2" charset="-78"/>
              </a:rPr>
              <a:t>يعد ميزان المراجعة شهريا في قائمة خارج الدفاتر والسجلات ويوقع عليه من المخولين بالتوقيع في المعهد.</a:t>
            </a:r>
          </a:p>
        </p:txBody>
      </p:sp>
      <p:graphicFrame>
        <p:nvGraphicFramePr>
          <p:cNvPr id="5" name="رسم تخطيطي 4"/>
          <p:cNvGraphicFramePr/>
          <p:nvPr>
            <p:extLst>
              <p:ext uri="{D42A27DB-BD31-4B8C-83A1-F6EECF244321}">
                <p14:modId xmlns:p14="http://schemas.microsoft.com/office/powerpoint/2010/main" val="955515752"/>
              </p:ext>
            </p:extLst>
          </p:nvPr>
        </p:nvGraphicFramePr>
        <p:xfrm>
          <a:off x="1713615" y="1035495"/>
          <a:ext cx="6096000" cy="758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099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3417825430"/>
              </p:ext>
            </p:extLst>
          </p:nvPr>
        </p:nvGraphicFramePr>
        <p:xfrm>
          <a:off x="748415" y="949975"/>
          <a:ext cx="7584558" cy="5125212"/>
        </p:xfrm>
        <a:graphic>
          <a:graphicData uri="http://schemas.openxmlformats.org/drawingml/2006/table">
            <a:tbl>
              <a:tblPr rtl="1" firstRow="1" firstCol="1" bandRow="1">
                <a:tableStyleId>{5C22544A-7EE6-4342-B048-85BDC9FD1C3A}</a:tableStyleId>
              </a:tblPr>
              <a:tblGrid>
                <a:gridCol w="1126304"/>
                <a:gridCol w="1001749"/>
                <a:gridCol w="5456505"/>
              </a:tblGrid>
              <a:tr h="319630">
                <a:tc gridSpan="3">
                  <a:txBody>
                    <a:bodyPr/>
                    <a:lstStyle/>
                    <a:p>
                      <a:pPr marL="0" marR="0" algn="ctr" rtl="1">
                        <a:lnSpc>
                          <a:spcPct val="115000"/>
                        </a:lnSpc>
                        <a:spcBef>
                          <a:spcPts val="0"/>
                        </a:spcBef>
                        <a:spcAft>
                          <a:spcPts val="800"/>
                        </a:spcAft>
                      </a:pPr>
                      <a:r>
                        <a:rPr lang="ar-SA" sz="1900" b="0" dirty="0" smtClean="0">
                          <a:effectLst/>
                          <a:latin typeface="Calibri" panose="020F0502020204030204" pitchFamily="34" charset="0"/>
                          <a:ea typeface="Calibri" panose="020F0502020204030204" pitchFamily="34" charset="0"/>
                          <a:cs typeface="AL-Mohanad Bold" pitchFamily="2" charset="-78"/>
                        </a:rPr>
                        <a:t>حساب/ </a:t>
                      </a:r>
                      <a:r>
                        <a:rPr lang="ar-SA" sz="1500" b="0" dirty="0" smtClean="0">
                          <a:effectLst/>
                          <a:latin typeface="Calibri" panose="020F0502020204030204" pitchFamily="34" charset="0"/>
                          <a:ea typeface="Calibri" panose="020F0502020204030204" pitchFamily="34" charset="0"/>
                          <a:cs typeface="AL-Mohanad Bold" pitchFamily="2" charset="-78"/>
                        </a:rPr>
                        <a:t>..........................</a:t>
                      </a:r>
                      <a:r>
                        <a:rPr lang="ar-SA" sz="1900" b="0" dirty="0" smtClean="0">
                          <a:effectLst/>
                          <a:latin typeface="Calibri" panose="020F0502020204030204" pitchFamily="34" charset="0"/>
                          <a:ea typeface="Calibri" panose="020F0502020204030204" pitchFamily="34" charset="0"/>
                          <a:cs typeface="AL-Mohanad Bold" pitchFamily="2" charset="-78"/>
                        </a:rPr>
                        <a:t> ميزان المراجعة للفترة من   </a:t>
                      </a:r>
                      <a:r>
                        <a:rPr lang="ar-SA" sz="1500" b="0" dirty="0" smtClean="0">
                          <a:effectLst/>
                          <a:latin typeface="Calibri" panose="020F0502020204030204" pitchFamily="34" charset="0"/>
                          <a:ea typeface="Calibri" panose="020F0502020204030204" pitchFamily="34" charset="0"/>
                          <a:cs typeface="AL-Mohanad Bold" pitchFamily="2" charset="-78"/>
                        </a:rPr>
                        <a:t>..................</a:t>
                      </a:r>
                      <a:r>
                        <a:rPr lang="ar-SA" sz="1900" b="0" dirty="0" smtClean="0">
                          <a:effectLst/>
                          <a:latin typeface="Calibri" panose="020F0502020204030204" pitchFamily="34" charset="0"/>
                          <a:ea typeface="Calibri" panose="020F0502020204030204" pitchFamily="34" charset="0"/>
                          <a:cs typeface="AL-Mohanad Bold" pitchFamily="2" charset="-78"/>
                        </a:rPr>
                        <a:t>  إلى </a:t>
                      </a:r>
                      <a:r>
                        <a:rPr lang="ar-SA" sz="1500" b="0" dirty="0" smtClean="0">
                          <a:effectLst/>
                          <a:latin typeface="Calibri" panose="020F0502020204030204" pitchFamily="34" charset="0"/>
                          <a:ea typeface="Calibri" panose="020F0502020204030204" pitchFamily="34" charset="0"/>
                          <a:cs typeface="AL-Mohanad Bold" pitchFamily="2" charset="-78"/>
                        </a:rPr>
                        <a:t>....................................</a:t>
                      </a:r>
                      <a:endParaRPr lang="en-US" sz="1500" b="0" dirty="0">
                        <a:effectLst/>
                        <a:latin typeface="Calibri" panose="020F0502020204030204" pitchFamily="34" charset="0"/>
                        <a:ea typeface="Calibri" panose="020F0502020204030204" pitchFamily="34" charset="0"/>
                        <a:cs typeface="AL-Mohanad Bold" pitchFamily="2" charset="-78"/>
                      </a:endParaRPr>
                    </a:p>
                  </a:txBody>
                  <a:tcPr marL="85739" marR="85739"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pPr marL="0" marR="0" algn="ctr" rtl="1">
                        <a:lnSpc>
                          <a:spcPct val="115000"/>
                        </a:lnSpc>
                        <a:spcBef>
                          <a:spcPts val="0"/>
                        </a:spcBef>
                        <a:spcAft>
                          <a:spcPts val="800"/>
                        </a:spcAft>
                      </a:pP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4304" marR="64304" marT="0" marB="0" anchor="ctr"/>
                </a:tc>
                <a:tc hMerge="1">
                  <a:txBody>
                    <a:bodyPr/>
                    <a:lstStyle/>
                    <a:p>
                      <a:pPr marL="0" marR="0" algn="ctr" rtl="1">
                        <a:lnSpc>
                          <a:spcPct val="115000"/>
                        </a:lnSpc>
                        <a:spcBef>
                          <a:spcPts val="0"/>
                        </a:spcBef>
                        <a:spcAft>
                          <a:spcPts val="800"/>
                        </a:spcAft>
                      </a:pP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4304" marR="64304" marT="0" marB="0" anchor="ctr"/>
                </a:tc>
              </a:tr>
              <a:tr h="319630">
                <a:tc>
                  <a:txBody>
                    <a:bodyPr/>
                    <a:lstStyle/>
                    <a:p>
                      <a:pPr marL="0" marR="0" algn="ctr" rtl="1">
                        <a:lnSpc>
                          <a:spcPct val="115000"/>
                        </a:lnSpc>
                        <a:spcBef>
                          <a:spcPts val="0"/>
                        </a:spcBef>
                        <a:spcAft>
                          <a:spcPts val="800"/>
                        </a:spcAft>
                      </a:pPr>
                      <a:r>
                        <a:rPr lang="ar-SA" sz="1900" b="0" dirty="0">
                          <a:solidFill>
                            <a:schemeClr val="tx1"/>
                          </a:solidFill>
                          <a:effectLst/>
                          <a:cs typeface="AL-Mohanad Bold" pitchFamily="2" charset="-78"/>
                        </a:rPr>
                        <a:t>مدين</a:t>
                      </a:r>
                      <a:endParaRPr lang="en-US" sz="1900" b="0" dirty="0">
                        <a:solidFill>
                          <a:schemeClr val="tx1"/>
                        </a:solidFill>
                        <a:effectLst/>
                        <a:latin typeface="Calibri" panose="020F0502020204030204" pitchFamily="34" charset="0"/>
                        <a:ea typeface="Calibri" panose="020F0502020204030204" pitchFamily="34" charset="0"/>
                        <a:cs typeface="AL-Mohanad Bold" pitchFamily="2" charset="-78"/>
                      </a:endParaRPr>
                    </a:p>
                  </a:txBody>
                  <a:tcPr marL="85739" marR="85739"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algn="ctr" rtl="1">
                        <a:lnSpc>
                          <a:spcPct val="115000"/>
                        </a:lnSpc>
                        <a:spcBef>
                          <a:spcPts val="0"/>
                        </a:spcBef>
                        <a:spcAft>
                          <a:spcPts val="800"/>
                        </a:spcAft>
                      </a:pPr>
                      <a:r>
                        <a:rPr lang="ar-SA" sz="1900" b="0" dirty="0">
                          <a:solidFill>
                            <a:schemeClr val="tx1"/>
                          </a:solidFill>
                          <a:effectLst/>
                          <a:cs typeface="AL-Mohanad Bold" pitchFamily="2" charset="-78"/>
                        </a:rPr>
                        <a:t>دائن</a:t>
                      </a:r>
                      <a:endParaRPr lang="en-US" sz="1900" b="0" dirty="0">
                        <a:solidFill>
                          <a:schemeClr val="tx1"/>
                        </a:solidFill>
                        <a:effectLst/>
                        <a:latin typeface="Calibri" panose="020F0502020204030204" pitchFamily="34" charset="0"/>
                        <a:ea typeface="Calibri" panose="020F0502020204030204" pitchFamily="34" charset="0"/>
                        <a:cs typeface="AL-Mohanad Bold" pitchFamily="2" charset="-78"/>
                      </a:endParaRPr>
                    </a:p>
                  </a:txBody>
                  <a:tcPr marL="85739" marR="85739"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algn="ctr" rtl="1">
                        <a:lnSpc>
                          <a:spcPct val="115000"/>
                        </a:lnSpc>
                        <a:spcBef>
                          <a:spcPts val="0"/>
                        </a:spcBef>
                        <a:spcAft>
                          <a:spcPts val="800"/>
                        </a:spcAft>
                      </a:pPr>
                      <a:r>
                        <a:rPr lang="ar-SA" sz="1900" b="0" dirty="0">
                          <a:solidFill>
                            <a:schemeClr val="tx1"/>
                          </a:solidFill>
                          <a:effectLst/>
                          <a:cs typeface="AL-Mohanad Bold" pitchFamily="2" charset="-78"/>
                        </a:rPr>
                        <a:t>البيان</a:t>
                      </a:r>
                      <a:endParaRPr lang="en-US" sz="1900" b="0" dirty="0">
                        <a:solidFill>
                          <a:schemeClr val="tx1"/>
                        </a:solidFill>
                        <a:effectLst/>
                        <a:latin typeface="Calibri" panose="020F0502020204030204" pitchFamily="34" charset="0"/>
                        <a:ea typeface="Calibri" panose="020F0502020204030204" pitchFamily="34" charset="0"/>
                        <a:cs typeface="AL-Mohanad Bold" pitchFamily="2" charset="-78"/>
                      </a:endParaRPr>
                    </a:p>
                  </a:txBody>
                  <a:tcPr marL="85739" marR="85739"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r>
              <a:tr h="285970">
                <a:tc>
                  <a:txBody>
                    <a:bodyPr/>
                    <a:lstStyle/>
                    <a:p>
                      <a:pPr marL="0" marR="0" algn="ctr" rtl="1">
                        <a:lnSpc>
                          <a:spcPct val="110000"/>
                        </a:lnSpc>
                        <a:spcBef>
                          <a:spcPts val="0"/>
                        </a:spcBef>
                        <a:spcAft>
                          <a:spcPts val="800"/>
                        </a:spcAft>
                      </a:pPr>
                      <a:r>
                        <a:rPr lang="ar-SA" sz="1900" b="0">
                          <a:effectLst/>
                          <a:cs typeface="AL-Mohanad" pitchFamily="2" charset="-78"/>
                        </a:rPr>
                        <a:t> </a:t>
                      </a:r>
                      <a:endParaRPr lang="en-US" sz="1900" b="0">
                        <a:effectLst/>
                        <a:latin typeface="Calibri" panose="020F0502020204030204" pitchFamily="34" charset="0"/>
                        <a:ea typeface="Calibri" panose="020F0502020204030204" pitchFamily="34" charset="0"/>
                        <a:cs typeface="AL-Mohanad" pitchFamily="2" charset="-78"/>
                      </a:endParaRPr>
                    </a:p>
                  </a:txBody>
                  <a:tcPr marL="85739" marR="85739"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ctr" rtl="1">
                        <a:lnSpc>
                          <a:spcPct val="110000"/>
                        </a:lnSpc>
                        <a:spcBef>
                          <a:spcPts val="0"/>
                        </a:spcBef>
                        <a:spcAft>
                          <a:spcPts val="800"/>
                        </a:spcAft>
                      </a:pPr>
                      <a:r>
                        <a:rPr lang="ar-SA" sz="1900" b="0">
                          <a:effectLst/>
                          <a:cs typeface="AL-Mohanad" pitchFamily="2" charset="-78"/>
                        </a:rPr>
                        <a:t> </a:t>
                      </a:r>
                      <a:endParaRPr lang="en-US" sz="1900" b="0">
                        <a:effectLst/>
                        <a:latin typeface="Calibri" panose="020F0502020204030204" pitchFamily="34" charset="0"/>
                        <a:ea typeface="Calibri" panose="020F0502020204030204" pitchFamily="34" charset="0"/>
                        <a:cs typeface="AL-Mohanad" pitchFamily="2" charset="-78"/>
                      </a:endParaRPr>
                    </a:p>
                  </a:txBody>
                  <a:tcPr marL="85739" marR="85739"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800"/>
                        </a:spcAft>
                      </a:pPr>
                      <a:r>
                        <a:rPr lang="ar-SA" sz="1900" b="0" dirty="0">
                          <a:effectLst/>
                          <a:cs typeface="AL-Mohanad" pitchFamily="2" charset="-78"/>
                        </a:rPr>
                        <a:t>النقدية في البنك</a:t>
                      </a:r>
                      <a:endParaRPr lang="en-US" sz="1900" b="0" dirty="0">
                        <a:effectLst/>
                        <a:latin typeface="Calibri" panose="020F0502020204030204" pitchFamily="34" charset="0"/>
                        <a:ea typeface="Calibri" panose="020F0502020204030204" pitchFamily="34" charset="0"/>
                        <a:cs typeface="AL-Mohanad" pitchFamily="2" charset="-78"/>
                      </a:endParaRPr>
                    </a:p>
                  </a:txBody>
                  <a:tcPr marL="85739" marR="85739" marT="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r>
              <a:tr h="285970">
                <a:tc>
                  <a:txBody>
                    <a:bodyPr/>
                    <a:lstStyle/>
                    <a:p>
                      <a:pPr marL="0" marR="0" algn="ctr" rtl="1">
                        <a:lnSpc>
                          <a:spcPct val="110000"/>
                        </a:lnSpc>
                        <a:spcBef>
                          <a:spcPts val="0"/>
                        </a:spcBef>
                        <a:spcAft>
                          <a:spcPts val="800"/>
                        </a:spcAft>
                      </a:pPr>
                      <a:r>
                        <a:rPr lang="ar-SA" sz="1900" b="0">
                          <a:effectLst/>
                          <a:cs typeface="AL-Mohanad" pitchFamily="2" charset="-78"/>
                        </a:rPr>
                        <a:t> </a:t>
                      </a:r>
                      <a:endParaRPr lang="en-US" sz="1900" b="0">
                        <a:effectLst/>
                        <a:latin typeface="Calibri" panose="020F0502020204030204" pitchFamily="34" charset="0"/>
                        <a:ea typeface="Calibri" panose="020F0502020204030204" pitchFamily="34" charset="0"/>
                        <a:cs typeface="AL-Mohanad" pitchFamily="2" charset="-78"/>
                      </a:endParaRPr>
                    </a:p>
                  </a:txBody>
                  <a:tcPr marL="85739" marR="85739"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ctr" rtl="1">
                        <a:lnSpc>
                          <a:spcPct val="110000"/>
                        </a:lnSpc>
                        <a:spcBef>
                          <a:spcPts val="0"/>
                        </a:spcBef>
                        <a:spcAft>
                          <a:spcPts val="800"/>
                        </a:spcAft>
                      </a:pPr>
                      <a:r>
                        <a:rPr lang="ar-SA" sz="1900" b="0">
                          <a:effectLst/>
                          <a:cs typeface="AL-Mohanad" pitchFamily="2" charset="-78"/>
                        </a:rPr>
                        <a:t> </a:t>
                      </a:r>
                      <a:endParaRPr lang="en-US" sz="1900" b="0">
                        <a:effectLst/>
                        <a:latin typeface="Calibri" panose="020F0502020204030204" pitchFamily="34" charset="0"/>
                        <a:ea typeface="Calibri" panose="020F0502020204030204" pitchFamily="34" charset="0"/>
                        <a:cs typeface="AL-Mohanad" pitchFamily="2" charset="-78"/>
                      </a:endParaRPr>
                    </a:p>
                  </a:txBody>
                  <a:tcPr marL="85739" marR="85739"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800"/>
                        </a:spcAft>
                      </a:pPr>
                      <a:r>
                        <a:rPr lang="ar-SA" sz="1900" b="0" dirty="0">
                          <a:effectLst/>
                          <a:cs typeface="AL-Mohanad" pitchFamily="2" charset="-78"/>
                        </a:rPr>
                        <a:t>النقدية في الصندوق</a:t>
                      </a:r>
                      <a:endParaRPr lang="en-US" sz="1900" b="0" dirty="0">
                        <a:effectLst/>
                        <a:latin typeface="Calibri" panose="020F0502020204030204" pitchFamily="34" charset="0"/>
                        <a:ea typeface="Calibri" panose="020F0502020204030204" pitchFamily="34" charset="0"/>
                        <a:cs typeface="AL-Mohanad" pitchFamily="2" charset="-78"/>
                      </a:endParaRPr>
                    </a:p>
                  </a:txBody>
                  <a:tcPr marL="85739" marR="85739" marT="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r>
              <a:tr h="285970">
                <a:tc>
                  <a:txBody>
                    <a:bodyPr/>
                    <a:lstStyle/>
                    <a:p>
                      <a:pPr marL="0" marR="0" algn="ctr" rtl="1">
                        <a:lnSpc>
                          <a:spcPct val="110000"/>
                        </a:lnSpc>
                        <a:spcBef>
                          <a:spcPts val="0"/>
                        </a:spcBef>
                        <a:spcAft>
                          <a:spcPts val="800"/>
                        </a:spcAft>
                      </a:pPr>
                      <a:r>
                        <a:rPr lang="ar-SA" sz="1900" b="0">
                          <a:effectLst/>
                          <a:cs typeface="AL-Mohanad" pitchFamily="2" charset="-78"/>
                        </a:rPr>
                        <a:t> </a:t>
                      </a:r>
                      <a:endParaRPr lang="en-US" sz="1900" b="0">
                        <a:effectLst/>
                        <a:latin typeface="Calibri" panose="020F0502020204030204" pitchFamily="34" charset="0"/>
                        <a:ea typeface="Calibri" panose="020F0502020204030204" pitchFamily="34" charset="0"/>
                        <a:cs typeface="AL-Mohanad" pitchFamily="2" charset="-78"/>
                      </a:endParaRPr>
                    </a:p>
                  </a:txBody>
                  <a:tcPr marL="85739" marR="85739"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ctr" rtl="1">
                        <a:lnSpc>
                          <a:spcPct val="110000"/>
                        </a:lnSpc>
                        <a:spcBef>
                          <a:spcPts val="0"/>
                        </a:spcBef>
                        <a:spcAft>
                          <a:spcPts val="800"/>
                        </a:spcAft>
                      </a:pPr>
                      <a:r>
                        <a:rPr lang="ar-SA" sz="1900" b="0">
                          <a:effectLst/>
                          <a:cs typeface="AL-Mohanad" pitchFamily="2" charset="-78"/>
                        </a:rPr>
                        <a:t> </a:t>
                      </a:r>
                      <a:endParaRPr lang="en-US" sz="1900" b="0">
                        <a:effectLst/>
                        <a:latin typeface="Calibri" panose="020F0502020204030204" pitchFamily="34" charset="0"/>
                        <a:ea typeface="Calibri" panose="020F0502020204030204" pitchFamily="34" charset="0"/>
                        <a:cs typeface="AL-Mohanad" pitchFamily="2" charset="-78"/>
                      </a:endParaRPr>
                    </a:p>
                  </a:txBody>
                  <a:tcPr marL="85739" marR="85739"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800"/>
                        </a:spcAft>
                      </a:pPr>
                      <a:r>
                        <a:rPr lang="ar-SA" sz="1900" b="0" dirty="0">
                          <a:effectLst/>
                          <a:cs typeface="AL-Mohanad" pitchFamily="2" charset="-78"/>
                        </a:rPr>
                        <a:t>الاستثمارات</a:t>
                      </a:r>
                      <a:endParaRPr lang="en-US" sz="1900" b="0" dirty="0">
                        <a:effectLst/>
                        <a:latin typeface="Calibri" panose="020F0502020204030204" pitchFamily="34" charset="0"/>
                        <a:ea typeface="Calibri" panose="020F0502020204030204" pitchFamily="34" charset="0"/>
                        <a:cs typeface="AL-Mohanad" pitchFamily="2" charset="-78"/>
                      </a:endParaRPr>
                    </a:p>
                  </a:txBody>
                  <a:tcPr marL="85739" marR="85739" marT="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r>
              <a:tr h="285970">
                <a:tc>
                  <a:txBody>
                    <a:bodyPr/>
                    <a:lstStyle/>
                    <a:p>
                      <a:pPr marL="0" marR="0" algn="ctr" rtl="1">
                        <a:lnSpc>
                          <a:spcPct val="110000"/>
                        </a:lnSpc>
                        <a:spcBef>
                          <a:spcPts val="0"/>
                        </a:spcBef>
                        <a:spcAft>
                          <a:spcPts val="800"/>
                        </a:spcAft>
                      </a:pPr>
                      <a:r>
                        <a:rPr lang="ar-SA" sz="1900" b="0">
                          <a:effectLst/>
                          <a:cs typeface="AL-Mohanad" pitchFamily="2" charset="-78"/>
                        </a:rPr>
                        <a:t> </a:t>
                      </a:r>
                      <a:endParaRPr lang="en-US" sz="1900" b="0">
                        <a:effectLst/>
                        <a:latin typeface="Calibri" panose="020F0502020204030204" pitchFamily="34" charset="0"/>
                        <a:ea typeface="Calibri" panose="020F0502020204030204" pitchFamily="34" charset="0"/>
                        <a:cs typeface="AL-Mohanad" pitchFamily="2" charset="-78"/>
                      </a:endParaRPr>
                    </a:p>
                  </a:txBody>
                  <a:tcPr marL="85739" marR="85739"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ctr" rtl="1">
                        <a:lnSpc>
                          <a:spcPct val="110000"/>
                        </a:lnSpc>
                        <a:spcBef>
                          <a:spcPts val="0"/>
                        </a:spcBef>
                        <a:spcAft>
                          <a:spcPts val="800"/>
                        </a:spcAft>
                      </a:pPr>
                      <a:r>
                        <a:rPr lang="ar-SA" sz="1900" b="0">
                          <a:effectLst/>
                          <a:cs typeface="AL-Mohanad" pitchFamily="2" charset="-78"/>
                        </a:rPr>
                        <a:t> </a:t>
                      </a:r>
                      <a:endParaRPr lang="en-US" sz="1900" b="0">
                        <a:effectLst/>
                        <a:latin typeface="Calibri" panose="020F0502020204030204" pitchFamily="34" charset="0"/>
                        <a:ea typeface="Calibri" panose="020F0502020204030204" pitchFamily="34" charset="0"/>
                        <a:cs typeface="AL-Mohanad" pitchFamily="2" charset="-78"/>
                      </a:endParaRPr>
                    </a:p>
                  </a:txBody>
                  <a:tcPr marL="85739" marR="85739"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800"/>
                        </a:spcAft>
                      </a:pPr>
                      <a:r>
                        <a:rPr lang="ar-SA" sz="1900" b="0" dirty="0">
                          <a:effectLst/>
                          <a:cs typeface="AL-Mohanad" pitchFamily="2" charset="-78"/>
                        </a:rPr>
                        <a:t>عوائد استثمارات</a:t>
                      </a:r>
                      <a:endParaRPr lang="en-US" sz="1900" b="0" dirty="0">
                        <a:effectLst/>
                        <a:latin typeface="Calibri" panose="020F0502020204030204" pitchFamily="34" charset="0"/>
                        <a:ea typeface="Calibri" panose="020F0502020204030204" pitchFamily="34" charset="0"/>
                        <a:cs typeface="AL-Mohanad" pitchFamily="2" charset="-78"/>
                      </a:endParaRPr>
                    </a:p>
                  </a:txBody>
                  <a:tcPr marL="85739" marR="85739" marT="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r>
              <a:tr h="285970">
                <a:tc>
                  <a:txBody>
                    <a:bodyPr/>
                    <a:lstStyle/>
                    <a:p>
                      <a:pPr marL="0" marR="0" algn="ctr" rtl="1">
                        <a:lnSpc>
                          <a:spcPct val="110000"/>
                        </a:lnSpc>
                        <a:spcBef>
                          <a:spcPts val="0"/>
                        </a:spcBef>
                        <a:spcAft>
                          <a:spcPts val="800"/>
                        </a:spcAft>
                      </a:pPr>
                      <a:r>
                        <a:rPr lang="ar-SA" sz="1900" b="0">
                          <a:effectLst/>
                          <a:cs typeface="AL-Mohanad" pitchFamily="2" charset="-78"/>
                        </a:rPr>
                        <a:t> </a:t>
                      </a:r>
                      <a:endParaRPr lang="en-US" sz="1900" b="0">
                        <a:effectLst/>
                        <a:latin typeface="Calibri" panose="020F0502020204030204" pitchFamily="34" charset="0"/>
                        <a:ea typeface="Calibri" panose="020F0502020204030204" pitchFamily="34" charset="0"/>
                        <a:cs typeface="AL-Mohanad" pitchFamily="2" charset="-78"/>
                      </a:endParaRPr>
                    </a:p>
                  </a:txBody>
                  <a:tcPr marL="85739" marR="85739"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ctr" rtl="1">
                        <a:lnSpc>
                          <a:spcPct val="110000"/>
                        </a:lnSpc>
                        <a:spcBef>
                          <a:spcPts val="0"/>
                        </a:spcBef>
                        <a:spcAft>
                          <a:spcPts val="800"/>
                        </a:spcAft>
                      </a:pPr>
                      <a:r>
                        <a:rPr lang="ar-SA" sz="1900" b="0">
                          <a:effectLst/>
                          <a:cs typeface="AL-Mohanad" pitchFamily="2" charset="-78"/>
                        </a:rPr>
                        <a:t> </a:t>
                      </a:r>
                      <a:endParaRPr lang="en-US" sz="1900" b="0">
                        <a:effectLst/>
                        <a:latin typeface="Calibri" panose="020F0502020204030204" pitchFamily="34" charset="0"/>
                        <a:ea typeface="Calibri" panose="020F0502020204030204" pitchFamily="34" charset="0"/>
                        <a:cs typeface="AL-Mohanad" pitchFamily="2" charset="-78"/>
                      </a:endParaRPr>
                    </a:p>
                  </a:txBody>
                  <a:tcPr marL="85739" marR="85739"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800"/>
                        </a:spcAft>
                      </a:pPr>
                      <a:r>
                        <a:rPr lang="ar-SA" sz="1900" b="0" dirty="0">
                          <a:effectLst/>
                          <a:cs typeface="AL-Mohanad" pitchFamily="2" charset="-78"/>
                        </a:rPr>
                        <a:t>خسائر الاستثمارات</a:t>
                      </a:r>
                      <a:endParaRPr lang="en-US" sz="1900" b="0" dirty="0">
                        <a:effectLst/>
                        <a:latin typeface="Calibri" panose="020F0502020204030204" pitchFamily="34" charset="0"/>
                        <a:ea typeface="Calibri" panose="020F0502020204030204" pitchFamily="34" charset="0"/>
                        <a:cs typeface="AL-Mohanad" pitchFamily="2" charset="-78"/>
                      </a:endParaRPr>
                    </a:p>
                  </a:txBody>
                  <a:tcPr marL="85739" marR="85739" marT="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r>
              <a:tr h="285970">
                <a:tc>
                  <a:txBody>
                    <a:bodyPr/>
                    <a:lstStyle/>
                    <a:p>
                      <a:pPr marL="0" marR="0" algn="ctr" rtl="1">
                        <a:lnSpc>
                          <a:spcPct val="110000"/>
                        </a:lnSpc>
                        <a:spcBef>
                          <a:spcPts val="0"/>
                        </a:spcBef>
                        <a:spcAft>
                          <a:spcPts val="800"/>
                        </a:spcAft>
                      </a:pPr>
                      <a:r>
                        <a:rPr lang="ar-SA" sz="1900" b="0">
                          <a:effectLst/>
                          <a:cs typeface="AL-Mohanad" pitchFamily="2" charset="-78"/>
                        </a:rPr>
                        <a:t> </a:t>
                      </a:r>
                      <a:endParaRPr lang="en-US" sz="1900" b="0">
                        <a:effectLst/>
                        <a:latin typeface="Calibri" panose="020F0502020204030204" pitchFamily="34" charset="0"/>
                        <a:ea typeface="Calibri" panose="020F0502020204030204" pitchFamily="34" charset="0"/>
                        <a:cs typeface="AL-Mohanad" pitchFamily="2" charset="-78"/>
                      </a:endParaRPr>
                    </a:p>
                  </a:txBody>
                  <a:tcPr marL="85739" marR="85739"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ctr" rtl="1">
                        <a:lnSpc>
                          <a:spcPct val="110000"/>
                        </a:lnSpc>
                        <a:spcBef>
                          <a:spcPts val="0"/>
                        </a:spcBef>
                        <a:spcAft>
                          <a:spcPts val="800"/>
                        </a:spcAft>
                      </a:pPr>
                      <a:r>
                        <a:rPr lang="ar-SA" sz="1900" b="0">
                          <a:effectLst/>
                          <a:cs typeface="AL-Mohanad" pitchFamily="2" charset="-78"/>
                        </a:rPr>
                        <a:t> </a:t>
                      </a:r>
                      <a:endParaRPr lang="en-US" sz="1900" b="0">
                        <a:effectLst/>
                        <a:latin typeface="Calibri" panose="020F0502020204030204" pitchFamily="34" charset="0"/>
                        <a:ea typeface="Calibri" panose="020F0502020204030204" pitchFamily="34" charset="0"/>
                        <a:cs typeface="AL-Mohanad" pitchFamily="2" charset="-78"/>
                      </a:endParaRPr>
                    </a:p>
                  </a:txBody>
                  <a:tcPr marL="85739" marR="85739"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800"/>
                        </a:spcAft>
                      </a:pPr>
                      <a:r>
                        <a:rPr lang="ar-SA" sz="1900" b="0" dirty="0">
                          <a:effectLst/>
                          <a:cs typeface="AL-Mohanad" pitchFamily="2" charset="-78"/>
                        </a:rPr>
                        <a:t>الذمم المدينة</a:t>
                      </a:r>
                      <a:endParaRPr lang="en-US" sz="1900" b="0" dirty="0">
                        <a:effectLst/>
                        <a:latin typeface="Calibri" panose="020F0502020204030204" pitchFamily="34" charset="0"/>
                        <a:ea typeface="Calibri" panose="020F0502020204030204" pitchFamily="34" charset="0"/>
                        <a:cs typeface="AL-Mohanad" pitchFamily="2" charset="-78"/>
                      </a:endParaRPr>
                    </a:p>
                  </a:txBody>
                  <a:tcPr marL="85739" marR="85739" marT="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r>
              <a:tr h="285970">
                <a:tc>
                  <a:txBody>
                    <a:bodyPr/>
                    <a:lstStyle/>
                    <a:p>
                      <a:pPr marL="0" marR="0" algn="ctr" rtl="1">
                        <a:lnSpc>
                          <a:spcPct val="110000"/>
                        </a:lnSpc>
                        <a:spcBef>
                          <a:spcPts val="0"/>
                        </a:spcBef>
                        <a:spcAft>
                          <a:spcPts val="800"/>
                        </a:spcAft>
                      </a:pPr>
                      <a:r>
                        <a:rPr lang="ar-SA" sz="1900" b="0">
                          <a:effectLst/>
                          <a:cs typeface="AL-Mohanad" pitchFamily="2" charset="-78"/>
                        </a:rPr>
                        <a:t> </a:t>
                      </a:r>
                      <a:endParaRPr lang="en-US" sz="1900" b="0">
                        <a:effectLst/>
                        <a:latin typeface="Calibri" panose="020F0502020204030204" pitchFamily="34" charset="0"/>
                        <a:ea typeface="Calibri" panose="020F0502020204030204" pitchFamily="34" charset="0"/>
                        <a:cs typeface="AL-Mohanad" pitchFamily="2" charset="-78"/>
                      </a:endParaRPr>
                    </a:p>
                  </a:txBody>
                  <a:tcPr marL="85739" marR="85739"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ctr" rtl="1">
                        <a:lnSpc>
                          <a:spcPct val="110000"/>
                        </a:lnSpc>
                        <a:spcBef>
                          <a:spcPts val="0"/>
                        </a:spcBef>
                        <a:spcAft>
                          <a:spcPts val="800"/>
                        </a:spcAft>
                      </a:pPr>
                      <a:r>
                        <a:rPr lang="ar-SA" sz="1900" b="0">
                          <a:effectLst/>
                          <a:cs typeface="AL-Mohanad" pitchFamily="2" charset="-78"/>
                        </a:rPr>
                        <a:t> </a:t>
                      </a:r>
                      <a:endParaRPr lang="en-US" sz="1900" b="0">
                        <a:effectLst/>
                        <a:latin typeface="Calibri" panose="020F0502020204030204" pitchFamily="34" charset="0"/>
                        <a:ea typeface="Calibri" panose="020F0502020204030204" pitchFamily="34" charset="0"/>
                        <a:cs typeface="AL-Mohanad" pitchFamily="2" charset="-78"/>
                      </a:endParaRPr>
                    </a:p>
                  </a:txBody>
                  <a:tcPr marL="85739" marR="85739"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800"/>
                        </a:spcAft>
                      </a:pPr>
                      <a:r>
                        <a:rPr lang="ar-SA" sz="1900" b="0" dirty="0">
                          <a:effectLst/>
                          <a:cs typeface="AL-Mohanad" pitchFamily="2" charset="-78"/>
                        </a:rPr>
                        <a:t>ذمم الموظفين</a:t>
                      </a:r>
                      <a:endParaRPr lang="en-US" sz="1900" b="0" dirty="0">
                        <a:effectLst/>
                        <a:latin typeface="Calibri" panose="020F0502020204030204" pitchFamily="34" charset="0"/>
                        <a:ea typeface="Calibri" panose="020F0502020204030204" pitchFamily="34" charset="0"/>
                        <a:cs typeface="AL-Mohanad" pitchFamily="2" charset="-78"/>
                      </a:endParaRPr>
                    </a:p>
                  </a:txBody>
                  <a:tcPr marL="85739" marR="85739" marT="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r>
              <a:tr h="285970">
                <a:tc>
                  <a:txBody>
                    <a:bodyPr/>
                    <a:lstStyle/>
                    <a:p>
                      <a:pPr marL="0" marR="0" algn="ctr" rtl="1">
                        <a:lnSpc>
                          <a:spcPct val="110000"/>
                        </a:lnSpc>
                        <a:spcBef>
                          <a:spcPts val="0"/>
                        </a:spcBef>
                        <a:spcAft>
                          <a:spcPts val="800"/>
                        </a:spcAft>
                      </a:pPr>
                      <a:r>
                        <a:rPr lang="ar-SA" sz="1900" b="0">
                          <a:effectLst/>
                          <a:cs typeface="AL-Mohanad" pitchFamily="2" charset="-78"/>
                        </a:rPr>
                        <a:t> </a:t>
                      </a:r>
                      <a:endParaRPr lang="en-US" sz="1900" b="0">
                        <a:effectLst/>
                        <a:latin typeface="Calibri" panose="020F0502020204030204" pitchFamily="34" charset="0"/>
                        <a:ea typeface="Calibri" panose="020F0502020204030204" pitchFamily="34" charset="0"/>
                        <a:cs typeface="AL-Mohanad" pitchFamily="2" charset="-78"/>
                      </a:endParaRPr>
                    </a:p>
                  </a:txBody>
                  <a:tcPr marL="85739" marR="85739"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ctr" rtl="1">
                        <a:lnSpc>
                          <a:spcPct val="110000"/>
                        </a:lnSpc>
                        <a:spcBef>
                          <a:spcPts val="0"/>
                        </a:spcBef>
                        <a:spcAft>
                          <a:spcPts val="800"/>
                        </a:spcAft>
                      </a:pPr>
                      <a:r>
                        <a:rPr lang="ar-SA" sz="1900" b="0">
                          <a:effectLst/>
                          <a:cs typeface="AL-Mohanad" pitchFamily="2" charset="-78"/>
                        </a:rPr>
                        <a:t> </a:t>
                      </a:r>
                      <a:endParaRPr lang="en-US" sz="1900" b="0">
                        <a:effectLst/>
                        <a:latin typeface="Calibri" panose="020F0502020204030204" pitchFamily="34" charset="0"/>
                        <a:ea typeface="Calibri" panose="020F0502020204030204" pitchFamily="34" charset="0"/>
                        <a:cs typeface="AL-Mohanad" pitchFamily="2" charset="-78"/>
                      </a:endParaRPr>
                    </a:p>
                  </a:txBody>
                  <a:tcPr marL="85739" marR="85739"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800"/>
                        </a:spcAft>
                      </a:pPr>
                      <a:r>
                        <a:rPr lang="ar-SA" sz="1900" b="0" dirty="0">
                          <a:effectLst/>
                          <a:cs typeface="AL-Mohanad" pitchFamily="2" charset="-78"/>
                        </a:rPr>
                        <a:t>عهد موظفين</a:t>
                      </a:r>
                      <a:endParaRPr lang="en-US" sz="1900" b="0" dirty="0">
                        <a:effectLst/>
                        <a:latin typeface="Calibri" panose="020F0502020204030204" pitchFamily="34" charset="0"/>
                        <a:ea typeface="Calibri" panose="020F0502020204030204" pitchFamily="34" charset="0"/>
                        <a:cs typeface="AL-Mohanad" pitchFamily="2" charset="-78"/>
                      </a:endParaRPr>
                    </a:p>
                  </a:txBody>
                  <a:tcPr marL="85739" marR="85739" marT="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r>
              <a:tr h="285970">
                <a:tc>
                  <a:txBody>
                    <a:bodyPr/>
                    <a:lstStyle/>
                    <a:p>
                      <a:pPr marL="0" marR="0" algn="ctr" rtl="1">
                        <a:lnSpc>
                          <a:spcPct val="110000"/>
                        </a:lnSpc>
                        <a:spcBef>
                          <a:spcPts val="0"/>
                        </a:spcBef>
                        <a:spcAft>
                          <a:spcPts val="800"/>
                        </a:spcAft>
                      </a:pPr>
                      <a:r>
                        <a:rPr lang="ar-SA" sz="1900" b="0">
                          <a:effectLst/>
                          <a:cs typeface="AL-Mohanad" pitchFamily="2" charset="-78"/>
                        </a:rPr>
                        <a:t> </a:t>
                      </a:r>
                      <a:endParaRPr lang="en-US" sz="1900" b="0">
                        <a:effectLst/>
                        <a:latin typeface="Calibri" panose="020F0502020204030204" pitchFamily="34" charset="0"/>
                        <a:ea typeface="Calibri" panose="020F0502020204030204" pitchFamily="34" charset="0"/>
                        <a:cs typeface="AL-Mohanad" pitchFamily="2" charset="-78"/>
                      </a:endParaRPr>
                    </a:p>
                  </a:txBody>
                  <a:tcPr marL="85739" marR="85739"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ctr" rtl="1">
                        <a:lnSpc>
                          <a:spcPct val="110000"/>
                        </a:lnSpc>
                        <a:spcBef>
                          <a:spcPts val="0"/>
                        </a:spcBef>
                        <a:spcAft>
                          <a:spcPts val="800"/>
                        </a:spcAft>
                      </a:pPr>
                      <a:r>
                        <a:rPr lang="ar-SA" sz="1900" b="0">
                          <a:effectLst/>
                          <a:cs typeface="AL-Mohanad" pitchFamily="2" charset="-78"/>
                        </a:rPr>
                        <a:t> </a:t>
                      </a:r>
                      <a:endParaRPr lang="en-US" sz="1900" b="0">
                        <a:effectLst/>
                        <a:latin typeface="Calibri" panose="020F0502020204030204" pitchFamily="34" charset="0"/>
                        <a:ea typeface="Calibri" panose="020F0502020204030204" pitchFamily="34" charset="0"/>
                        <a:cs typeface="AL-Mohanad" pitchFamily="2" charset="-78"/>
                      </a:endParaRPr>
                    </a:p>
                  </a:txBody>
                  <a:tcPr marL="85739" marR="85739"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800"/>
                        </a:spcAft>
                      </a:pPr>
                      <a:r>
                        <a:rPr lang="ar-SA" sz="1900" b="0" dirty="0">
                          <a:effectLst/>
                          <a:cs typeface="AL-Mohanad" pitchFamily="2" charset="-78"/>
                        </a:rPr>
                        <a:t>سلف الموظفين</a:t>
                      </a:r>
                      <a:endParaRPr lang="en-US" sz="1900" b="0" dirty="0">
                        <a:effectLst/>
                        <a:latin typeface="Calibri" panose="020F0502020204030204" pitchFamily="34" charset="0"/>
                        <a:ea typeface="Calibri" panose="020F0502020204030204" pitchFamily="34" charset="0"/>
                        <a:cs typeface="AL-Mohanad" pitchFamily="2" charset="-78"/>
                      </a:endParaRPr>
                    </a:p>
                  </a:txBody>
                  <a:tcPr marL="85739" marR="85739" marT="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r>
              <a:tr h="285970">
                <a:tc>
                  <a:txBody>
                    <a:bodyPr/>
                    <a:lstStyle/>
                    <a:p>
                      <a:pPr marL="0" marR="0" algn="ctr" rtl="1">
                        <a:lnSpc>
                          <a:spcPct val="110000"/>
                        </a:lnSpc>
                        <a:spcBef>
                          <a:spcPts val="0"/>
                        </a:spcBef>
                        <a:spcAft>
                          <a:spcPts val="800"/>
                        </a:spcAft>
                      </a:pPr>
                      <a:r>
                        <a:rPr lang="ar-SA" sz="1900" b="0">
                          <a:effectLst/>
                          <a:cs typeface="AL-Mohanad" pitchFamily="2" charset="-78"/>
                        </a:rPr>
                        <a:t> </a:t>
                      </a:r>
                      <a:endParaRPr lang="en-US" sz="1900" b="0">
                        <a:effectLst/>
                        <a:latin typeface="Calibri" panose="020F0502020204030204" pitchFamily="34" charset="0"/>
                        <a:ea typeface="Calibri" panose="020F0502020204030204" pitchFamily="34" charset="0"/>
                        <a:cs typeface="AL-Mohanad" pitchFamily="2" charset="-78"/>
                      </a:endParaRPr>
                    </a:p>
                  </a:txBody>
                  <a:tcPr marL="85739" marR="85739"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ctr" rtl="1">
                        <a:lnSpc>
                          <a:spcPct val="110000"/>
                        </a:lnSpc>
                        <a:spcBef>
                          <a:spcPts val="0"/>
                        </a:spcBef>
                        <a:spcAft>
                          <a:spcPts val="800"/>
                        </a:spcAft>
                      </a:pPr>
                      <a:r>
                        <a:rPr lang="ar-SA" sz="1900" b="0">
                          <a:effectLst/>
                          <a:cs typeface="AL-Mohanad" pitchFamily="2" charset="-78"/>
                        </a:rPr>
                        <a:t> </a:t>
                      </a:r>
                      <a:endParaRPr lang="en-US" sz="1900" b="0">
                        <a:effectLst/>
                        <a:latin typeface="Calibri" panose="020F0502020204030204" pitchFamily="34" charset="0"/>
                        <a:ea typeface="Calibri" panose="020F0502020204030204" pitchFamily="34" charset="0"/>
                        <a:cs typeface="AL-Mohanad" pitchFamily="2" charset="-78"/>
                      </a:endParaRPr>
                    </a:p>
                  </a:txBody>
                  <a:tcPr marL="85739" marR="85739"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800"/>
                        </a:spcAft>
                      </a:pPr>
                      <a:r>
                        <a:rPr lang="ar-SA" sz="1900" b="0" dirty="0">
                          <a:effectLst/>
                          <a:cs typeface="AL-Mohanad" pitchFamily="2" charset="-78"/>
                        </a:rPr>
                        <a:t>الحسابات الجارية</a:t>
                      </a:r>
                      <a:endParaRPr lang="en-US" sz="1900" b="0" dirty="0">
                        <a:effectLst/>
                        <a:latin typeface="Calibri" panose="020F0502020204030204" pitchFamily="34" charset="0"/>
                        <a:ea typeface="Calibri" panose="020F0502020204030204" pitchFamily="34" charset="0"/>
                        <a:cs typeface="AL-Mohanad" pitchFamily="2" charset="-78"/>
                      </a:endParaRPr>
                    </a:p>
                  </a:txBody>
                  <a:tcPr marL="85739" marR="85739" marT="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r>
              <a:tr h="285970">
                <a:tc>
                  <a:txBody>
                    <a:bodyPr/>
                    <a:lstStyle/>
                    <a:p>
                      <a:pPr marL="0" marR="0" algn="ctr" rtl="1">
                        <a:lnSpc>
                          <a:spcPct val="110000"/>
                        </a:lnSpc>
                        <a:spcBef>
                          <a:spcPts val="0"/>
                        </a:spcBef>
                        <a:spcAft>
                          <a:spcPts val="800"/>
                        </a:spcAft>
                      </a:pPr>
                      <a:r>
                        <a:rPr lang="ar-SA" sz="1900" b="0">
                          <a:effectLst/>
                          <a:cs typeface="AL-Mohanad" pitchFamily="2" charset="-78"/>
                        </a:rPr>
                        <a:t> </a:t>
                      </a:r>
                      <a:endParaRPr lang="en-US" sz="1900" b="0">
                        <a:effectLst/>
                        <a:latin typeface="Calibri" panose="020F0502020204030204" pitchFamily="34" charset="0"/>
                        <a:ea typeface="Calibri" panose="020F0502020204030204" pitchFamily="34" charset="0"/>
                        <a:cs typeface="AL-Mohanad" pitchFamily="2" charset="-78"/>
                      </a:endParaRPr>
                    </a:p>
                  </a:txBody>
                  <a:tcPr marL="85739" marR="85739"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ctr" rtl="1">
                        <a:lnSpc>
                          <a:spcPct val="110000"/>
                        </a:lnSpc>
                        <a:spcBef>
                          <a:spcPts val="0"/>
                        </a:spcBef>
                        <a:spcAft>
                          <a:spcPts val="800"/>
                        </a:spcAft>
                      </a:pPr>
                      <a:r>
                        <a:rPr lang="ar-SA" sz="1900" b="0">
                          <a:effectLst/>
                          <a:cs typeface="AL-Mohanad" pitchFamily="2" charset="-78"/>
                        </a:rPr>
                        <a:t> </a:t>
                      </a:r>
                      <a:endParaRPr lang="en-US" sz="1900" b="0">
                        <a:effectLst/>
                        <a:latin typeface="Calibri" panose="020F0502020204030204" pitchFamily="34" charset="0"/>
                        <a:ea typeface="Calibri" panose="020F0502020204030204" pitchFamily="34" charset="0"/>
                        <a:cs typeface="AL-Mohanad" pitchFamily="2" charset="-78"/>
                      </a:endParaRPr>
                    </a:p>
                  </a:txBody>
                  <a:tcPr marL="85739" marR="85739"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800"/>
                        </a:spcAft>
                      </a:pPr>
                      <a:r>
                        <a:rPr lang="ar-SA" sz="1900" b="0" dirty="0">
                          <a:effectLst/>
                          <a:cs typeface="AL-Mohanad" pitchFamily="2" charset="-78"/>
                        </a:rPr>
                        <a:t>أرصدة مدينة أخرى</a:t>
                      </a:r>
                      <a:endParaRPr lang="en-US" sz="1900" b="0" dirty="0">
                        <a:effectLst/>
                        <a:latin typeface="Calibri" panose="020F0502020204030204" pitchFamily="34" charset="0"/>
                        <a:ea typeface="Calibri" panose="020F0502020204030204" pitchFamily="34" charset="0"/>
                        <a:cs typeface="AL-Mohanad" pitchFamily="2" charset="-78"/>
                      </a:endParaRPr>
                    </a:p>
                  </a:txBody>
                  <a:tcPr marL="85739" marR="85739" marT="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r>
              <a:tr h="285970">
                <a:tc>
                  <a:txBody>
                    <a:bodyPr/>
                    <a:lstStyle/>
                    <a:p>
                      <a:pPr marL="0" marR="0" algn="ctr" rtl="1">
                        <a:lnSpc>
                          <a:spcPct val="110000"/>
                        </a:lnSpc>
                        <a:spcBef>
                          <a:spcPts val="0"/>
                        </a:spcBef>
                        <a:spcAft>
                          <a:spcPts val="800"/>
                        </a:spcAft>
                      </a:pPr>
                      <a:r>
                        <a:rPr lang="ar-SA" sz="1900" b="0">
                          <a:effectLst/>
                          <a:cs typeface="AL-Mohanad" pitchFamily="2" charset="-78"/>
                        </a:rPr>
                        <a:t> </a:t>
                      </a:r>
                      <a:endParaRPr lang="en-US" sz="1900" b="0">
                        <a:effectLst/>
                        <a:latin typeface="Calibri" panose="020F0502020204030204" pitchFamily="34" charset="0"/>
                        <a:ea typeface="Calibri" panose="020F0502020204030204" pitchFamily="34" charset="0"/>
                        <a:cs typeface="AL-Mohanad" pitchFamily="2" charset="-78"/>
                      </a:endParaRPr>
                    </a:p>
                  </a:txBody>
                  <a:tcPr marL="85739" marR="85739"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ctr" rtl="1">
                        <a:lnSpc>
                          <a:spcPct val="110000"/>
                        </a:lnSpc>
                        <a:spcBef>
                          <a:spcPts val="0"/>
                        </a:spcBef>
                        <a:spcAft>
                          <a:spcPts val="800"/>
                        </a:spcAft>
                      </a:pPr>
                      <a:r>
                        <a:rPr lang="ar-SA" sz="1900" b="0">
                          <a:effectLst/>
                          <a:cs typeface="AL-Mohanad" pitchFamily="2" charset="-78"/>
                        </a:rPr>
                        <a:t> </a:t>
                      </a:r>
                      <a:endParaRPr lang="en-US" sz="1900" b="0">
                        <a:effectLst/>
                        <a:latin typeface="Calibri" panose="020F0502020204030204" pitchFamily="34" charset="0"/>
                        <a:ea typeface="Calibri" panose="020F0502020204030204" pitchFamily="34" charset="0"/>
                        <a:cs typeface="AL-Mohanad" pitchFamily="2" charset="-78"/>
                      </a:endParaRPr>
                    </a:p>
                  </a:txBody>
                  <a:tcPr marL="85739" marR="85739"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800"/>
                        </a:spcAft>
                      </a:pPr>
                      <a:r>
                        <a:rPr lang="ar-SA" sz="1900" b="0" dirty="0">
                          <a:effectLst/>
                          <a:cs typeface="AL-Mohanad" pitchFamily="2" charset="-78"/>
                        </a:rPr>
                        <a:t>التبرعات العامة</a:t>
                      </a:r>
                      <a:endParaRPr lang="en-US" sz="1900" b="0" dirty="0">
                        <a:effectLst/>
                        <a:latin typeface="Calibri" panose="020F0502020204030204" pitchFamily="34" charset="0"/>
                        <a:ea typeface="Calibri" panose="020F0502020204030204" pitchFamily="34" charset="0"/>
                        <a:cs typeface="AL-Mohanad" pitchFamily="2" charset="-78"/>
                      </a:endParaRPr>
                    </a:p>
                  </a:txBody>
                  <a:tcPr marL="85739" marR="85739" marT="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r>
              <a:tr h="285970">
                <a:tc>
                  <a:txBody>
                    <a:bodyPr/>
                    <a:lstStyle/>
                    <a:p>
                      <a:pPr marL="0" marR="0" algn="ctr" rtl="1">
                        <a:lnSpc>
                          <a:spcPct val="110000"/>
                        </a:lnSpc>
                        <a:spcBef>
                          <a:spcPts val="0"/>
                        </a:spcBef>
                        <a:spcAft>
                          <a:spcPts val="800"/>
                        </a:spcAft>
                      </a:pPr>
                      <a:endParaRPr lang="en-US" sz="1900" b="0" dirty="0">
                        <a:effectLst/>
                        <a:latin typeface="Calibri" panose="020F0502020204030204" pitchFamily="34" charset="0"/>
                        <a:ea typeface="Calibri" panose="020F0502020204030204" pitchFamily="34" charset="0"/>
                        <a:cs typeface="AL-Mohanad" pitchFamily="2" charset="-78"/>
                      </a:endParaRPr>
                    </a:p>
                  </a:txBody>
                  <a:tcPr marL="85739" marR="85739"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ctr" rtl="1">
                        <a:lnSpc>
                          <a:spcPct val="110000"/>
                        </a:lnSpc>
                        <a:spcBef>
                          <a:spcPts val="0"/>
                        </a:spcBef>
                        <a:spcAft>
                          <a:spcPts val="800"/>
                        </a:spcAft>
                      </a:pPr>
                      <a:endParaRPr lang="en-US" sz="1900" b="0" dirty="0">
                        <a:effectLst/>
                        <a:latin typeface="Calibri" panose="020F0502020204030204" pitchFamily="34" charset="0"/>
                        <a:ea typeface="Calibri" panose="020F0502020204030204" pitchFamily="34" charset="0"/>
                        <a:cs typeface="AL-Mohanad" pitchFamily="2" charset="-78"/>
                      </a:endParaRPr>
                    </a:p>
                  </a:txBody>
                  <a:tcPr marL="85739" marR="85739"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800"/>
                        </a:spcAft>
                      </a:pPr>
                      <a:r>
                        <a:rPr lang="ar-SA" sz="1900" b="0" dirty="0" smtClean="0">
                          <a:effectLst/>
                          <a:latin typeface="Calibri" panose="020F0502020204030204" pitchFamily="34" charset="0"/>
                          <a:ea typeface="Calibri" panose="020F0502020204030204" pitchFamily="34" charset="0"/>
                          <a:cs typeface="AL-Mohanad" pitchFamily="2" charset="-78"/>
                        </a:rPr>
                        <a:t>.........................</a:t>
                      </a:r>
                      <a:endParaRPr lang="en-US" sz="1900" b="0" dirty="0">
                        <a:effectLst/>
                        <a:latin typeface="Calibri" panose="020F0502020204030204" pitchFamily="34" charset="0"/>
                        <a:ea typeface="Calibri" panose="020F0502020204030204" pitchFamily="34" charset="0"/>
                        <a:cs typeface="AL-Mohanad" pitchFamily="2" charset="-78"/>
                      </a:endParaRPr>
                    </a:p>
                  </a:txBody>
                  <a:tcPr marL="85739" marR="85739" marT="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r>
              <a:tr h="285970">
                <a:tc>
                  <a:txBody>
                    <a:bodyPr/>
                    <a:lstStyle/>
                    <a:p>
                      <a:pPr marL="0" marR="0" algn="ctr" rtl="1">
                        <a:lnSpc>
                          <a:spcPct val="110000"/>
                        </a:lnSpc>
                        <a:spcBef>
                          <a:spcPts val="0"/>
                        </a:spcBef>
                        <a:spcAft>
                          <a:spcPts val="800"/>
                        </a:spcAft>
                      </a:pPr>
                      <a:endParaRPr lang="en-US" sz="1900" b="0" dirty="0">
                        <a:effectLst/>
                        <a:latin typeface="Calibri" panose="020F0502020204030204" pitchFamily="34" charset="0"/>
                        <a:ea typeface="Calibri" panose="020F0502020204030204" pitchFamily="34" charset="0"/>
                        <a:cs typeface="AL-Mohanad" pitchFamily="2" charset="-78"/>
                      </a:endParaRPr>
                    </a:p>
                  </a:txBody>
                  <a:tcPr marL="85739" marR="85739"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90000"/>
                      </a:schemeClr>
                    </a:solidFill>
                  </a:tcPr>
                </a:tc>
                <a:tc>
                  <a:txBody>
                    <a:bodyPr/>
                    <a:lstStyle/>
                    <a:p>
                      <a:pPr marL="0" marR="0" algn="ctr" rtl="1">
                        <a:lnSpc>
                          <a:spcPct val="110000"/>
                        </a:lnSpc>
                        <a:spcBef>
                          <a:spcPts val="0"/>
                        </a:spcBef>
                        <a:spcAft>
                          <a:spcPts val="800"/>
                        </a:spcAft>
                      </a:pPr>
                      <a:endParaRPr lang="en-US" sz="1900" b="0" dirty="0">
                        <a:effectLst/>
                        <a:latin typeface="Calibri" panose="020F0502020204030204" pitchFamily="34" charset="0"/>
                        <a:ea typeface="Calibri" panose="020F0502020204030204" pitchFamily="34" charset="0"/>
                        <a:cs typeface="AL-Mohanad" pitchFamily="2" charset="-78"/>
                      </a:endParaRPr>
                    </a:p>
                  </a:txBody>
                  <a:tcPr marL="85739" marR="85739"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90000"/>
                      </a:schemeClr>
                    </a:solidFill>
                  </a:tcPr>
                </a:tc>
                <a:tc>
                  <a:txBody>
                    <a:bodyPr/>
                    <a:lstStyle/>
                    <a:p>
                      <a:pPr marL="0" marR="0" algn="r" rtl="1">
                        <a:lnSpc>
                          <a:spcPct val="110000"/>
                        </a:lnSpc>
                        <a:spcBef>
                          <a:spcPts val="0"/>
                        </a:spcBef>
                        <a:spcAft>
                          <a:spcPts val="800"/>
                        </a:spcAft>
                      </a:pPr>
                      <a:r>
                        <a:rPr lang="ar-SA" sz="1900" b="0" dirty="0" smtClean="0">
                          <a:effectLst/>
                          <a:latin typeface="Calibri" panose="020F0502020204030204" pitchFamily="34" charset="0"/>
                          <a:ea typeface="Calibri" panose="020F0502020204030204" pitchFamily="34" charset="0"/>
                          <a:cs typeface="AL-Mohanad" pitchFamily="2" charset="-78"/>
                        </a:rPr>
                        <a:t>الإجمالي</a:t>
                      </a:r>
                      <a:endParaRPr lang="en-US" sz="1900" b="0" dirty="0">
                        <a:effectLst/>
                        <a:latin typeface="Calibri" panose="020F0502020204030204" pitchFamily="34" charset="0"/>
                        <a:ea typeface="Calibri" panose="020F0502020204030204" pitchFamily="34" charset="0"/>
                        <a:cs typeface="AL-Mohanad" pitchFamily="2" charset="-78"/>
                      </a:endParaRPr>
                    </a:p>
                  </a:txBody>
                  <a:tcPr marL="85739" marR="85739" marT="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90000"/>
                      </a:schemeClr>
                    </a:solidFill>
                  </a:tcPr>
                </a:tc>
              </a:tr>
            </a:tbl>
          </a:graphicData>
        </a:graphic>
      </p:graphicFrame>
    </p:spTree>
    <p:extLst>
      <p:ext uri="{BB962C8B-B14F-4D97-AF65-F5344CB8AC3E}">
        <p14:creationId xmlns:p14="http://schemas.microsoft.com/office/powerpoint/2010/main" val="41861379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2637244472"/>
              </p:ext>
            </p:extLst>
          </p:nvPr>
        </p:nvGraphicFramePr>
        <p:xfrm>
          <a:off x="607813" y="1088205"/>
          <a:ext cx="5346674" cy="5269288"/>
        </p:xfrm>
        <a:graphic>
          <a:graphicData uri="http://schemas.openxmlformats.org/drawingml/2006/table">
            <a:tbl>
              <a:tblPr rtl="1" firstRow="1" firstCol="1" bandRow="1">
                <a:tableStyleId>{5C22544A-7EE6-4342-B048-85BDC9FD1C3A}</a:tableStyleId>
              </a:tblPr>
              <a:tblGrid>
                <a:gridCol w="999229"/>
                <a:gridCol w="1574637"/>
                <a:gridCol w="2772808"/>
              </a:tblGrid>
              <a:tr h="346768">
                <a:tc>
                  <a:txBody>
                    <a:bodyPr/>
                    <a:lstStyle/>
                    <a:p>
                      <a:pPr marL="0" marR="0" algn="ctr" rtl="1">
                        <a:lnSpc>
                          <a:spcPct val="115000"/>
                        </a:lnSpc>
                        <a:spcBef>
                          <a:spcPts val="0"/>
                        </a:spcBef>
                        <a:spcAft>
                          <a:spcPts val="0"/>
                        </a:spcAft>
                      </a:pPr>
                      <a:r>
                        <a:rPr lang="ar-SA" sz="1900" b="0" dirty="0">
                          <a:effectLst/>
                          <a:cs typeface="AL-Mohanad" pitchFamily="2" charset="-78"/>
                        </a:rPr>
                        <a:t>مدين</a:t>
                      </a:r>
                      <a:endParaRPr lang="en-US" sz="1900" b="0" dirty="0">
                        <a:effectLst/>
                        <a:latin typeface="Times New Roman" panose="02020603050405020304" pitchFamily="18" charset="0"/>
                        <a:ea typeface="Times New Roman" panose="02020603050405020304" pitchFamily="18" charset="0"/>
                        <a:cs typeface="AL-Mohanad" pitchFamily="2" charset="-78"/>
                      </a:endParaRPr>
                    </a:p>
                  </a:txBody>
                  <a:tcPr marL="27504" marR="2750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900" b="0" dirty="0">
                          <a:effectLst/>
                          <a:cs typeface="AL-Mohanad" pitchFamily="2" charset="-78"/>
                        </a:rPr>
                        <a:t>دائن</a:t>
                      </a:r>
                      <a:endParaRPr lang="en-US" sz="1900" b="0" dirty="0">
                        <a:effectLst/>
                        <a:latin typeface="Times New Roman" panose="02020603050405020304" pitchFamily="18" charset="0"/>
                        <a:ea typeface="Times New Roman" panose="02020603050405020304" pitchFamily="18" charset="0"/>
                        <a:cs typeface="AL-Mohanad" pitchFamily="2" charset="-78"/>
                      </a:endParaRPr>
                    </a:p>
                  </a:txBody>
                  <a:tcPr marL="27504" marR="2750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900" b="0">
                          <a:effectLst/>
                          <a:cs typeface="AL-Mohanad" pitchFamily="2" charset="-78"/>
                        </a:rPr>
                        <a:t>البيان</a:t>
                      </a:r>
                      <a:endParaRPr lang="en-US" sz="1900" b="0">
                        <a:effectLst/>
                        <a:latin typeface="Times New Roman" panose="02020603050405020304" pitchFamily="18" charset="0"/>
                        <a:ea typeface="Times New Roman" panose="02020603050405020304" pitchFamily="18" charset="0"/>
                        <a:cs typeface="AL-Mohanad" pitchFamily="2" charset="-78"/>
                      </a:endParaRPr>
                    </a:p>
                  </a:txBody>
                  <a:tcPr marL="27504" marR="27504"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234993">
                <a:tc>
                  <a:txBody>
                    <a:bodyPr/>
                    <a:lstStyle/>
                    <a:p>
                      <a:pPr marL="0" marR="0" algn="ctr" rtl="1">
                        <a:spcBef>
                          <a:spcPts val="0"/>
                        </a:spcBef>
                        <a:spcAft>
                          <a:spcPts val="0"/>
                        </a:spcAft>
                      </a:pPr>
                      <a:r>
                        <a:rPr lang="ar-SA" sz="1900" b="0" dirty="0">
                          <a:effectLst/>
                          <a:cs typeface="AL-Mohanad" pitchFamily="2" charset="-78"/>
                        </a:rPr>
                        <a:t> </a:t>
                      </a:r>
                      <a:endParaRPr lang="en-US" sz="1900" b="0" dirty="0">
                        <a:effectLst/>
                        <a:latin typeface="Times New Roman" panose="02020603050405020304" pitchFamily="18" charset="0"/>
                        <a:ea typeface="Times New Roman" panose="02020603050405020304" pitchFamily="18" charset="0"/>
                        <a:cs typeface="AL-Mohanad" pitchFamily="2" charset="-78"/>
                      </a:endParaRPr>
                    </a:p>
                  </a:txBody>
                  <a:tcPr marL="27504" marR="2750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ctr" rtl="1">
                        <a:spcBef>
                          <a:spcPts val="0"/>
                        </a:spcBef>
                        <a:spcAft>
                          <a:spcPts val="0"/>
                        </a:spcAft>
                      </a:pPr>
                      <a:r>
                        <a:rPr lang="ar-SA" sz="1900" b="0" dirty="0">
                          <a:effectLst/>
                          <a:cs typeface="AL-Mohanad" pitchFamily="2" charset="-78"/>
                        </a:rPr>
                        <a:t> </a:t>
                      </a:r>
                      <a:endParaRPr lang="en-US" sz="1900" b="0" dirty="0">
                        <a:effectLst/>
                        <a:latin typeface="Times New Roman" panose="02020603050405020304" pitchFamily="18" charset="0"/>
                        <a:ea typeface="Times New Roman" panose="02020603050405020304" pitchFamily="18" charset="0"/>
                        <a:cs typeface="AL-Mohanad" pitchFamily="2" charset="-78"/>
                      </a:endParaRPr>
                    </a:p>
                  </a:txBody>
                  <a:tcPr marL="27504" marR="2750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spcBef>
                          <a:spcPts val="0"/>
                        </a:spcBef>
                        <a:spcAft>
                          <a:spcPts val="0"/>
                        </a:spcAft>
                      </a:pPr>
                      <a:r>
                        <a:rPr lang="ar-SA" sz="1900" b="0" dirty="0">
                          <a:effectLst/>
                          <a:cs typeface="AL-Mohanad" pitchFamily="2" charset="-78"/>
                        </a:rPr>
                        <a:t>النقدية في البنك</a:t>
                      </a:r>
                      <a:endParaRPr lang="en-US" sz="1900" b="0" dirty="0">
                        <a:effectLst/>
                        <a:latin typeface="Times New Roman" panose="02020603050405020304" pitchFamily="18" charset="0"/>
                        <a:ea typeface="Times New Roman" panose="02020603050405020304" pitchFamily="18" charset="0"/>
                        <a:cs typeface="AL-Mohanad" pitchFamily="2" charset="-78"/>
                      </a:endParaRPr>
                    </a:p>
                  </a:txBody>
                  <a:tcPr marL="27504" marR="27504"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r>
              <a:tr h="234993">
                <a:tc>
                  <a:txBody>
                    <a:bodyPr/>
                    <a:lstStyle/>
                    <a:p>
                      <a:pPr marL="0" marR="0" algn="ctr" rtl="1">
                        <a:spcBef>
                          <a:spcPts val="0"/>
                        </a:spcBef>
                        <a:spcAft>
                          <a:spcPts val="0"/>
                        </a:spcAft>
                      </a:pPr>
                      <a:r>
                        <a:rPr lang="ar-SA" sz="1900" b="0">
                          <a:effectLst/>
                          <a:cs typeface="AL-Mohanad" pitchFamily="2" charset="-78"/>
                        </a:rPr>
                        <a:t> </a:t>
                      </a:r>
                      <a:endParaRPr lang="en-US" sz="1900" b="0">
                        <a:effectLst/>
                        <a:latin typeface="Times New Roman" panose="02020603050405020304" pitchFamily="18" charset="0"/>
                        <a:ea typeface="Times New Roman" panose="02020603050405020304" pitchFamily="18" charset="0"/>
                        <a:cs typeface="AL-Mohanad" pitchFamily="2" charset="-78"/>
                      </a:endParaRPr>
                    </a:p>
                  </a:txBody>
                  <a:tcPr marL="27504" marR="2750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ctr" rtl="1">
                        <a:spcBef>
                          <a:spcPts val="0"/>
                        </a:spcBef>
                        <a:spcAft>
                          <a:spcPts val="0"/>
                        </a:spcAft>
                      </a:pPr>
                      <a:r>
                        <a:rPr lang="ar-SA" sz="1900" b="0">
                          <a:effectLst/>
                          <a:cs typeface="AL-Mohanad" pitchFamily="2" charset="-78"/>
                        </a:rPr>
                        <a:t> </a:t>
                      </a:r>
                      <a:endParaRPr lang="en-US" sz="1900" b="0">
                        <a:effectLst/>
                        <a:latin typeface="Times New Roman" panose="02020603050405020304" pitchFamily="18" charset="0"/>
                        <a:ea typeface="Times New Roman" panose="02020603050405020304" pitchFamily="18" charset="0"/>
                        <a:cs typeface="AL-Mohanad" pitchFamily="2" charset="-78"/>
                      </a:endParaRPr>
                    </a:p>
                  </a:txBody>
                  <a:tcPr marL="27504" marR="2750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spcBef>
                          <a:spcPts val="0"/>
                        </a:spcBef>
                        <a:spcAft>
                          <a:spcPts val="0"/>
                        </a:spcAft>
                      </a:pPr>
                      <a:r>
                        <a:rPr lang="ar-SA" sz="1900" b="0" dirty="0">
                          <a:effectLst/>
                          <a:cs typeface="AL-Mohanad" pitchFamily="2" charset="-78"/>
                        </a:rPr>
                        <a:t>النقدية في الصندوق</a:t>
                      </a:r>
                      <a:endParaRPr lang="en-US" sz="1900" b="0" dirty="0">
                        <a:effectLst/>
                        <a:latin typeface="Times New Roman" panose="02020603050405020304" pitchFamily="18" charset="0"/>
                        <a:ea typeface="Times New Roman" panose="02020603050405020304" pitchFamily="18" charset="0"/>
                        <a:cs typeface="AL-Mohanad" pitchFamily="2" charset="-78"/>
                      </a:endParaRPr>
                    </a:p>
                  </a:txBody>
                  <a:tcPr marL="27504" marR="27504"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r>
              <a:tr h="234993">
                <a:tc>
                  <a:txBody>
                    <a:bodyPr/>
                    <a:lstStyle/>
                    <a:p>
                      <a:pPr marL="0" marR="0" algn="ctr" rtl="1">
                        <a:spcBef>
                          <a:spcPts val="0"/>
                        </a:spcBef>
                        <a:spcAft>
                          <a:spcPts val="0"/>
                        </a:spcAft>
                      </a:pPr>
                      <a:r>
                        <a:rPr lang="ar-SA" sz="1900" b="0">
                          <a:effectLst/>
                          <a:cs typeface="AL-Mohanad" pitchFamily="2" charset="-78"/>
                        </a:rPr>
                        <a:t> </a:t>
                      </a:r>
                      <a:endParaRPr lang="en-US" sz="1900" b="0">
                        <a:effectLst/>
                        <a:latin typeface="Times New Roman" panose="02020603050405020304" pitchFamily="18" charset="0"/>
                        <a:ea typeface="Times New Roman" panose="02020603050405020304" pitchFamily="18" charset="0"/>
                        <a:cs typeface="AL-Mohanad" pitchFamily="2" charset="-78"/>
                      </a:endParaRPr>
                    </a:p>
                  </a:txBody>
                  <a:tcPr marL="27504" marR="2750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ctr" rtl="1">
                        <a:spcBef>
                          <a:spcPts val="0"/>
                        </a:spcBef>
                        <a:spcAft>
                          <a:spcPts val="0"/>
                        </a:spcAft>
                      </a:pPr>
                      <a:r>
                        <a:rPr lang="ar-SA" sz="1900" b="0">
                          <a:effectLst/>
                          <a:cs typeface="AL-Mohanad" pitchFamily="2" charset="-78"/>
                        </a:rPr>
                        <a:t> </a:t>
                      </a:r>
                      <a:endParaRPr lang="en-US" sz="1900" b="0">
                        <a:effectLst/>
                        <a:latin typeface="Times New Roman" panose="02020603050405020304" pitchFamily="18" charset="0"/>
                        <a:ea typeface="Times New Roman" panose="02020603050405020304" pitchFamily="18" charset="0"/>
                        <a:cs typeface="AL-Mohanad" pitchFamily="2" charset="-78"/>
                      </a:endParaRPr>
                    </a:p>
                  </a:txBody>
                  <a:tcPr marL="27504" marR="2750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spcBef>
                          <a:spcPts val="0"/>
                        </a:spcBef>
                        <a:spcAft>
                          <a:spcPts val="0"/>
                        </a:spcAft>
                      </a:pPr>
                      <a:r>
                        <a:rPr lang="ar-SA" sz="1900" b="0" dirty="0">
                          <a:effectLst/>
                          <a:cs typeface="AL-Mohanad" pitchFamily="2" charset="-78"/>
                        </a:rPr>
                        <a:t>الاستثمارات</a:t>
                      </a:r>
                      <a:endParaRPr lang="en-US" sz="1900" b="0" dirty="0">
                        <a:effectLst/>
                        <a:latin typeface="Times New Roman" panose="02020603050405020304" pitchFamily="18" charset="0"/>
                        <a:ea typeface="Times New Roman" panose="02020603050405020304" pitchFamily="18" charset="0"/>
                        <a:cs typeface="AL-Mohanad" pitchFamily="2" charset="-78"/>
                      </a:endParaRPr>
                    </a:p>
                  </a:txBody>
                  <a:tcPr marL="27504" marR="27504"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r>
              <a:tr h="234993">
                <a:tc>
                  <a:txBody>
                    <a:bodyPr/>
                    <a:lstStyle/>
                    <a:p>
                      <a:pPr marL="0" marR="0" algn="ctr" rtl="1">
                        <a:spcBef>
                          <a:spcPts val="0"/>
                        </a:spcBef>
                        <a:spcAft>
                          <a:spcPts val="0"/>
                        </a:spcAft>
                      </a:pPr>
                      <a:r>
                        <a:rPr lang="ar-SA" sz="1900" b="0">
                          <a:effectLst/>
                          <a:cs typeface="AL-Mohanad" pitchFamily="2" charset="-78"/>
                        </a:rPr>
                        <a:t> </a:t>
                      </a:r>
                      <a:endParaRPr lang="en-US" sz="1900" b="0">
                        <a:effectLst/>
                        <a:latin typeface="Times New Roman" panose="02020603050405020304" pitchFamily="18" charset="0"/>
                        <a:ea typeface="Times New Roman" panose="02020603050405020304" pitchFamily="18" charset="0"/>
                        <a:cs typeface="AL-Mohanad" pitchFamily="2" charset="-78"/>
                      </a:endParaRPr>
                    </a:p>
                  </a:txBody>
                  <a:tcPr marL="27504" marR="2750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ctr" rtl="1">
                        <a:spcBef>
                          <a:spcPts val="0"/>
                        </a:spcBef>
                        <a:spcAft>
                          <a:spcPts val="0"/>
                        </a:spcAft>
                      </a:pPr>
                      <a:r>
                        <a:rPr lang="ar-SA" sz="1900" b="0">
                          <a:effectLst/>
                          <a:cs typeface="AL-Mohanad" pitchFamily="2" charset="-78"/>
                        </a:rPr>
                        <a:t> </a:t>
                      </a:r>
                      <a:endParaRPr lang="en-US" sz="1900" b="0">
                        <a:effectLst/>
                        <a:latin typeface="Times New Roman" panose="02020603050405020304" pitchFamily="18" charset="0"/>
                        <a:ea typeface="Times New Roman" panose="02020603050405020304" pitchFamily="18" charset="0"/>
                        <a:cs typeface="AL-Mohanad" pitchFamily="2" charset="-78"/>
                      </a:endParaRPr>
                    </a:p>
                  </a:txBody>
                  <a:tcPr marL="27504" marR="2750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spcBef>
                          <a:spcPts val="0"/>
                        </a:spcBef>
                        <a:spcAft>
                          <a:spcPts val="0"/>
                        </a:spcAft>
                      </a:pPr>
                      <a:r>
                        <a:rPr lang="ar-SA" sz="1900" b="0" dirty="0">
                          <a:effectLst/>
                          <a:cs typeface="AL-Mohanad" pitchFamily="2" charset="-78"/>
                        </a:rPr>
                        <a:t>عوائد استثمارات</a:t>
                      </a:r>
                      <a:endParaRPr lang="en-US" sz="1900" b="0" dirty="0">
                        <a:effectLst/>
                        <a:latin typeface="Times New Roman" panose="02020603050405020304" pitchFamily="18" charset="0"/>
                        <a:ea typeface="Times New Roman" panose="02020603050405020304" pitchFamily="18" charset="0"/>
                        <a:cs typeface="AL-Mohanad" pitchFamily="2" charset="-78"/>
                      </a:endParaRPr>
                    </a:p>
                  </a:txBody>
                  <a:tcPr marL="27504" marR="27504"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r>
              <a:tr h="234993">
                <a:tc>
                  <a:txBody>
                    <a:bodyPr/>
                    <a:lstStyle/>
                    <a:p>
                      <a:pPr marL="0" marR="0" algn="ctr" rtl="1">
                        <a:spcBef>
                          <a:spcPts val="0"/>
                        </a:spcBef>
                        <a:spcAft>
                          <a:spcPts val="0"/>
                        </a:spcAft>
                      </a:pPr>
                      <a:r>
                        <a:rPr lang="ar-SA" sz="1900" b="0">
                          <a:effectLst/>
                          <a:cs typeface="AL-Mohanad" pitchFamily="2" charset="-78"/>
                        </a:rPr>
                        <a:t> </a:t>
                      </a:r>
                      <a:endParaRPr lang="en-US" sz="1900" b="0">
                        <a:effectLst/>
                        <a:latin typeface="Times New Roman" panose="02020603050405020304" pitchFamily="18" charset="0"/>
                        <a:ea typeface="Times New Roman" panose="02020603050405020304" pitchFamily="18" charset="0"/>
                        <a:cs typeface="AL-Mohanad" pitchFamily="2" charset="-78"/>
                      </a:endParaRPr>
                    </a:p>
                  </a:txBody>
                  <a:tcPr marL="27504" marR="2750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ctr" rtl="1">
                        <a:spcBef>
                          <a:spcPts val="0"/>
                        </a:spcBef>
                        <a:spcAft>
                          <a:spcPts val="0"/>
                        </a:spcAft>
                      </a:pPr>
                      <a:r>
                        <a:rPr lang="ar-SA" sz="1900" b="0">
                          <a:effectLst/>
                          <a:cs typeface="AL-Mohanad" pitchFamily="2" charset="-78"/>
                        </a:rPr>
                        <a:t> </a:t>
                      </a:r>
                      <a:endParaRPr lang="en-US" sz="1900" b="0">
                        <a:effectLst/>
                        <a:latin typeface="Times New Roman" panose="02020603050405020304" pitchFamily="18" charset="0"/>
                        <a:ea typeface="Times New Roman" panose="02020603050405020304" pitchFamily="18" charset="0"/>
                        <a:cs typeface="AL-Mohanad" pitchFamily="2" charset="-78"/>
                      </a:endParaRPr>
                    </a:p>
                  </a:txBody>
                  <a:tcPr marL="27504" marR="2750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spcBef>
                          <a:spcPts val="0"/>
                        </a:spcBef>
                        <a:spcAft>
                          <a:spcPts val="0"/>
                        </a:spcAft>
                      </a:pPr>
                      <a:r>
                        <a:rPr lang="ar-SA" sz="1900" b="0" dirty="0">
                          <a:effectLst/>
                          <a:cs typeface="AL-Mohanad" pitchFamily="2" charset="-78"/>
                        </a:rPr>
                        <a:t>خسائر الاستثمارات</a:t>
                      </a:r>
                      <a:endParaRPr lang="en-US" sz="1900" b="0" dirty="0">
                        <a:effectLst/>
                        <a:latin typeface="Times New Roman" panose="02020603050405020304" pitchFamily="18" charset="0"/>
                        <a:ea typeface="Times New Roman" panose="02020603050405020304" pitchFamily="18" charset="0"/>
                        <a:cs typeface="AL-Mohanad" pitchFamily="2" charset="-78"/>
                      </a:endParaRPr>
                    </a:p>
                  </a:txBody>
                  <a:tcPr marL="27504" marR="27504"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r>
              <a:tr h="234993">
                <a:tc>
                  <a:txBody>
                    <a:bodyPr/>
                    <a:lstStyle/>
                    <a:p>
                      <a:pPr marL="0" marR="0" algn="ctr" rtl="1">
                        <a:spcBef>
                          <a:spcPts val="0"/>
                        </a:spcBef>
                        <a:spcAft>
                          <a:spcPts val="0"/>
                        </a:spcAft>
                      </a:pPr>
                      <a:r>
                        <a:rPr lang="ar-SA" sz="1900" b="0">
                          <a:effectLst/>
                          <a:cs typeface="AL-Mohanad" pitchFamily="2" charset="-78"/>
                        </a:rPr>
                        <a:t> </a:t>
                      </a:r>
                      <a:endParaRPr lang="en-US" sz="1900" b="0">
                        <a:effectLst/>
                        <a:latin typeface="Times New Roman" panose="02020603050405020304" pitchFamily="18" charset="0"/>
                        <a:ea typeface="Times New Roman" panose="02020603050405020304" pitchFamily="18" charset="0"/>
                        <a:cs typeface="AL-Mohanad" pitchFamily="2" charset="-78"/>
                      </a:endParaRPr>
                    </a:p>
                  </a:txBody>
                  <a:tcPr marL="27504" marR="2750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ctr" rtl="1">
                        <a:spcBef>
                          <a:spcPts val="0"/>
                        </a:spcBef>
                        <a:spcAft>
                          <a:spcPts val="0"/>
                        </a:spcAft>
                      </a:pPr>
                      <a:r>
                        <a:rPr lang="ar-SA" sz="1900" b="0">
                          <a:effectLst/>
                          <a:cs typeface="AL-Mohanad" pitchFamily="2" charset="-78"/>
                        </a:rPr>
                        <a:t> </a:t>
                      </a:r>
                      <a:endParaRPr lang="en-US" sz="1900" b="0">
                        <a:effectLst/>
                        <a:latin typeface="Times New Roman" panose="02020603050405020304" pitchFamily="18" charset="0"/>
                        <a:ea typeface="Times New Roman" panose="02020603050405020304" pitchFamily="18" charset="0"/>
                        <a:cs typeface="AL-Mohanad" pitchFamily="2" charset="-78"/>
                      </a:endParaRPr>
                    </a:p>
                  </a:txBody>
                  <a:tcPr marL="27504" marR="2750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spcBef>
                          <a:spcPts val="0"/>
                        </a:spcBef>
                        <a:spcAft>
                          <a:spcPts val="0"/>
                        </a:spcAft>
                      </a:pPr>
                      <a:r>
                        <a:rPr lang="ar-SA" sz="1900" b="0" dirty="0">
                          <a:effectLst/>
                          <a:cs typeface="AL-Mohanad" pitchFamily="2" charset="-78"/>
                        </a:rPr>
                        <a:t>الذمم المدينة</a:t>
                      </a:r>
                      <a:endParaRPr lang="en-US" sz="1900" b="0" dirty="0">
                        <a:effectLst/>
                        <a:latin typeface="Times New Roman" panose="02020603050405020304" pitchFamily="18" charset="0"/>
                        <a:ea typeface="Times New Roman" panose="02020603050405020304" pitchFamily="18" charset="0"/>
                        <a:cs typeface="AL-Mohanad" pitchFamily="2" charset="-78"/>
                      </a:endParaRPr>
                    </a:p>
                  </a:txBody>
                  <a:tcPr marL="27504" marR="27504"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r>
              <a:tr h="234993">
                <a:tc>
                  <a:txBody>
                    <a:bodyPr/>
                    <a:lstStyle/>
                    <a:p>
                      <a:pPr marL="0" marR="0" algn="ctr" rtl="1">
                        <a:spcBef>
                          <a:spcPts val="0"/>
                        </a:spcBef>
                        <a:spcAft>
                          <a:spcPts val="0"/>
                        </a:spcAft>
                      </a:pPr>
                      <a:r>
                        <a:rPr lang="ar-SA" sz="1900" b="0">
                          <a:effectLst/>
                          <a:cs typeface="AL-Mohanad" pitchFamily="2" charset="-78"/>
                        </a:rPr>
                        <a:t> </a:t>
                      </a:r>
                      <a:endParaRPr lang="en-US" sz="1900" b="0">
                        <a:effectLst/>
                        <a:latin typeface="Times New Roman" panose="02020603050405020304" pitchFamily="18" charset="0"/>
                        <a:ea typeface="Times New Roman" panose="02020603050405020304" pitchFamily="18" charset="0"/>
                        <a:cs typeface="AL-Mohanad" pitchFamily="2" charset="-78"/>
                      </a:endParaRPr>
                    </a:p>
                  </a:txBody>
                  <a:tcPr marL="27504" marR="2750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ctr" rtl="1">
                        <a:spcBef>
                          <a:spcPts val="0"/>
                        </a:spcBef>
                        <a:spcAft>
                          <a:spcPts val="0"/>
                        </a:spcAft>
                      </a:pPr>
                      <a:r>
                        <a:rPr lang="ar-SA" sz="1900" b="0">
                          <a:effectLst/>
                          <a:cs typeface="AL-Mohanad" pitchFamily="2" charset="-78"/>
                        </a:rPr>
                        <a:t> </a:t>
                      </a:r>
                      <a:endParaRPr lang="en-US" sz="1900" b="0">
                        <a:effectLst/>
                        <a:latin typeface="Times New Roman" panose="02020603050405020304" pitchFamily="18" charset="0"/>
                        <a:ea typeface="Times New Roman" panose="02020603050405020304" pitchFamily="18" charset="0"/>
                        <a:cs typeface="AL-Mohanad" pitchFamily="2" charset="-78"/>
                      </a:endParaRPr>
                    </a:p>
                  </a:txBody>
                  <a:tcPr marL="27504" marR="2750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spcBef>
                          <a:spcPts val="0"/>
                        </a:spcBef>
                        <a:spcAft>
                          <a:spcPts val="0"/>
                        </a:spcAft>
                      </a:pPr>
                      <a:r>
                        <a:rPr lang="ar-SA" sz="1900" b="0" dirty="0">
                          <a:effectLst/>
                          <a:cs typeface="AL-Mohanad" pitchFamily="2" charset="-78"/>
                        </a:rPr>
                        <a:t>ذمم الموظفين</a:t>
                      </a:r>
                      <a:endParaRPr lang="en-US" sz="1900" b="0" dirty="0">
                        <a:effectLst/>
                        <a:latin typeface="Times New Roman" panose="02020603050405020304" pitchFamily="18" charset="0"/>
                        <a:ea typeface="Times New Roman" panose="02020603050405020304" pitchFamily="18" charset="0"/>
                        <a:cs typeface="AL-Mohanad" pitchFamily="2" charset="-78"/>
                      </a:endParaRPr>
                    </a:p>
                  </a:txBody>
                  <a:tcPr marL="27504" marR="27504"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r>
              <a:tr h="234993">
                <a:tc>
                  <a:txBody>
                    <a:bodyPr/>
                    <a:lstStyle/>
                    <a:p>
                      <a:pPr marL="0" marR="0" algn="ctr" rtl="1">
                        <a:spcBef>
                          <a:spcPts val="0"/>
                        </a:spcBef>
                        <a:spcAft>
                          <a:spcPts val="0"/>
                        </a:spcAft>
                      </a:pPr>
                      <a:r>
                        <a:rPr lang="ar-SA" sz="1900" b="0">
                          <a:effectLst/>
                          <a:cs typeface="AL-Mohanad" pitchFamily="2" charset="-78"/>
                        </a:rPr>
                        <a:t> </a:t>
                      </a:r>
                      <a:endParaRPr lang="en-US" sz="1900" b="0">
                        <a:effectLst/>
                        <a:latin typeface="Times New Roman" panose="02020603050405020304" pitchFamily="18" charset="0"/>
                        <a:ea typeface="Times New Roman" panose="02020603050405020304" pitchFamily="18" charset="0"/>
                        <a:cs typeface="AL-Mohanad" pitchFamily="2" charset="-78"/>
                      </a:endParaRPr>
                    </a:p>
                  </a:txBody>
                  <a:tcPr marL="27504" marR="2750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ctr" rtl="1">
                        <a:spcBef>
                          <a:spcPts val="0"/>
                        </a:spcBef>
                        <a:spcAft>
                          <a:spcPts val="0"/>
                        </a:spcAft>
                      </a:pPr>
                      <a:r>
                        <a:rPr lang="ar-SA" sz="1900" b="0">
                          <a:effectLst/>
                          <a:cs typeface="AL-Mohanad" pitchFamily="2" charset="-78"/>
                        </a:rPr>
                        <a:t> </a:t>
                      </a:r>
                      <a:endParaRPr lang="en-US" sz="1900" b="0">
                        <a:effectLst/>
                        <a:latin typeface="Times New Roman" panose="02020603050405020304" pitchFamily="18" charset="0"/>
                        <a:ea typeface="Times New Roman" panose="02020603050405020304" pitchFamily="18" charset="0"/>
                        <a:cs typeface="AL-Mohanad" pitchFamily="2" charset="-78"/>
                      </a:endParaRPr>
                    </a:p>
                  </a:txBody>
                  <a:tcPr marL="27504" marR="2750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spcBef>
                          <a:spcPts val="0"/>
                        </a:spcBef>
                        <a:spcAft>
                          <a:spcPts val="0"/>
                        </a:spcAft>
                      </a:pPr>
                      <a:r>
                        <a:rPr lang="ar-SA" sz="1900" b="0" dirty="0">
                          <a:effectLst/>
                          <a:cs typeface="AL-Mohanad" pitchFamily="2" charset="-78"/>
                        </a:rPr>
                        <a:t>عهد موظفين</a:t>
                      </a:r>
                      <a:endParaRPr lang="en-US" sz="1900" b="0" dirty="0">
                        <a:effectLst/>
                        <a:latin typeface="Times New Roman" panose="02020603050405020304" pitchFamily="18" charset="0"/>
                        <a:ea typeface="Times New Roman" panose="02020603050405020304" pitchFamily="18" charset="0"/>
                        <a:cs typeface="AL-Mohanad" pitchFamily="2" charset="-78"/>
                      </a:endParaRPr>
                    </a:p>
                  </a:txBody>
                  <a:tcPr marL="27504" marR="27504"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r>
              <a:tr h="234993">
                <a:tc>
                  <a:txBody>
                    <a:bodyPr/>
                    <a:lstStyle/>
                    <a:p>
                      <a:pPr marL="0" marR="0" algn="ctr" rtl="1">
                        <a:spcBef>
                          <a:spcPts val="0"/>
                        </a:spcBef>
                        <a:spcAft>
                          <a:spcPts val="0"/>
                        </a:spcAft>
                      </a:pPr>
                      <a:r>
                        <a:rPr lang="ar-SA" sz="1900" b="0">
                          <a:effectLst/>
                          <a:cs typeface="AL-Mohanad" pitchFamily="2" charset="-78"/>
                        </a:rPr>
                        <a:t> </a:t>
                      </a:r>
                      <a:endParaRPr lang="en-US" sz="1900" b="0">
                        <a:effectLst/>
                        <a:latin typeface="Times New Roman" panose="02020603050405020304" pitchFamily="18" charset="0"/>
                        <a:ea typeface="Times New Roman" panose="02020603050405020304" pitchFamily="18" charset="0"/>
                        <a:cs typeface="AL-Mohanad" pitchFamily="2" charset="-78"/>
                      </a:endParaRPr>
                    </a:p>
                  </a:txBody>
                  <a:tcPr marL="27504" marR="2750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ctr" rtl="1">
                        <a:spcBef>
                          <a:spcPts val="0"/>
                        </a:spcBef>
                        <a:spcAft>
                          <a:spcPts val="0"/>
                        </a:spcAft>
                      </a:pPr>
                      <a:r>
                        <a:rPr lang="ar-SA" sz="1900" b="0">
                          <a:effectLst/>
                          <a:cs typeface="AL-Mohanad" pitchFamily="2" charset="-78"/>
                        </a:rPr>
                        <a:t> </a:t>
                      </a:r>
                      <a:endParaRPr lang="en-US" sz="1900" b="0">
                        <a:effectLst/>
                        <a:latin typeface="Times New Roman" panose="02020603050405020304" pitchFamily="18" charset="0"/>
                        <a:ea typeface="Times New Roman" panose="02020603050405020304" pitchFamily="18" charset="0"/>
                        <a:cs typeface="AL-Mohanad" pitchFamily="2" charset="-78"/>
                      </a:endParaRPr>
                    </a:p>
                  </a:txBody>
                  <a:tcPr marL="27504" marR="2750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spcBef>
                          <a:spcPts val="0"/>
                        </a:spcBef>
                        <a:spcAft>
                          <a:spcPts val="0"/>
                        </a:spcAft>
                      </a:pPr>
                      <a:r>
                        <a:rPr lang="ar-SA" sz="1900" b="0" dirty="0">
                          <a:effectLst/>
                          <a:cs typeface="AL-Mohanad" pitchFamily="2" charset="-78"/>
                        </a:rPr>
                        <a:t>سلف الموظفين</a:t>
                      </a:r>
                      <a:endParaRPr lang="en-US" sz="1900" b="0" dirty="0">
                        <a:effectLst/>
                        <a:latin typeface="Times New Roman" panose="02020603050405020304" pitchFamily="18" charset="0"/>
                        <a:ea typeface="Times New Roman" panose="02020603050405020304" pitchFamily="18" charset="0"/>
                        <a:cs typeface="AL-Mohanad" pitchFamily="2" charset="-78"/>
                      </a:endParaRPr>
                    </a:p>
                  </a:txBody>
                  <a:tcPr marL="27504" marR="27504"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r>
              <a:tr h="234993">
                <a:tc>
                  <a:txBody>
                    <a:bodyPr/>
                    <a:lstStyle/>
                    <a:p>
                      <a:pPr marL="0" marR="0" algn="ctr" rtl="1">
                        <a:spcBef>
                          <a:spcPts val="0"/>
                        </a:spcBef>
                        <a:spcAft>
                          <a:spcPts val="0"/>
                        </a:spcAft>
                      </a:pPr>
                      <a:r>
                        <a:rPr lang="ar-SA" sz="1900" b="0">
                          <a:effectLst/>
                          <a:cs typeface="AL-Mohanad" pitchFamily="2" charset="-78"/>
                        </a:rPr>
                        <a:t> </a:t>
                      </a:r>
                      <a:endParaRPr lang="en-US" sz="1900" b="0">
                        <a:effectLst/>
                        <a:latin typeface="Times New Roman" panose="02020603050405020304" pitchFamily="18" charset="0"/>
                        <a:ea typeface="Times New Roman" panose="02020603050405020304" pitchFamily="18" charset="0"/>
                        <a:cs typeface="AL-Mohanad" pitchFamily="2" charset="-78"/>
                      </a:endParaRPr>
                    </a:p>
                  </a:txBody>
                  <a:tcPr marL="27504" marR="2750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ctr" rtl="1">
                        <a:spcBef>
                          <a:spcPts val="0"/>
                        </a:spcBef>
                        <a:spcAft>
                          <a:spcPts val="0"/>
                        </a:spcAft>
                      </a:pPr>
                      <a:r>
                        <a:rPr lang="ar-SA" sz="1900" b="0">
                          <a:effectLst/>
                          <a:cs typeface="AL-Mohanad" pitchFamily="2" charset="-78"/>
                        </a:rPr>
                        <a:t> </a:t>
                      </a:r>
                      <a:endParaRPr lang="en-US" sz="1900" b="0">
                        <a:effectLst/>
                        <a:latin typeface="Times New Roman" panose="02020603050405020304" pitchFamily="18" charset="0"/>
                        <a:ea typeface="Times New Roman" panose="02020603050405020304" pitchFamily="18" charset="0"/>
                        <a:cs typeface="AL-Mohanad" pitchFamily="2" charset="-78"/>
                      </a:endParaRPr>
                    </a:p>
                  </a:txBody>
                  <a:tcPr marL="27504" marR="2750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spcBef>
                          <a:spcPts val="0"/>
                        </a:spcBef>
                        <a:spcAft>
                          <a:spcPts val="0"/>
                        </a:spcAft>
                      </a:pPr>
                      <a:r>
                        <a:rPr lang="ar-SA" sz="1900" b="0" dirty="0">
                          <a:effectLst/>
                          <a:cs typeface="AL-Mohanad" pitchFamily="2" charset="-78"/>
                        </a:rPr>
                        <a:t>الحسابات الجارية</a:t>
                      </a:r>
                      <a:endParaRPr lang="en-US" sz="1900" b="0" dirty="0">
                        <a:effectLst/>
                        <a:latin typeface="Times New Roman" panose="02020603050405020304" pitchFamily="18" charset="0"/>
                        <a:ea typeface="Times New Roman" panose="02020603050405020304" pitchFamily="18" charset="0"/>
                        <a:cs typeface="AL-Mohanad" pitchFamily="2" charset="-78"/>
                      </a:endParaRPr>
                    </a:p>
                  </a:txBody>
                  <a:tcPr marL="27504" marR="27504"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r>
              <a:tr h="234993">
                <a:tc>
                  <a:txBody>
                    <a:bodyPr/>
                    <a:lstStyle/>
                    <a:p>
                      <a:pPr marL="0" marR="0" algn="ctr" rtl="1">
                        <a:spcBef>
                          <a:spcPts val="0"/>
                        </a:spcBef>
                        <a:spcAft>
                          <a:spcPts val="0"/>
                        </a:spcAft>
                      </a:pPr>
                      <a:r>
                        <a:rPr lang="ar-SA" sz="1900" b="0" dirty="0">
                          <a:effectLst/>
                          <a:cs typeface="AL-Mohanad" pitchFamily="2" charset="-78"/>
                        </a:rPr>
                        <a:t> </a:t>
                      </a:r>
                      <a:endParaRPr lang="en-US" sz="1900" b="0" dirty="0">
                        <a:effectLst/>
                        <a:latin typeface="Times New Roman" panose="02020603050405020304" pitchFamily="18" charset="0"/>
                        <a:ea typeface="Times New Roman" panose="02020603050405020304" pitchFamily="18" charset="0"/>
                        <a:cs typeface="AL-Mohanad" pitchFamily="2" charset="-78"/>
                      </a:endParaRPr>
                    </a:p>
                  </a:txBody>
                  <a:tcPr marL="27504" marR="2750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ctr" rtl="1">
                        <a:spcBef>
                          <a:spcPts val="0"/>
                        </a:spcBef>
                        <a:spcAft>
                          <a:spcPts val="0"/>
                        </a:spcAft>
                      </a:pPr>
                      <a:r>
                        <a:rPr lang="ar-SA" sz="1900" b="0">
                          <a:effectLst/>
                          <a:cs typeface="AL-Mohanad" pitchFamily="2" charset="-78"/>
                        </a:rPr>
                        <a:t> </a:t>
                      </a:r>
                      <a:endParaRPr lang="en-US" sz="1900" b="0">
                        <a:effectLst/>
                        <a:latin typeface="Times New Roman" panose="02020603050405020304" pitchFamily="18" charset="0"/>
                        <a:ea typeface="Times New Roman" panose="02020603050405020304" pitchFamily="18" charset="0"/>
                        <a:cs typeface="AL-Mohanad" pitchFamily="2" charset="-78"/>
                      </a:endParaRPr>
                    </a:p>
                  </a:txBody>
                  <a:tcPr marL="27504" marR="2750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spcBef>
                          <a:spcPts val="0"/>
                        </a:spcBef>
                        <a:spcAft>
                          <a:spcPts val="0"/>
                        </a:spcAft>
                      </a:pPr>
                      <a:r>
                        <a:rPr lang="ar-SA" sz="1900" b="0" dirty="0">
                          <a:effectLst/>
                          <a:cs typeface="AL-Mohanad" pitchFamily="2" charset="-78"/>
                        </a:rPr>
                        <a:t>مجمع استهلاك السيارات</a:t>
                      </a:r>
                      <a:endParaRPr lang="en-US" sz="1900" b="0" dirty="0">
                        <a:effectLst/>
                        <a:latin typeface="Times New Roman" panose="02020603050405020304" pitchFamily="18" charset="0"/>
                        <a:ea typeface="Times New Roman" panose="02020603050405020304" pitchFamily="18" charset="0"/>
                        <a:cs typeface="AL-Mohanad" pitchFamily="2" charset="-78"/>
                      </a:endParaRPr>
                    </a:p>
                  </a:txBody>
                  <a:tcPr marL="27504" marR="27504"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r>
              <a:tr h="234993">
                <a:tc>
                  <a:txBody>
                    <a:bodyPr/>
                    <a:lstStyle/>
                    <a:p>
                      <a:pPr marL="0" marR="0" algn="ctr" rtl="1">
                        <a:spcBef>
                          <a:spcPts val="0"/>
                        </a:spcBef>
                        <a:spcAft>
                          <a:spcPts val="0"/>
                        </a:spcAft>
                      </a:pPr>
                      <a:r>
                        <a:rPr lang="ar-SA" sz="1900" b="0">
                          <a:effectLst/>
                          <a:cs typeface="AL-Mohanad" pitchFamily="2" charset="-78"/>
                        </a:rPr>
                        <a:t> </a:t>
                      </a:r>
                      <a:endParaRPr lang="en-US" sz="1900" b="0">
                        <a:effectLst/>
                        <a:latin typeface="Times New Roman" panose="02020603050405020304" pitchFamily="18" charset="0"/>
                        <a:ea typeface="Times New Roman" panose="02020603050405020304" pitchFamily="18" charset="0"/>
                        <a:cs typeface="AL-Mohanad" pitchFamily="2" charset="-78"/>
                      </a:endParaRPr>
                    </a:p>
                  </a:txBody>
                  <a:tcPr marL="27504" marR="2750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ctr" rtl="1">
                        <a:spcBef>
                          <a:spcPts val="0"/>
                        </a:spcBef>
                        <a:spcAft>
                          <a:spcPts val="0"/>
                        </a:spcAft>
                      </a:pPr>
                      <a:r>
                        <a:rPr lang="ar-SA" sz="1900" b="0">
                          <a:effectLst/>
                          <a:cs typeface="AL-Mohanad" pitchFamily="2" charset="-78"/>
                        </a:rPr>
                        <a:t> </a:t>
                      </a:r>
                      <a:endParaRPr lang="en-US" sz="1900" b="0">
                        <a:effectLst/>
                        <a:latin typeface="Times New Roman" panose="02020603050405020304" pitchFamily="18" charset="0"/>
                        <a:ea typeface="Times New Roman" panose="02020603050405020304" pitchFamily="18" charset="0"/>
                        <a:cs typeface="AL-Mohanad" pitchFamily="2" charset="-78"/>
                      </a:endParaRPr>
                    </a:p>
                  </a:txBody>
                  <a:tcPr marL="27504" marR="2750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spcBef>
                          <a:spcPts val="0"/>
                        </a:spcBef>
                        <a:spcAft>
                          <a:spcPts val="0"/>
                        </a:spcAft>
                      </a:pPr>
                      <a:r>
                        <a:rPr lang="ar-SA" sz="1900" b="0" dirty="0">
                          <a:effectLst/>
                          <a:cs typeface="AL-Mohanad" pitchFamily="2" charset="-78"/>
                        </a:rPr>
                        <a:t>مجمع استهلاك الأثاث</a:t>
                      </a:r>
                      <a:endParaRPr lang="en-US" sz="1900" b="0" dirty="0">
                        <a:effectLst/>
                        <a:latin typeface="Times New Roman" panose="02020603050405020304" pitchFamily="18" charset="0"/>
                        <a:ea typeface="Times New Roman" panose="02020603050405020304" pitchFamily="18" charset="0"/>
                        <a:cs typeface="AL-Mohanad" pitchFamily="2" charset="-78"/>
                      </a:endParaRPr>
                    </a:p>
                  </a:txBody>
                  <a:tcPr marL="27504" marR="27504"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r>
              <a:tr h="234993">
                <a:tc>
                  <a:txBody>
                    <a:bodyPr/>
                    <a:lstStyle/>
                    <a:p>
                      <a:pPr marL="0" marR="0" algn="ctr" rtl="1">
                        <a:spcBef>
                          <a:spcPts val="0"/>
                        </a:spcBef>
                        <a:spcAft>
                          <a:spcPts val="0"/>
                        </a:spcAft>
                      </a:pPr>
                      <a:r>
                        <a:rPr lang="ar-SA" sz="1900" b="0">
                          <a:effectLst/>
                          <a:cs typeface="AL-Mohanad" pitchFamily="2" charset="-78"/>
                        </a:rPr>
                        <a:t> </a:t>
                      </a:r>
                      <a:endParaRPr lang="en-US" sz="1900" b="0">
                        <a:effectLst/>
                        <a:latin typeface="Times New Roman" panose="02020603050405020304" pitchFamily="18" charset="0"/>
                        <a:ea typeface="Times New Roman" panose="02020603050405020304" pitchFamily="18" charset="0"/>
                        <a:cs typeface="AL-Mohanad" pitchFamily="2" charset="-78"/>
                      </a:endParaRPr>
                    </a:p>
                  </a:txBody>
                  <a:tcPr marL="27504" marR="2750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ctr" rtl="1">
                        <a:spcBef>
                          <a:spcPts val="0"/>
                        </a:spcBef>
                        <a:spcAft>
                          <a:spcPts val="0"/>
                        </a:spcAft>
                      </a:pPr>
                      <a:r>
                        <a:rPr lang="ar-SA" sz="1900" b="0">
                          <a:effectLst/>
                          <a:cs typeface="AL-Mohanad" pitchFamily="2" charset="-78"/>
                        </a:rPr>
                        <a:t> </a:t>
                      </a:r>
                      <a:endParaRPr lang="en-US" sz="1900" b="0">
                        <a:effectLst/>
                        <a:latin typeface="Times New Roman" panose="02020603050405020304" pitchFamily="18" charset="0"/>
                        <a:ea typeface="Times New Roman" panose="02020603050405020304" pitchFamily="18" charset="0"/>
                        <a:cs typeface="AL-Mohanad" pitchFamily="2" charset="-78"/>
                      </a:endParaRPr>
                    </a:p>
                  </a:txBody>
                  <a:tcPr marL="27504" marR="2750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spcBef>
                          <a:spcPts val="0"/>
                        </a:spcBef>
                        <a:spcAft>
                          <a:spcPts val="0"/>
                        </a:spcAft>
                      </a:pPr>
                      <a:r>
                        <a:rPr lang="ar-SA" sz="1900" b="0" dirty="0" err="1">
                          <a:effectLst/>
                          <a:cs typeface="AL-Mohanad" pitchFamily="2" charset="-78"/>
                        </a:rPr>
                        <a:t>محمع</a:t>
                      </a:r>
                      <a:r>
                        <a:rPr lang="ar-SA" sz="1900" b="0" dirty="0">
                          <a:effectLst/>
                          <a:cs typeface="AL-Mohanad" pitchFamily="2" charset="-78"/>
                        </a:rPr>
                        <a:t> استهلاك أجهزة الحاسب الآلي</a:t>
                      </a:r>
                      <a:endParaRPr lang="en-US" sz="1900" b="0" dirty="0">
                        <a:effectLst/>
                        <a:latin typeface="Times New Roman" panose="02020603050405020304" pitchFamily="18" charset="0"/>
                        <a:ea typeface="Times New Roman" panose="02020603050405020304" pitchFamily="18" charset="0"/>
                        <a:cs typeface="AL-Mohanad" pitchFamily="2" charset="-78"/>
                      </a:endParaRPr>
                    </a:p>
                  </a:txBody>
                  <a:tcPr marL="27504" marR="27504"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r>
              <a:tr h="234993">
                <a:tc>
                  <a:txBody>
                    <a:bodyPr/>
                    <a:lstStyle/>
                    <a:p>
                      <a:pPr marL="0" marR="0" algn="ctr" rtl="1">
                        <a:spcBef>
                          <a:spcPts val="0"/>
                        </a:spcBef>
                        <a:spcAft>
                          <a:spcPts val="0"/>
                        </a:spcAft>
                      </a:pPr>
                      <a:r>
                        <a:rPr lang="ar-SA" sz="1900" b="0">
                          <a:effectLst/>
                          <a:cs typeface="AL-Mohanad" pitchFamily="2" charset="-78"/>
                        </a:rPr>
                        <a:t> </a:t>
                      </a:r>
                      <a:endParaRPr lang="en-US" sz="1900" b="0">
                        <a:effectLst/>
                        <a:latin typeface="Times New Roman" panose="02020603050405020304" pitchFamily="18" charset="0"/>
                        <a:ea typeface="Times New Roman" panose="02020603050405020304" pitchFamily="18" charset="0"/>
                        <a:cs typeface="AL-Mohanad" pitchFamily="2" charset="-78"/>
                      </a:endParaRPr>
                    </a:p>
                  </a:txBody>
                  <a:tcPr marL="27504" marR="2750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ctr" rtl="1">
                        <a:spcBef>
                          <a:spcPts val="0"/>
                        </a:spcBef>
                        <a:spcAft>
                          <a:spcPts val="0"/>
                        </a:spcAft>
                      </a:pPr>
                      <a:r>
                        <a:rPr lang="ar-SA" sz="1900" b="0" dirty="0">
                          <a:effectLst/>
                          <a:cs typeface="AL-Mohanad" pitchFamily="2" charset="-78"/>
                        </a:rPr>
                        <a:t> </a:t>
                      </a:r>
                      <a:endParaRPr lang="en-US" sz="1900" b="0" dirty="0">
                        <a:effectLst/>
                        <a:latin typeface="Times New Roman" panose="02020603050405020304" pitchFamily="18" charset="0"/>
                        <a:ea typeface="Times New Roman" panose="02020603050405020304" pitchFamily="18" charset="0"/>
                        <a:cs typeface="AL-Mohanad" pitchFamily="2" charset="-78"/>
                      </a:endParaRPr>
                    </a:p>
                  </a:txBody>
                  <a:tcPr marL="27504" marR="2750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spcBef>
                          <a:spcPts val="0"/>
                        </a:spcBef>
                        <a:spcAft>
                          <a:spcPts val="0"/>
                        </a:spcAft>
                      </a:pPr>
                      <a:r>
                        <a:rPr lang="ar-SA" sz="1900" b="0" dirty="0" smtClean="0">
                          <a:effectLst/>
                          <a:cs typeface="AL-Mohanad" pitchFamily="2" charset="-78"/>
                        </a:rPr>
                        <a:t>............................</a:t>
                      </a:r>
                      <a:endParaRPr lang="en-US" sz="1900" b="0" dirty="0">
                        <a:effectLst/>
                        <a:latin typeface="Times New Roman" panose="02020603050405020304" pitchFamily="18" charset="0"/>
                        <a:ea typeface="Times New Roman" panose="02020603050405020304" pitchFamily="18" charset="0"/>
                        <a:cs typeface="AL-Mohanad" pitchFamily="2" charset="-78"/>
                      </a:endParaRPr>
                    </a:p>
                  </a:txBody>
                  <a:tcPr marL="27504" marR="27504"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r>
              <a:tr h="234993">
                <a:tc>
                  <a:txBody>
                    <a:bodyPr/>
                    <a:lstStyle/>
                    <a:p>
                      <a:pPr marL="0" marR="0" algn="ctr" rtl="1">
                        <a:spcBef>
                          <a:spcPts val="0"/>
                        </a:spcBef>
                        <a:spcAft>
                          <a:spcPts val="0"/>
                        </a:spcAft>
                      </a:pPr>
                      <a:r>
                        <a:rPr lang="ar-SA" sz="1900" b="0" dirty="0">
                          <a:effectLst/>
                          <a:cs typeface="AL-Mohanad" pitchFamily="2" charset="-78"/>
                        </a:rPr>
                        <a:t> </a:t>
                      </a:r>
                      <a:endParaRPr lang="en-US" sz="1900" b="0" dirty="0">
                        <a:effectLst/>
                        <a:latin typeface="Times New Roman" panose="02020603050405020304" pitchFamily="18" charset="0"/>
                        <a:ea typeface="Times New Roman" panose="02020603050405020304" pitchFamily="18" charset="0"/>
                        <a:cs typeface="AL-Mohanad" pitchFamily="2" charset="-78"/>
                      </a:endParaRPr>
                    </a:p>
                  </a:txBody>
                  <a:tcPr marL="27504" marR="2750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ctr" rtl="1">
                        <a:spcBef>
                          <a:spcPts val="0"/>
                        </a:spcBef>
                        <a:spcAft>
                          <a:spcPts val="0"/>
                        </a:spcAft>
                      </a:pPr>
                      <a:r>
                        <a:rPr lang="ar-SA" sz="1900" b="0">
                          <a:effectLst/>
                          <a:cs typeface="AL-Mohanad" pitchFamily="2" charset="-78"/>
                        </a:rPr>
                        <a:t> </a:t>
                      </a:r>
                      <a:endParaRPr lang="en-US" sz="1900" b="0">
                        <a:effectLst/>
                        <a:latin typeface="Times New Roman" panose="02020603050405020304" pitchFamily="18" charset="0"/>
                        <a:ea typeface="Times New Roman" panose="02020603050405020304" pitchFamily="18" charset="0"/>
                        <a:cs typeface="AL-Mohanad" pitchFamily="2" charset="-78"/>
                      </a:endParaRPr>
                    </a:p>
                  </a:txBody>
                  <a:tcPr marL="27504" marR="2750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ctr" rtl="1">
                        <a:spcBef>
                          <a:spcPts val="0"/>
                        </a:spcBef>
                        <a:spcAft>
                          <a:spcPts val="0"/>
                        </a:spcAft>
                      </a:pPr>
                      <a:r>
                        <a:rPr lang="ar-SA" sz="1900" b="0" dirty="0">
                          <a:effectLst/>
                          <a:cs typeface="AL-Mohanad" pitchFamily="2" charset="-78"/>
                        </a:rPr>
                        <a:t>إجمـــــــــــــــــــــــــــــــــالي</a:t>
                      </a:r>
                      <a:endParaRPr lang="en-US" sz="1900" b="0" dirty="0">
                        <a:effectLst/>
                        <a:latin typeface="Times New Roman" panose="02020603050405020304" pitchFamily="18" charset="0"/>
                        <a:ea typeface="Times New Roman" panose="02020603050405020304" pitchFamily="18" charset="0"/>
                        <a:cs typeface="AL-Mohanad" pitchFamily="2" charset="-78"/>
                      </a:endParaRPr>
                    </a:p>
                  </a:txBody>
                  <a:tcPr marL="27504" marR="27504"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r>
            </a:tbl>
          </a:graphicData>
        </a:graphic>
      </p:graphicFrame>
      <p:sp>
        <p:nvSpPr>
          <p:cNvPr id="3" name="مستطيل 2"/>
          <p:cNvSpPr/>
          <p:nvPr/>
        </p:nvSpPr>
        <p:spPr>
          <a:xfrm>
            <a:off x="6512312" y="3171679"/>
            <a:ext cx="2225288" cy="954107"/>
          </a:xfrm>
          <a:prstGeom prst="rect">
            <a:avLst/>
          </a:prstGeom>
        </p:spPr>
        <p:txBody>
          <a:bodyPr wrap="square">
            <a:spAutoFit/>
          </a:bodyPr>
          <a:lstStyle/>
          <a:p>
            <a:pPr algn="ctr"/>
            <a:r>
              <a:rPr lang="ar-SA" sz="2800" dirty="0">
                <a:latin typeface="Simplified Arabic" panose="02020603050405020304" pitchFamily="18" charset="-78"/>
                <a:cs typeface="AL-Mohanad Bold" pitchFamily="2" charset="-78"/>
              </a:rPr>
              <a:t>نموذج ميزان </a:t>
            </a:r>
            <a:r>
              <a:rPr lang="ar-SA" sz="2800" dirty="0" smtClean="0">
                <a:latin typeface="Simplified Arabic" panose="02020603050405020304" pitchFamily="18" charset="-78"/>
                <a:cs typeface="AL-Mohanad Bold" pitchFamily="2" charset="-78"/>
              </a:rPr>
              <a:t>المراجعة بالمجاميع</a:t>
            </a:r>
            <a:endParaRPr lang="ar-SA" sz="2800" dirty="0"/>
          </a:p>
        </p:txBody>
      </p:sp>
    </p:spTree>
    <p:extLst>
      <p:ext uri="{BB962C8B-B14F-4D97-AF65-F5344CB8AC3E}">
        <p14:creationId xmlns:p14="http://schemas.microsoft.com/office/powerpoint/2010/main" val="7285078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extLst>
              <p:ext uri="{D42A27DB-BD31-4B8C-83A1-F6EECF244321}">
                <p14:modId xmlns:p14="http://schemas.microsoft.com/office/powerpoint/2010/main" val="2646159205"/>
              </p:ext>
            </p:extLst>
          </p:nvPr>
        </p:nvGraphicFramePr>
        <p:xfrm>
          <a:off x="1577233" y="932318"/>
          <a:ext cx="6096000" cy="886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مستطيل 2"/>
          <p:cNvSpPr/>
          <p:nvPr/>
        </p:nvSpPr>
        <p:spPr>
          <a:xfrm>
            <a:off x="595423" y="2143288"/>
            <a:ext cx="8059620" cy="2554225"/>
          </a:xfrm>
          <a:prstGeom prst="rect">
            <a:avLst/>
          </a:prstGeom>
        </p:spPr>
        <p:txBody>
          <a:bodyPr wrap="square">
            <a:spAutoFit/>
          </a:bodyPr>
          <a:lstStyle/>
          <a:p>
            <a:pPr algn="just">
              <a:lnSpc>
                <a:spcPct val="150000"/>
              </a:lnSpc>
            </a:pPr>
            <a:r>
              <a:rPr lang="ar-SA" sz="2133" dirty="0">
                <a:cs typeface="AL-Mohanad" pitchFamily="2" charset="-78"/>
              </a:rPr>
              <a:t>إعداد القوائم المالية: تعتبر القوائم المالية من أكثر التقارير المحاسبية أهمية، وهي تعتبر المصدر الرئيسي للمعلومات المالية التي تحتاجها الأطراف المختلفة داخلية وخارجية عن المعهد، فالقوائم المالية تفيد الإدارة وتفيد أطراف أخرى مثل </a:t>
            </a:r>
            <a:r>
              <a:rPr lang="ar-SA" sz="2133" dirty="0">
                <a:latin typeface="MinionPro-Regular" panose="02040503050201020203" pitchFamily="18" charset="0"/>
                <a:cs typeface="AL-Mohanad" pitchFamily="2" charset="-78"/>
              </a:rPr>
              <a:t>المانحين والبنوك (المقرضين عموماً) والجهات الرقابية وغيرهم، وتفصح القوائم المالية عن نتائج العمليات عن فترة معينة وكذلك المركز المالي للمعهد في نهاية نفس الفترة. وهو ما يفيد متخذي القرارات في اتخاذ قراراتهم</a:t>
            </a:r>
          </a:p>
        </p:txBody>
      </p:sp>
    </p:spTree>
    <p:extLst>
      <p:ext uri="{BB962C8B-B14F-4D97-AF65-F5344CB8AC3E}">
        <p14:creationId xmlns:p14="http://schemas.microsoft.com/office/powerpoint/2010/main" val="393348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30324" y="1098046"/>
            <a:ext cx="3700593" cy="4120872"/>
          </a:xfrm>
          <a:prstGeom prst="rect">
            <a:avLst/>
          </a:prstGeom>
        </p:spPr>
        <p:txBody>
          <a:bodyPr wrap="square">
            <a:spAutoFit/>
          </a:bodyPr>
          <a:lstStyle/>
          <a:p>
            <a:pPr marL="380990" indent="-380990" algn="just">
              <a:spcAft>
                <a:spcPts val="700"/>
              </a:spcAft>
              <a:buFont typeface="Arial" panose="020B0604020202020204" pitchFamily="34" charset="0"/>
              <a:buChar char="•"/>
            </a:pPr>
            <a:r>
              <a:rPr lang="ar-SA" sz="2133" dirty="0">
                <a:solidFill>
                  <a:schemeClr val="accent5"/>
                </a:solidFill>
                <a:latin typeface="Verdana" panose="020B0604030504040204" pitchFamily="34" charset="0"/>
                <a:ea typeface="Times New Roman" panose="02020603050405020304" pitchFamily="18" charset="0"/>
                <a:cs typeface="AL-Mohanad Bold" pitchFamily="2" charset="-78"/>
              </a:rPr>
              <a:t>اعداد القوائم المالية</a:t>
            </a:r>
            <a:endParaRPr lang="en-US" sz="2133" dirty="0">
              <a:solidFill>
                <a:schemeClr val="accent5"/>
              </a:solidFill>
              <a:latin typeface="Calibri" panose="020F0502020204030204" pitchFamily="34" charset="0"/>
              <a:ea typeface="Calibri" panose="020F0502020204030204" pitchFamily="34" charset="0"/>
              <a:cs typeface="AL-Mohanad Bold" pitchFamily="2" charset="-78"/>
            </a:endParaRPr>
          </a:p>
          <a:p>
            <a:pPr marL="457189" indent="-457189" algn="just">
              <a:buFont typeface="+mj-lt"/>
              <a:buAutoNum type="arabicParenR"/>
            </a:pPr>
            <a:r>
              <a:rPr lang="ar-SA" sz="2133" dirty="0">
                <a:latin typeface="Calibri" panose="020F0502020204030204" pitchFamily="34" charset="0"/>
                <a:ea typeface="Times New Roman" panose="02020603050405020304" pitchFamily="18" charset="0"/>
                <a:cs typeface="AL-Mohanad" pitchFamily="2" charset="-78"/>
              </a:rPr>
              <a:t>التسجيل في سجل اليومية واليوميات المساعدة من واقع المستندات الثبوتية والمعززة لوقوع العملية المالية.</a:t>
            </a:r>
          </a:p>
          <a:p>
            <a:pPr marL="457189" indent="-457189" algn="just">
              <a:buFont typeface="+mj-lt"/>
              <a:buAutoNum type="arabicParenR"/>
            </a:pPr>
            <a:r>
              <a:rPr lang="ar-SA" sz="2133" dirty="0">
                <a:latin typeface="Calibri" panose="020F0502020204030204" pitchFamily="34" charset="0"/>
                <a:ea typeface="Times New Roman" panose="02020603050405020304" pitchFamily="18" charset="0"/>
                <a:cs typeface="AL-Mohanad" pitchFamily="2" charset="-78"/>
              </a:rPr>
              <a:t>ترحيل من سجل اليومية إلى سجل الأستاذ و ميزان المراجعة.</a:t>
            </a:r>
          </a:p>
          <a:p>
            <a:pPr marL="457189" indent="-457189" algn="just">
              <a:buFont typeface="+mj-lt"/>
              <a:buAutoNum type="arabicParenR"/>
            </a:pPr>
            <a:r>
              <a:rPr lang="ar-SA" sz="2133" dirty="0">
                <a:latin typeface="Calibri" panose="020F0502020204030204" pitchFamily="34" charset="0"/>
                <a:ea typeface="Times New Roman" panose="02020603050405020304" pitchFamily="18" charset="0"/>
                <a:cs typeface="AL-Mohanad" pitchFamily="2" charset="-78"/>
              </a:rPr>
              <a:t>تحضير ميزان المراجعة بالمجاميع والأرصدة.</a:t>
            </a:r>
          </a:p>
          <a:p>
            <a:pPr marL="457189" indent="-457189" algn="just">
              <a:buFont typeface="+mj-lt"/>
              <a:buAutoNum type="arabicParenR"/>
            </a:pPr>
            <a:r>
              <a:rPr lang="ar-SA" sz="2133" dirty="0">
                <a:latin typeface="Calibri" panose="020F0502020204030204" pitchFamily="34" charset="0"/>
                <a:ea typeface="Times New Roman" panose="02020603050405020304" pitchFamily="18" charset="0"/>
                <a:cs typeface="AL-Mohanad" pitchFamily="2" charset="-78"/>
              </a:rPr>
              <a:t>تحضير قيود الاقفال في سجل اليومية وترحيلها إلى سجل الأستاذ لإظهار نتائج الحسابات الختامية.</a:t>
            </a:r>
          </a:p>
          <a:p>
            <a:pPr marL="457189" indent="-457189" algn="just">
              <a:buFont typeface="+mj-lt"/>
              <a:buAutoNum type="arabicParenR"/>
            </a:pPr>
            <a:r>
              <a:rPr lang="ar-SA" sz="2133" dirty="0">
                <a:latin typeface="Calibri" panose="020F0502020204030204" pitchFamily="34" charset="0"/>
                <a:ea typeface="Times New Roman" panose="02020603050405020304" pitchFamily="18" charset="0"/>
                <a:cs typeface="AL-Mohanad" pitchFamily="2" charset="-78"/>
              </a:rPr>
              <a:t>تحضير الكشوفات والقوائم المالية.</a:t>
            </a:r>
            <a:endParaRPr lang="ar-SA" sz="2133" dirty="0">
              <a:ea typeface="Times New Roman" panose="02020603050405020304" pitchFamily="18" charset="0"/>
              <a:cs typeface="AL-Mohanad" pitchFamily="2" charset="-78"/>
            </a:endParaRPr>
          </a:p>
        </p:txBody>
      </p:sp>
      <p:sp>
        <p:nvSpPr>
          <p:cNvPr id="3" name="مستطيل 2"/>
          <p:cNvSpPr/>
          <p:nvPr/>
        </p:nvSpPr>
        <p:spPr>
          <a:xfrm>
            <a:off x="4274172" y="1407139"/>
            <a:ext cx="4494579" cy="2479718"/>
          </a:xfrm>
          <a:prstGeom prst="rect">
            <a:avLst/>
          </a:prstGeom>
        </p:spPr>
        <p:txBody>
          <a:bodyPr wrap="square">
            <a:spAutoFit/>
          </a:bodyPr>
          <a:lstStyle/>
          <a:p>
            <a:pPr marL="380990" indent="-380990" algn="just">
              <a:spcAft>
                <a:spcPts val="700"/>
              </a:spcAft>
              <a:buFont typeface="Arial" panose="020B0604020202020204" pitchFamily="34" charset="0"/>
              <a:buChar char="•"/>
            </a:pPr>
            <a:r>
              <a:rPr lang="ar-SA" sz="2133" dirty="0">
                <a:solidFill>
                  <a:schemeClr val="accent5"/>
                </a:solidFill>
                <a:latin typeface="Verdana" panose="020B0604030504040204" pitchFamily="34" charset="0"/>
                <a:ea typeface="Times New Roman" panose="02020603050405020304" pitchFamily="18" charset="0"/>
                <a:cs typeface="AL-Mohanad Bold" pitchFamily="2" charset="-78"/>
              </a:rPr>
              <a:t>وظائف القوائم المالية:</a:t>
            </a:r>
          </a:p>
          <a:p>
            <a:pPr algn="just"/>
            <a:r>
              <a:rPr lang="ar-SA" sz="2133" dirty="0">
                <a:ea typeface="Times New Roman" panose="02020603050405020304" pitchFamily="18" charset="0"/>
                <a:cs typeface="AL-Mohanad" pitchFamily="2" charset="-78"/>
              </a:rPr>
              <a:t>• قياس الأصول التي تقع في ملكية المشروع.</a:t>
            </a:r>
          </a:p>
          <a:p>
            <a:pPr algn="just"/>
            <a:r>
              <a:rPr lang="ar-SA" sz="2133" dirty="0">
                <a:ea typeface="Times New Roman" panose="02020603050405020304" pitchFamily="18" charset="0"/>
                <a:cs typeface="AL-Mohanad" pitchFamily="2" charset="-78"/>
              </a:rPr>
              <a:t>• قياس الالتزامات المترتبة على الحقوق التي يملكها المشروع (وهي الخصوم وحقوق أصحاب رأس المال )</a:t>
            </a:r>
          </a:p>
          <a:p>
            <a:pPr algn="just"/>
            <a:r>
              <a:rPr lang="ar-SA" sz="2133" dirty="0">
                <a:ea typeface="Times New Roman" panose="02020603050405020304" pitchFamily="18" charset="0"/>
                <a:cs typeface="AL-Mohanad" pitchFamily="2" charset="-78"/>
              </a:rPr>
              <a:t>• قياس التغيرات التي تطرأ على تلك الأصول والخصوم وحقوق أصحاب رأس المال.</a:t>
            </a:r>
          </a:p>
        </p:txBody>
      </p:sp>
    </p:spTree>
    <p:extLst>
      <p:ext uri="{BB962C8B-B14F-4D97-AF65-F5344CB8AC3E}">
        <p14:creationId xmlns:p14="http://schemas.microsoft.com/office/powerpoint/2010/main" val="133325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رسم تخطيطي 2"/>
          <p:cNvGraphicFramePr/>
          <p:nvPr>
            <p:extLst>
              <p:ext uri="{D42A27DB-BD31-4B8C-83A1-F6EECF244321}">
                <p14:modId xmlns:p14="http://schemas.microsoft.com/office/powerpoint/2010/main" val="1055699866"/>
              </p:ext>
            </p:extLst>
          </p:nvPr>
        </p:nvGraphicFramePr>
        <p:xfrm>
          <a:off x="1221268" y="794784"/>
          <a:ext cx="6457507" cy="886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رسم تخطيطي 3"/>
          <p:cNvGraphicFramePr/>
          <p:nvPr>
            <p:extLst>
              <p:ext uri="{D42A27DB-BD31-4B8C-83A1-F6EECF244321}">
                <p14:modId xmlns:p14="http://schemas.microsoft.com/office/powerpoint/2010/main" val="3042186356"/>
              </p:ext>
            </p:extLst>
          </p:nvPr>
        </p:nvGraphicFramePr>
        <p:xfrm>
          <a:off x="876300" y="1807831"/>
          <a:ext cx="6802475" cy="45339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69563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graphicEl>
                                              <a:dgm id="{AE1B5F24-9F6D-44E8-A887-4384699DF010}"/>
                                            </p:graphicEl>
                                          </p:spTgt>
                                        </p:tgtEl>
                                        <p:attrNameLst>
                                          <p:attrName>style.visibility</p:attrName>
                                        </p:attrNameLst>
                                      </p:cBhvr>
                                      <p:to>
                                        <p:strVal val="visible"/>
                                      </p:to>
                                    </p:set>
                                    <p:animEffect transition="in" filter="barn(outVertical)">
                                      <p:cBhvr>
                                        <p:cTn id="7" dur="500"/>
                                        <p:tgtEl>
                                          <p:spTgt spid="4">
                                            <p:graphicEl>
                                              <a:dgm id="{AE1B5F24-9F6D-44E8-A887-4384699DF010}"/>
                                            </p:graphicEl>
                                          </p:spTgt>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4">
                                            <p:graphicEl>
                                              <a:dgm id="{F3B84293-D68D-430C-A75A-9EB77CFE5840}"/>
                                            </p:graphicEl>
                                          </p:spTgt>
                                        </p:tgtEl>
                                        <p:attrNameLst>
                                          <p:attrName>style.visibility</p:attrName>
                                        </p:attrNameLst>
                                      </p:cBhvr>
                                      <p:to>
                                        <p:strVal val="visible"/>
                                      </p:to>
                                    </p:set>
                                    <p:animEffect transition="in" filter="barn(outVertical)">
                                      <p:cBhvr>
                                        <p:cTn id="10" dur="500"/>
                                        <p:tgtEl>
                                          <p:spTgt spid="4">
                                            <p:graphicEl>
                                              <a:dgm id="{F3B84293-D68D-430C-A75A-9EB77CFE5840}"/>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4">
                                            <p:graphicEl>
                                              <a:dgm id="{ABF98A5E-8281-414E-8C8E-48FEA72D25AC}"/>
                                            </p:graphicEl>
                                          </p:spTgt>
                                        </p:tgtEl>
                                        <p:attrNameLst>
                                          <p:attrName>style.visibility</p:attrName>
                                        </p:attrNameLst>
                                      </p:cBhvr>
                                      <p:to>
                                        <p:strVal val="visible"/>
                                      </p:to>
                                    </p:set>
                                    <p:animEffect transition="in" filter="barn(outVertical)">
                                      <p:cBhvr>
                                        <p:cTn id="15" dur="500"/>
                                        <p:tgtEl>
                                          <p:spTgt spid="4">
                                            <p:graphicEl>
                                              <a:dgm id="{ABF98A5E-8281-414E-8C8E-48FEA72D25AC}"/>
                                            </p:graphicEl>
                                          </p:spTgt>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4">
                                            <p:graphicEl>
                                              <a:dgm id="{9C5F09BC-74D9-42A0-8A3C-EEBB9D41F321}"/>
                                            </p:graphicEl>
                                          </p:spTgt>
                                        </p:tgtEl>
                                        <p:attrNameLst>
                                          <p:attrName>style.visibility</p:attrName>
                                        </p:attrNameLst>
                                      </p:cBhvr>
                                      <p:to>
                                        <p:strVal val="visible"/>
                                      </p:to>
                                    </p:set>
                                    <p:animEffect transition="in" filter="barn(outVertical)">
                                      <p:cBhvr>
                                        <p:cTn id="18" dur="500"/>
                                        <p:tgtEl>
                                          <p:spTgt spid="4">
                                            <p:graphicEl>
                                              <a:dgm id="{9C5F09BC-74D9-42A0-8A3C-EEBB9D41F321}"/>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grpId="0" nodeType="clickEffect">
                                  <p:stCondLst>
                                    <p:cond delay="0"/>
                                  </p:stCondLst>
                                  <p:childTnLst>
                                    <p:set>
                                      <p:cBhvr>
                                        <p:cTn id="22" dur="1" fill="hold">
                                          <p:stCondLst>
                                            <p:cond delay="0"/>
                                          </p:stCondLst>
                                        </p:cTn>
                                        <p:tgtEl>
                                          <p:spTgt spid="4">
                                            <p:graphicEl>
                                              <a:dgm id="{D42AAB52-1445-41B4-A94F-0A7AD6031134}"/>
                                            </p:graphicEl>
                                          </p:spTgt>
                                        </p:tgtEl>
                                        <p:attrNameLst>
                                          <p:attrName>style.visibility</p:attrName>
                                        </p:attrNameLst>
                                      </p:cBhvr>
                                      <p:to>
                                        <p:strVal val="visible"/>
                                      </p:to>
                                    </p:set>
                                    <p:animEffect transition="in" filter="barn(outVertical)">
                                      <p:cBhvr>
                                        <p:cTn id="23" dur="500"/>
                                        <p:tgtEl>
                                          <p:spTgt spid="4">
                                            <p:graphicEl>
                                              <a:dgm id="{D42AAB52-1445-41B4-A94F-0A7AD6031134}"/>
                                            </p:graphicEl>
                                          </p:spTgt>
                                        </p:tgtEl>
                                      </p:cBhvr>
                                    </p:animEffect>
                                  </p:childTnLst>
                                </p:cTn>
                              </p:par>
                              <p:par>
                                <p:cTn id="24" presetID="16" presetClass="entr" presetSubtype="37" fill="hold" grpId="0" nodeType="withEffect">
                                  <p:stCondLst>
                                    <p:cond delay="0"/>
                                  </p:stCondLst>
                                  <p:childTnLst>
                                    <p:set>
                                      <p:cBhvr>
                                        <p:cTn id="25" dur="1" fill="hold">
                                          <p:stCondLst>
                                            <p:cond delay="0"/>
                                          </p:stCondLst>
                                        </p:cTn>
                                        <p:tgtEl>
                                          <p:spTgt spid="4">
                                            <p:graphicEl>
                                              <a:dgm id="{799553EC-D7EA-4F74-826C-5BD60CAA83A5}"/>
                                            </p:graphicEl>
                                          </p:spTgt>
                                        </p:tgtEl>
                                        <p:attrNameLst>
                                          <p:attrName>style.visibility</p:attrName>
                                        </p:attrNameLst>
                                      </p:cBhvr>
                                      <p:to>
                                        <p:strVal val="visible"/>
                                      </p:to>
                                    </p:set>
                                    <p:animEffect transition="in" filter="barn(outVertical)">
                                      <p:cBhvr>
                                        <p:cTn id="26" dur="500"/>
                                        <p:tgtEl>
                                          <p:spTgt spid="4">
                                            <p:graphicEl>
                                              <a:dgm id="{799553EC-D7EA-4F74-826C-5BD60CAA83A5}"/>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grpId="0" nodeType="clickEffect">
                                  <p:stCondLst>
                                    <p:cond delay="0"/>
                                  </p:stCondLst>
                                  <p:childTnLst>
                                    <p:set>
                                      <p:cBhvr>
                                        <p:cTn id="30" dur="1" fill="hold">
                                          <p:stCondLst>
                                            <p:cond delay="0"/>
                                          </p:stCondLst>
                                        </p:cTn>
                                        <p:tgtEl>
                                          <p:spTgt spid="4">
                                            <p:graphicEl>
                                              <a:dgm id="{F1281BC0-A250-4F39-A6E5-72DEE50E61E7}"/>
                                            </p:graphicEl>
                                          </p:spTgt>
                                        </p:tgtEl>
                                        <p:attrNameLst>
                                          <p:attrName>style.visibility</p:attrName>
                                        </p:attrNameLst>
                                      </p:cBhvr>
                                      <p:to>
                                        <p:strVal val="visible"/>
                                      </p:to>
                                    </p:set>
                                    <p:animEffect transition="in" filter="barn(outVertical)">
                                      <p:cBhvr>
                                        <p:cTn id="31" dur="500"/>
                                        <p:tgtEl>
                                          <p:spTgt spid="4">
                                            <p:graphicEl>
                                              <a:dgm id="{F1281BC0-A250-4F39-A6E5-72DEE50E61E7}"/>
                                            </p:graphicEl>
                                          </p:spTgt>
                                        </p:tgtEl>
                                      </p:cBhvr>
                                    </p:animEffect>
                                  </p:childTnLst>
                                </p:cTn>
                              </p:par>
                              <p:par>
                                <p:cTn id="32" presetID="16" presetClass="entr" presetSubtype="37" fill="hold" grpId="0" nodeType="withEffect">
                                  <p:stCondLst>
                                    <p:cond delay="0"/>
                                  </p:stCondLst>
                                  <p:childTnLst>
                                    <p:set>
                                      <p:cBhvr>
                                        <p:cTn id="33" dur="1" fill="hold">
                                          <p:stCondLst>
                                            <p:cond delay="0"/>
                                          </p:stCondLst>
                                        </p:cTn>
                                        <p:tgtEl>
                                          <p:spTgt spid="4">
                                            <p:graphicEl>
                                              <a:dgm id="{A5F90929-EB43-46EC-A185-C9C5B4D45353}"/>
                                            </p:graphicEl>
                                          </p:spTgt>
                                        </p:tgtEl>
                                        <p:attrNameLst>
                                          <p:attrName>style.visibility</p:attrName>
                                        </p:attrNameLst>
                                      </p:cBhvr>
                                      <p:to>
                                        <p:strVal val="visible"/>
                                      </p:to>
                                    </p:set>
                                    <p:animEffect transition="in" filter="barn(outVertical)">
                                      <p:cBhvr>
                                        <p:cTn id="34" dur="500"/>
                                        <p:tgtEl>
                                          <p:spTgt spid="4">
                                            <p:graphicEl>
                                              <a:dgm id="{A5F90929-EB43-46EC-A185-C9C5B4D4535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3711423488"/>
              </p:ext>
            </p:extLst>
          </p:nvPr>
        </p:nvGraphicFramePr>
        <p:xfrm>
          <a:off x="281175" y="981016"/>
          <a:ext cx="8406807" cy="4770536"/>
        </p:xfrm>
        <a:graphic>
          <a:graphicData uri="http://schemas.openxmlformats.org/drawingml/2006/table">
            <a:tbl>
              <a:tblPr rtl="1">
                <a:tableStyleId>{5C22544A-7EE6-4342-B048-85BDC9FD1C3A}</a:tableStyleId>
              </a:tblPr>
              <a:tblGrid>
                <a:gridCol w="785240"/>
                <a:gridCol w="748141"/>
                <a:gridCol w="748141"/>
                <a:gridCol w="713793"/>
                <a:gridCol w="613489"/>
                <a:gridCol w="610055"/>
                <a:gridCol w="748141"/>
                <a:gridCol w="748141"/>
                <a:gridCol w="713793"/>
                <a:gridCol w="613489"/>
                <a:gridCol w="682192"/>
                <a:gridCol w="682192"/>
              </a:tblGrid>
              <a:tr h="563953">
                <a:tc gridSpan="12">
                  <a:txBody>
                    <a:bodyPr/>
                    <a:lstStyle/>
                    <a:p>
                      <a:pPr marL="0" marR="0" algn="ctr" rtl="1">
                        <a:lnSpc>
                          <a:spcPct val="110000"/>
                        </a:lnSpc>
                        <a:spcBef>
                          <a:spcPts val="0"/>
                        </a:spcBef>
                        <a:spcAft>
                          <a:spcPts val="0"/>
                        </a:spcAft>
                      </a:pPr>
                      <a:r>
                        <a:rPr lang="ar-SA" sz="2400" dirty="0">
                          <a:solidFill>
                            <a:schemeClr val="tx1"/>
                          </a:solidFill>
                          <a:effectLst/>
                          <a:cs typeface="AL-Mohanad" pitchFamily="2" charset="-78"/>
                        </a:rPr>
                        <a:t> </a:t>
                      </a:r>
                      <a:r>
                        <a:rPr lang="ar-SA" sz="2400" dirty="0" smtClean="0">
                          <a:solidFill>
                            <a:schemeClr val="tx1"/>
                          </a:solidFill>
                          <a:effectLst/>
                          <a:cs typeface="AL-Mohanad" pitchFamily="2" charset="-78"/>
                        </a:rPr>
                        <a:t>نموذج  </a:t>
                      </a:r>
                      <a:r>
                        <a:rPr lang="ar-SA" sz="2400" dirty="0">
                          <a:solidFill>
                            <a:schemeClr val="tx1"/>
                          </a:solidFill>
                          <a:effectLst/>
                          <a:cs typeface="AL-Mohanad" pitchFamily="2" charset="-78"/>
                        </a:rPr>
                        <a:t>قائمة البرامج والأنشطة والمشروعات الخيرية</a:t>
                      </a:r>
                      <a:endParaRPr lang="en-US" sz="2400" dirty="0">
                        <a:solidFill>
                          <a:schemeClr val="tx1"/>
                        </a:solidFill>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r>
              <a:tr h="396949">
                <a:tc rowSpan="2">
                  <a:txBody>
                    <a:bodyPr/>
                    <a:lstStyle/>
                    <a:p>
                      <a:pPr marL="0" marR="0" algn="ctr" rtl="1">
                        <a:lnSpc>
                          <a:spcPct val="110000"/>
                        </a:lnSpc>
                        <a:spcBef>
                          <a:spcPts val="0"/>
                        </a:spcBef>
                        <a:spcAft>
                          <a:spcPts val="0"/>
                        </a:spcAft>
                      </a:pPr>
                      <a:r>
                        <a:rPr lang="ar-SA" sz="1500" dirty="0">
                          <a:solidFill>
                            <a:schemeClr val="bg1"/>
                          </a:solidFill>
                          <a:effectLst/>
                          <a:cs typeface="AL-Mohanad" pitchFamily="2" charset="-78"/>
                        </a:rPr>
                        <a:t>البرنامج / النشاط</a:t>
                      </a:r>
                      <a:endParaRPr lang="en-US" sz="1200" dirty="0">
                        <a:solidFill>
                          <a:schemeClr val="bg1"/>
                        </a:solidFill>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gridSpan="5">
                  <a:txBody>
                    <a:bodyPr/>
                    <a:lstStyle/>
                    <a:p>
                      <a:pPr marL="0" marR="0" algn="ctr" rtl="1">
                        <a:lnSpc>
                          <a:spcPct val="110000"/>
                        </a:lnSpc>
                        <a:spcBef>
                          <a:spcPts val="0"/>
                        </a:spcBef>
                        <a:spcAft>
                          <a:spcPts val="0"/>
                        </a:spcAft>
                      </a:pPr>
                      <a:r>
                        <a:rPr lang="ar-SA" sz="1500">
                          <a:solidFill>
                            <a:schemeClr val="bg1"/>
                          </a:solidFill>
                          <a:effectLst/>
                          <a:cs typeface="AL-Mohanad" pitchFamily="2" charset="-78"/>
                        </a:rPr>
                        <a:t>رصيد البرامج المخصصة</a:t>
                      </a:r>
                      <a:endParaRPr lang="en-US" sz="1200">
                        <a:solidFill>
                          <a:schemeClr val="bg1"/>
                        </a:solidFill>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gridSpan="5">
                  <a:txBody>
                    <a:bodyPr/>
                    <a:lstStyle/>
                    <a:p>
                      <a:pPr marL="0" marR="0" algn="ctr" rtl="1">
                        <a:lnSpc>
                          <a:spcPct val="110000"/>
                        </a:lnSpc>
                        <a:spcBef>
                          <a:spcPts val="0"/>
                        </a:spcBef>
                        <a:spcAft>
                          <a:spcPts val="0"/>
                        </a:spcAft>
                      </a:pPr>
                      <a:r>
                        <a:rPr lang="ar-SA" sz="1500">
                          <a:solidFill>
                            <a:schemeClr val="bg1"/>
                          </a:solidFill>
                          <a:effectLst/>
                          <a:cs typeface="AL-Mohanad" pitchFamily="2" charset="-78"/>
                        </a:rPr>
                        <a:t>رصيد البرامج غير المخصصة</a:t>
                      </a:r>
                      <a:endParaRPr lang="en-US" sz="1200">
                        <a:solidFill>
                          <a:schemeClr val="bg1"/>
                        </a:solidFill>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a:txBody>
                    <a:bodyPr/>
                    <a:lstStyle/>
                    <a:p>
                      <a:pPr marL="0" marR="0" algn="r" rtl="1">
                        <a:lnSpc>
                          <a:spcPct val="110000"/>
                        </a:lnSpc>
                        <a:spcBef>
                          <a:spcPts val="0"/>
                        </a:spcBef>
                        <a:spcAft>
                          <a:spcPts val="0"/>
                        </a:spcAft>
                      </a:pPr>
                      <a:r>
                        <a:rPr lang="en-US" sz="1500">
                          <a:solidFill>
                            <a:schemeClr val="bg1"/>
                          </a:solidFill>
                          <a:effectLst/>
                          <a:cs typeface="AL-Mohanad" pitchFamily="2" charset="-78"/>
                        </a:rPr>
                        <a:t> </a:t>
                      </a:r>
                      <a:endParaRPr lang="en-US" sz="1200">
                        <a:solidFill>
                          <a:schemeClr val="bg1"/>
                        </a:solidFill>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r>
              <a:tr h="767827">
                <a:tc vMerge="1">
                  <a:txBody>
                    <a:bodyPr/>
                    <a:lstStyle/>
                    <a:p>
                      <a:pPr rtl="1"/>
                      <a:endParaRPr lang="ar-SA"/>
                    </a:p>
                  </a:txBody>
                  <a:tcPr/>
                </a:tc>
                <a:tc>
                  <a:txBody>
                    <a:bodyPr/>
                    <a:lstStyle/>
                    <a:p>
                      <a:pPr marL="0" marR="0" algn="ctr" rtl="1">
                        <a:lnSpc>
                          <a:spcPct val="110000"/>
                        </a:lnSpc>
                        <a:spcBef>
                          <a:spcPts val="0"/>
                        </a:spcBef>
                        <a:spcAft>
                          <a:spcPts val="0"/>
                        </a:spcAft>
                      </a:pPr>
                      <a:r>
                        <a:rPr lang="ar-SA" sz="1500">
                          <a:solidFill>
                            <a:schemeClr val="bg1"/>
                          </a:solidFill>
                          <a:effectLst/>
                          <a:cs typeface="AL-Mohanad" pitchFamily="2" charset="-78"/>
                        </a:rPr>
                        <a:t>افتتاحي</a:t>
                      </a:r>
                      <a:endParaRPr lang="en-US" sz="1200">
                        <a:solidFill>
                          <a:schemeClr val="bg1"/>
                        </a:solidFill>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0" marR="0" algn="ctr" rtl="1">
                        <a:lnSpc>
                          <a:spcPct val="110000"/>
                        </a:lnSpc>
                        <a:spcBef>
                          <a:spcPts val="0"/>
                        </a:spcBef>
                        <a:spcAft>
                          <a:spcPts val="0"/>
                        </a:spcAft>
                      </a:pPr>
                      <a:r>
                        <a:rPr lang="ar-SA" sz="1500" dirty="0">
                          <a:solidFill>
                            <a:schemeClr val="bg1"/>
                          </a:solidFill>
                          <a:effectLst/>
                          <a:cs typeface="AL-Mohanad" pitchFamily="2" charset="-78"/>
                        </a:rPr>
                        <a:t>مقبوضات</a:t>
                      </a:r>
                      <a:endParaRPr lang="en-US" sz="1200" dirty="0">
                        <a:solidFill>
                          <a:schemeClr val="bg1"/>
                        </a:solidFill>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0" marR="0" algn="ctr" rtl="1">
                        <a:lnSpc>
                          <a:spcPct val="110000"/>
                        </a:lnSpc>
                        <a:spcBef>
                          <a:spcPts val="0"/>
                        </a:spcBef>
                        <a:spcAft>
                          <a:spcPts val="0"/>
                        </a:spcAft>
                      </a:pPr>
                      <a:r>
                        <a:rPr lang="ar-SA" sz="1500">
                          <a:solidFill>
                            <a:schemeClr val="bg1"/>
                          </a:solidFill>
                          <a:effectLst/>
                          <a:cs typeface="AL-Mohanad" pitchFamily="2" charset="-78"/>
                        </a:rPr>
                        <a:t>مدفوعات</a:t>
                      </a:r>
                      <a:endParaRPr lang="en-US" sz="1200">
                        <a:solidFill>
                          <a:schemeClr val="bg1"/>
                        </a:solidFill>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0" marR="0" algn="ctr" rtl="1">
                        <a:lnSpc>
                          <a:spcPct val="110000"/>
                        </a:lnSpc>
                        <a:spcBef>
                          <a:spcPts val="0"/>
                        </a:spcBef>
                        <a:spcAft>
                          <a:spcPts val="0"/>
                        </a:spcAft>
                      </a:pPr>
                      <a:r>
                        <a:rPr lang="ar-SA" sz="1500">
                          <a:solidFill>
                            <a:schemeClr val="bg1"/>
                          </a:solidFill>
                          <a:effectLst/>
                          <a:cs typeface="AL-Mohanad" pitchFamily="2" charset="-78"/>
                        </a:rPr>
                        <a:t>مناقلات +، -</a:t>
                      </a:r>
                      <a:endParaRPr lang="en-US" sz="1200">
                        <a:solidFill>
                          <a:schemeClr val="bg1"/>
                        </a:solidFill>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0" marR="0" algn="ctr" rtl="1">
                        <a:lnSpc>
                          <a:spcPct val="110000"/>
                        </a:lnSpc>
                        <a:spcBef>
                          <a:spcPts val="0"/>
                        </a:spcBef>
                        <a:spcAft>
                          <a:spcPts val="0"/>
                        </a:spcAft>
                      </a:pPr>
                      <a:r>
                        <a:rPr lang="ar-SA" sz="1500">
                          <a:solidFill>
                            <a:schemeClr val="bg1"/>
                          </a:solidFill>
                          <a:effectLst/>
                          <a:cs typeface="AL-Mohanad" pitchFamily="2" charset="-78"/>
                        </a:rPr>
                        <a:t>رصيد نهائي (1)</a:t>
                      </a:r>
                      <a:endParaRPr lang="en-US" sz="1200">
                        <a:solidFill>
                          <a:schemeClr val="bg1"/>
                        </a:solidFill>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0" marR="0" algn="ctr" rtl="1">
                        <a:lnSpc>
                          <a:spcPct val="110000"/>
                        </a:lnSpc>
                        <a:spcBef>
                          <a:spcPts val="0"/>
                        </a:spcBef>
                        <a:spcAft>
                          <a:spcPts val="0"/>
                        </a:spcAft>
                      </a:pPr>
                      <a:r>
                        <a:rPr lang="ar-SA" sz="1500">
                          <a:solidFill>
                            <a:schemeClr val="bg1"/>
                          </a:solidFill>
                          <a:effectLst/>
                          <a:cs typeface="AL-Mohanad" pitchFamily="2" charset="-78"/>
                        </a:rPr>
                        <a:t>افتتاحي</a:t>
                      </a:r>
                      <a:endParaRPr lang="en-US" sz="1200">
                        <a:solidFill>
                          <a:schemeClr val="bg1"/>
                        </a:solidFill>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0" marR="0" algn="ctr" rtl="1">
                        <a:lnSpc>
                          <a:spcPct val="110000"/>
                        </a:lnSpc>
                        <a:spcBef>
                          <a:spcPts val="0"/>
                        </a:spcBef>
                        <a:spcAft>
                          <a:spcPts val="0"/>
                        </a:spcAft>
                      </a:pPr>
                      <a:r>
                        <a:rPr lang="ar-SA" sz="1500">
                          <a:solidFill>
                            <a:schemeClr val="bg1"/>
                          </a:solidFill>
                          <a:effectLst/>
                          <a:cs typeface="AL-Mohanad" pitchFamily="2" charset="-78"/>
                        </a:rPr>
                        <a:t>مقبوضات</a:t>
                      </a:r>
                      <a:endParaRPr lang="en-US" sz="1200">
                        <a:solidFill>
                          <a:schemeClr val="bg1"/>
                        </a:solidFill>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0" marR="0" algn="ctr" rtl="1">
                        <a:lnSpc>
                          <a:spcPct val="110000"/>
                        </a:lnSpc>
                        <a:spcBef>
                          <a:spcPts val="0"/>
                        </a:spcBef>
                        <a:spcAft>
                          <a:spcPts val="0"/>
                        </a:spcAft>
                      </a:pPr>
                      <a:r>
                        <a:rPr lang="ar-SA" sz="1500">
                          <a:solidFill>
                            <a:schemeClr val="bg1"/>
                          </a:solidFill>
                          <a:effectLst/>
                          <a:cs typeface="AL-Mohanad" pitchFamily="2" charset="-78"/>
                        </a:rPr>
                        <a:t>مدفوعات</a:t>
                      </a:r>
                      <a:endParaRPr lang="en-US" sz="1200">
                        <a:solidFill>
                          <a:schemeClr val="bg1"/>
                        </a:solidFill>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0" marR="0" algn="ctr" rtl="1">
                        <a:lnSpc>
                          <a:spcPct val="110000"/>
                        </a:lnSpc>
                        <a:spcBef>
                          <a:spcPts val="0"/>
                        </a:spcBef>
                        <a:spcAft>
                          <a:spcPts val="0"/>
                        </a:spcAft>
                      </a:pPr>
                      <a:r>
                        <a:rPr lang="ar-SA" sz="1500">
                          <a:solidFill>
                            <a:schemeClr val="bg1"/>
                          </a:solidFill>
                          <a:effectLst/>
                          <a:cs typeface="AL-Mohanad" pitchFamily="2" charset="-78"/>
                        </a:rPr>
                        <a:t>مناقلات (+، -)</a:t>
                      </a:r>
                      <a:endParaRPr lang="en-US" sz="1200">
                        <a:solidFill>
                          <a:schemeClr val="bg1"/>
                        </a:solidFill>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0" marR="0" algn="ctr" rtl="1">
                        <a:lnSpc>
                          <a:spcPct val="110000"/>
                        </a:lnSpc>
                        <a:spcBef>
                          <a:spcPts val="0"/>
                        </a:spcBef>
                        <a:spcAft>
                          <a:spcPts val="0"/>
                        </a:spcAft>
                      </a:pPr>
                      <a:r>
                        <a:rPr lang="ar-SA" sz="1500">
                          <a:solidFill>
                            <a:schemeClr val="bg1"/>
                          </a:solidFill>
                          <a:effectLst/>
                          <a:cs typeface="AL-Mohanad" pitchFamily="2" charset="-78"/>
                        </a:rPr>
                        <a:t>رصيد نهائي</a:t>
                      </a:r>
                      <a:endParaRPr lang="en-US" sz="1200">
                        <a:solidFill>
                          <a:schemeClr val="bg1"/>
                        </a:solidFill>
                        <a:effectLst/>
                        <a:cs typeface="AL-Mohanad" pitchFamily="2" charset="-78"/>
                      </a:endParaRPr>
                    </a:p>
                    <a:p>
                      <a:pPr marL="0" marR="0" algn="ctr" rtl="1">
                        <a:lnSpc>
                          <a:spcPct val="110000"/>
                        </a:lnSpc>
                        <a:spcBef>
                          <a:spcPts val="0"/>
                        </a:spcBef>
                        <a:spcAft>
                          <a:spcPts val="0"/>
                        </a:spcAft>
                      </a:pPr>
                      <a:r>
                        <a:rPr lang="ar-SA" sz="1500">
                          <a:solidFill>
                            <a:schemeClr val="bg1"/>
                          </a:solidFill>
                          <a:effectLst/>
                          <a:cs typeface="AL-Mohanad" pitchFamily="2" charset="-78"/>
                        </a:rPr>
                        <a:t>(2)</a:t>
                      </a:r>
                      <a:endParaRPr lang="en-US" sz="1200">
                        <a:solidFill>
                          <a:schemeClr val="bg1"/>
                        </a:solidFill>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0" marR="0" algn="ctr" rtl="1">
                        <a:lnSpc>
                          <a:spcPct val="110000"/>
                        </a:lnSpc>
                        <a:spcBef>
                          <a:spcPts val="0"/>
                        </a:spcBef>
                        <a:spcAft>
                          <a:spcPts val="0"/>
                        </a:spcAft>
                      </a:pPr>
                      <a:r>
                        <a:rPr lang="ar-SA" sz="1500" dirty="0">
                          <a:solidFill>
                            <a:schemeClr val="bg1"/>
                          </a:solidFill>
                          <a:effectLst/>
                          <a:cs typeface="AL-Mohanad" pitchFamily="2" charset="-78"/>
                        </a:rPr>
                        <a:t>الرصيد العام  </a:t>
                      </a:r>
                      <a:endParaRPr lang="en-US" sz="1200" dirty="0">
                        <a:solidFill>
                          <a:schemeClr val="bg1"/>
                        </a:solidFill>
                        <a:effectLst/>
                        <a:cs typeface="AL-Mohanad" pitchFamily="2" charset="-78"/>
                      </a:endParaRPr>
                    </a:p>
                    <a:p>
                      <a:pPr marL="0" marR="0" algn="ctr" rtl="1">
                        <a:lnSpc>
                          <a:spcPct val="110000"/>
                        </a:lnSpc>
                        <a:spcBef>
                          <a:spcPts val="0"/>
                        </a:spcBef>
                        <a:spcAft>
                          <a:spcPts val="0"/>
                        </a:spcAft>
                      </a:pPr>
                      <a:r>
                        <a:rPr lang="ar-SA" sz="1500" dirty="0">
                          <a:solidFill>
                            <a:schemeClr val="bg1"/>
                          </a:solidFill>
                          <a:effectLst/>
                          <a:cs typeface="AL-Mohanad" pitchFamily="2" charset="-78"/>
                        </a:rPr>
                        <a:t>(1+ 2)</a:t>
                      </a:r>
                      <a:endParaRPr lang="en-US" sz="1200" dirty="0">
                        <a:solidFill>
                          <a:schemeClr val="bg1"/>
                        </a:solidFill>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r>
              <a:tr h="511884">
                <a:tc>
                  <a:txBody>
                    <a:bodyPr/>
                    <a:lstStyle/>
                    <a:p>
                      <a:pPr marL="0" marR="0" algn="ctr" rtl="1">
                        <a:lnSpc>
                          <a:spcPct val="110000"/>
                        </a:lnSpc>
                        <a:spcBef>
                          <a:spcPts val="0"/>
                        </a:spcBef>
                        <a:spcAft>
                          <a:spcPts val="0"/>
                        </a:spcAft>
                      </a:pPr>
                      <a:r>
                        <a:rPr lang="ar-SA" sz="1500" dirty="0">
                          <a:effectLst/>
                          <a:cs typeface="AL-Mohanad" pitchFamily="2" charset="-78"/>
                        </a:rPr>
                        <a:t>برامج تعليمية </a:t>
                      </a:r>
                      <a:endParaRPr lang="en-US" sz="1200" dirty="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90000"/>
                      </a:schemeClr>
                    </a:solidFill>
                  </a:tcPr>
                </a:tc>
                <a:tc>
                  <a:txBody>
                    <a:bodyPr/>
                    <a:lstStyle/>
                    <a:p>
                      <a:pPr marL="0" marR="0" algn="r" rtl="1">
                        <a:lnSpc>
                          <a:spcPct val="110000"/>
                        </a:lnSpc>
                        <a:spcBef>
                          <a:spcPts val="0"/>
                        </a:spcBef>
                        <a:spcAft>
                          <a:spcPts val="0"/>
                        </a:spcAft>
                      </a:pPr>
                      <a:r>
                        <a:rPr lang="en-US" sz="1500" dirty="0">
                          <a:effectLst/>
                          <a:cs typeface="AL-Mohanad" pitchFamily="2" charset="-78"/>
                        </a:rPr>
                        <a:t> </a:t>
                      </a:r>
                      <a:endParaRPr lang="en-US" sz="1200" dirty="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0"/>
                        </a:spcAft>
                      </a:pPr>
                      <a:r>
                        <a:rPr lang="en-US" sz="1500">
                          <a:effectLst/>
                          <a:cs typeface="AL-Mohanad" pitchFamily="2" charset="-78"/>
                        </a:rPr>
                        <a:t> </a:t>
                      </a:r>
                      <a:endParaRPr lang="en-US" sz="120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0"/>
                        </a:spcAft>
                      </a:pPr>
                      <a:r>
                        <a:rPr lang="en-US" sz="1500">
                          <a:effectLst/>
                          <a:cs typeface="AL-Mohanad" pitchFamily="2" charset="-78"/>
                        </a:rPr>
                        <a:t> </a:t>
                      </a:r>
                      <a:endParaRPr lang="en-US" sz="120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0"/>
                        </a:spcAft>
                      </a:pPr>
                      <a:r>
                        <a:rPr lang="en-US" sz="1500">
                          <a:effectLst/>
                          <a:cs typeface="AL-Mohanad" pitchFamily="2" charset="-78"/>
                        </a:rPr>
                        <a:t> </a:t>
                      </a:r>
                      <a:endParaRPr lang="en-US" sz="120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0"/>
                        </a:spcAft>
                      </a:pPr>
                      <a:r>
                        <a:rPr lang="en-US" sz="1500">
                          <a:effectLst/>
                          <a:cs typeface="AL-Mohanad" pitchFamily="2" charset="-78"/>
                        </a:rPr>
                        <a:t> </a:t>
                      </a:r>
                      <a:endParaRPr lang="en-US" sz="120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0"/>
                        </a:spcAft>
                      </a:pPr>
                      <a:r>
                        <a:rPr lang="en-US" sz="1500">
                          <a:effectLst/>
                          <a:cs typeface="AL-Mohanad" pitchFamily="2" charset="-78"/>
                        </a:rPr>
                        <a:t> </a:t>
                      </a:r>
                      <a:endParaRPr lang="en-US" sz="120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0"/>
                        </a:spcAft>
                      </a:pPr>
                      <a:r>
                        <a:rPr lang="en-US" sz="1500">
                          <a:effectLst/>
                          <a:cs typeface="AL-Mohanad" pitchFamily="2" charset="-78"/>
                        </a:rPr>
                        <a:t> </a:t>
                      </a:r>
                      <a:endParaRPr lang="en-US" sz="120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0"/>
                        </a:spcAft>
                      </a:pPr>
                      <a:r>
                        <a:rPr lang="en-US" sz="1500">
                          <a:effectLst/>
                          <a:cs typeface="AL-Mohanad" pitchFamily="2" charset="-78"/>
                        </a:rPr>
                        <a:t> </a:t>
                      </a:r>
                      <a:endParaRPr lang="en-US" sz="120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0"/>
                        </a:spcAft>
                      </a:pPr>
                      <a:r>
                        <a:rPr lang="en-US" sz="1500">
                          <a:effectLst/>
                          <a:cs typeface="AL-Mohanad" pitchFamily="2" charset="-78"/>
                        </a:rPr>
                        <a:t> </a:t>
                      </a:r>
                      <a:endParaRPr lang="en-US" sz="120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0"/>
                        </a:spcAft>
                      </a:pPr>
                      <a:r>
                        <a:rPr lang="en-US" sz="1500">
                          <a:effectLst/>
                          <a:cs typeface="AL-Mohanad" pitchFamily="2" charset="-78"/>
                        </a:rPr>
                        <a:t> </a:t>
                      </a:r>
                      <a:endParaRPr lang="en-US" sz="120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0"/>
                        </a:spcAft>
                      </a:pPr>
                      <a:r>
                        <a:rPr lang="en-US" sz="1500">
                          <a:effectLst/>
                          <a:cs typeface="AL-Mohanad" pitchFamily="2" charset="-78"/>
                        </a:rPr>
                        <a:t> </a:t>
                      </a:r>
                      <a:endParaRPr lang="en-US" sz="120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r>
              <a:tr h="511884">
                <a:tc>
                  <a:txBody>
                    <a:bodyPr/>
                    <a:lstStyle/>
                    <a:p>
                      <a:pPr marL="0" marR="0" algn="ctr" rtl="1">
                        <a:lnSpc>
                          <a:spcPct val="110000"/>
                        </a:lnSpc>
                        <a:spcBef>
                          <a:spcPts val="0"/>
                        </a:spcBef>
                        <a:spcAft>
                          <a:spcPts val="0"/>
                        </a:spcAft>
                      </a:pPr>
                      <a:r>
                        <a:rPr lang="ar-SA" sz="1500" dirty="0">
                          <a:effectLst/>
                          <a:cs typeface="AL-Mohanad" pitchFamily="2" charset="-78"/>
                        </a:rPr>
                        <a:t>برامج تربوية</a:t>
                      </a:r>
                      <a:endParaRPr lang="en-US" sz="1200" dirty="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90000"/>
                      </a:schemeClr>
                    </a:solidFill>
                  </a:tcPr>
                </a:tc>
                <a:tc>
                  <a:txBody>
                    <a:bodyPr/>
                    <a:lstStyle/>
                    <a:p>
                      <a:pPr marL="0" marR="0" algn="r" rtl="1">
                        <a:lnSpc>
                          <a:spcPct val="110000"/>
                        </a:lnSpc>
                        <a:spcBef>
                          <a:spcPts val="0"/>
                        </a:spcBef>
                        <a:spcAft>
                          <a:spcPts val="0"/>
                        </a:spcAft>
                      </a:pPr>
                      <a:r>
                        <a:rPr lang="en-US" sz="1500">
                          <a:effectLst/>
                          <a:cs typeface="AL-Mohanad" pitchFamily="2" charset="-78"/>
                        </a:rPr>
                        <a:t> </a:t>
                      </a:r>
                      <a:endParaRPr lang="en-US" sz="120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0"/>
                        </a:spcAft>
                      </a:pPr>
                      <a:r>
                        <a:rPr lang="en-US" sz="1500" dirty="0">
                          <a:effectLst/>
                          <a:cs typeface="AL-Mohanad" pitchFamily="2" charset="-78"/>
                        </a:rPr>
                        <a:t> </a:t>
                      </a:r>
                      <a:endParaRPr lang="en-US" sz="1200" dirty="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0"/>
                        </a:spcAft>
                      </a:pPr>
                      <a:r>
                        <a:rPr lang="en-US" sz="1500">
                          <a:effectLst/>
                          <a:cs typeface="AL-Mohanad" pitchFamily="2" charset="-78"/>
                        </a:rPr>
                        <a:t> </a:t>
                      </a:r>
                      <a:endParaRPr lang="en-US" sz="120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0"/>
                        </a:spcAft>
                      </a:pPr>
                      <a:r>
                        <a:rPr lang="en-US" sz="1500">
                          <a:effectLst/>
                          <a:cs typeface="AL-Mohanad" pitchFamily="2" charset="-78"/>
                        </a:rPr>
                        <a:t> </a:t>
                      </a:r>
                      <a:endParaRPr lang="en-US" sz="120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0"/>
                        </a:spcAft>
                      </a:pPr>
                      <a:r>
                        <a:rPr lang="en-US" sz="1500">
                          <a:effectLst/>
                          <a:cs typeface="AL-Mohanad" pitchFamily="2" charset="-78"/>
                        </a:rPr>
                        <a:t> </a:t>
                      </a:r>
                      <a:endParaRPr lang="en-US" sz="120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0"/>
                        </a:spcAft>
                      </a:pPr>
                      <a:r>
                        <a:rPr lang="en-US" sz="1500">
                          <a:effectLst/>
                          <a:cs typeface="AL-Mohanad" pitchFamily="2" charset="-78"/>
                        </a:rPr>
                        <a:t> </a:t>
                      </a:r>
                      <a:endParaRPr lang="en-US" sz="120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0"/>
                        </a:spcAft>
                      </a:pPr>
                      <a:r>
                        <a:rPr lang="en-US" sz="1500">
                          <a:effectLst/>
                          <a:cs typeface="AL-Mohanad" pitchFamily="2" charset="-78"/>
                        </a:rPr>
                        <a:t> </a:t>
                      </a:r>
                      <a:endParaRPr lang="en-US" sz="120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0"/>
                        </a:spcAft>
                      </a:pPr>
                      <a:r>
                        <a:rPr lang="en-US" sz="1500">
                          <a:effectLst/>
                          <a:cs typeface="AL-Mohanad" pitchFamily="2" charset="-78"/>
                        </a:rPr>
                        <a:t> </a:t>
                      </a:r>
                      <a:endParaRPr lang="en-US" sz="120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0"/>
                        </a:spcAft>
                      </a:pPr>
                      <a:r>
                        <a:rPr lang="en-US" sz="1500">
                          <a:effectLst/>
                          <a:cs typeface="AL-Mohanad" pitchFamily="2" charset="-78"/>
                        </a:rPr>
                        <a:t> </a:t>
                      </a:r>
                      <a:endParaRPr lang="en-US" sz="120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0"/>
                        </a:spcAft>
                      </a:pPr>
                      <a:r>
                        <a:rPr lang="en-US" sz="1500">
                          <a:effectLst/>
                          <a:cs typeface="AL-Mohanad" pitchFamily="2" charset="-78"/>
                        </a:rPr>
                        <a:t> </a:t>
                      </a:r>
                      <a:endParaRPr lang="en-US" sz="120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0"/>
                        </a:spcAft>
                      </a:pPr>
                      <a:r>
                        <a:rPr lang="en-US" sz="1500" dirty="0">
                          <a:effectLst/>
                          <a:cs typeface="AL-Mohanad" pitchFamily="2" charset="-78"/>
                        </a:rPr>
                        <a:t> </a:t>
                      </a:r>
                      <a:endParaRPr lang="en-US" sz="1200" dirty="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r>
              <a:tr h="301231">
                <a:tc>
                  <a:txBody>
                    <a:bodyPr/>
                    <a:lstStyle/>
                    <a:p>
                      <a:pPr marL="0" marR="0" algn="ctr" rtl="1">
                        <a:lnSpc>
                          <a:spcPct val="110000"/>
                        </a:lnSpc>
                        <a:spcBef>
                          <a:spcPts val="0"/>
                        </a:spcBef>
                        <a:spcAft>
                          <a:spcPts val="0"/>
                        </a:spcAft>
                      </a:pPr>
                      <a:r>
                        <a:rPr lang="en-US" sz="1500" dirty="0">
                          <a:effectLst/>
                          <a:cs typeface="AL-Mohanad" pitchFamily="2" charset="-78"/>
                        </a:rPr>
                        <a:t>......</a:t>
                      </a:r>
                      <a:endParaRPr lang="en-US" sz="1200" dirty="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90000"/>
                      </a:schemeClr>
                    </a:solidFill>
                  </a:tcPr>
                </a:tc>
                <a:tc>
                  <a:txBody>
                    <a:bodyPr/>
                    <a:lstStyle/>
                    <a:p>
                      <a:pPr marL="0" marR="0" algn="r" rtl="1">
                        <a:lnSpc>
                          <a:spcPct val="110000"/>
                        </a:lnSpc>
                        <a:spcBef>
                          <a:spcPts val="0"/>
                        </a:spcBef>
                        <a:spcAft>
                          <a:spcPts val="0"/>
                        </a:spcAft>
                      </a:pPr>
                      <a:r>
                        <a:rPr lang="en-US" sz="1500">
                          <a:effectLst/>
                          <a:cs typeface="AL-Mohanad" pitchFamily="2" charset="-78"/>
                        </a:rPr>
                        <a:t> </a:t>
                      </a:r>
                      <a:endParaRPr lang="en-US" sz="120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0"/>
                        </a:spcAft>
                      </a:pPr>
                      <a:r>
                        <a:rPr lang="en-US" sz="1500">
                          <a:effectLst/>
                          <a:cs typeface="AL-Mohanad" pitchFamily="2" charset="-78"/>
                        </a:rPr>
                        <a:t> </a:t>
                      </a:r>
                      <a:endParaRPr lang="en-US" sz="120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0"/>
                        </a:spcAft>
                      </a:pPr>
                      <a:r>
                        <a:rPr lang="en-US" sz="1500">
                          <a:effectLst/>
                          <a:cs typeface="AL-Mohanad" pitchFamily="2" charset="-78"/>
                        </a:rPr>
                        <a:t> </a:t>
                      </a:r>
                      <a:endParaRPr lang="en-US" sz="120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0"/>
                        </a:spcAft>
                      </a:pPr>
                      <a:r>
                        <a:rPr lang="en-US" sz="1500">
                          <a:effectLst/>
                          <a:cs typeface="AL-Mohanad" pitchFamily="2" charset="-78"/>
                        </a:rPr>
                        <a:t> </a:t>
                      </a:r>
                      <a:endParaRPr lang="en-US" sz="120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0"/>
                        </a:spcAft>
                      </a:pPr>
                      <a:r>
                        <a:rPr lang="en-US" sz="1500" dirty="0">
                          <a:effectLst/>
                          <a:cs typeface="AL-Mohanad" pitchFamily="2" charset="-78"/>
                        </a:rPr>
                        <a:t> </a:t>
                      </a:r>
                      <a:endParaRPr lang="en-US" sz="1200" dirty="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0"/>
                        </a:spcAft>
                      </a:pPr>
                      <a:r>
                        <a:rPr lang="en-US" sz="1500" dirty="0">
                          <a:effectLst/>
                          <a:cs typeface="AL-Mohanad" pitchFamily="2" charset="-78"/>
                        </a:rPr>
                        <a:t> </a:t>
                      </a:r>
                      <a:endParaRPr lang="en-US" sz="1200" dirty="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0"/>
                        </a:spcAft>
                      </a:pPr>
                      <a:r>
                        <a:rPr lang="en-US" sz="1500">
                          <a:effectLst/>
                          <a:cs typeface="AL-Mohanad" pitchFamily="2" charset="-78"/>
                        </a:rPr>
                        <a:t> </a:t>
                      </a:r>
                      <a:endParaRPr lang="en-US" sz="120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0"/>
                        </a:spcAft>
                      </a:pPr>
                      <a:r>
                        <a:rPr lang="en-US" sz="1500">
                          <a:effectLst/>
                          <a:cs typeface="AL-Mohanad" pitchFamily="2" charset="-78"/>
                        </a:rPr>
                        <a:t> </a:t>
                      </a:r>
                      <a:endParaRPr lang="en-US" sz="120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0"/>
                        </a:spcAft>
                      </a:pPr>
                      <a:r>
                        <a:rPr lang="en-US" sz="1500">
                          <a:effectLst/>
                          <a:cs typeface="AL-Mohanad" pitchFamily="2" charset="-78"/>
                        </a:rPr>
                        <a:t> </a:t>
                      </a:r>
                      <a:endParaRPr lang="en-US" sz="120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0"/>
                        </a:spcAft>
                      </a:pPr>
                      <a:r>
                        <a:rPr lang="en-US" sz="1500">
                          <a:effectLst/>
                          <a:cs typeface="AL-Mohanad" pitchFamily="2" charset="-78"/>
                        </a:rPr>
                        <a:t> </a:t>
                      </a:r>
                      <a:endParaRPr lang="en-US" sz="120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0"/>
                        </a:spcAft>
                      </a:pPr>
                      <a:r>
                        <a:rPr lang="en-US" sz="1500">
                          <a:effectLst/>
                          <a:cs typeface="AL-Mohanad" pitchFamily="2" charset="-78"/>
                        </a:rPr>
                        <a:t> </a:t>
                      </a:r>
                      <a:endParaRPr lang="en-US" sz="120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r>
              <a:tr h="301231">
                <a:tc>
                  <a:txBody>
                    <a:bodyPr/>
                    <a:lstStyle/>
                    <a:p>
                      <a:pPr marL="0" marR="0" algn="ctr" rtl="1">
                        <a:lnSpc>
                          <a:spcPct val="110000"/>
                        </a:lnSpc>
                        <a:spcBef>
                          <a:spcPts val="0"/>
                        </a:spcBef>
                        <a:spcAft>
                          <a:spcPts val="0"/>
                        </a:spcAft>
                      </a:pPr>
                      <a:r>
                        <a:rPr lang="en-US" sz="1500" dirty="0">
                          <a:effectLst/>
                          <a:cs typeface="AL-Mohanad" pitchFamily="2" charset="-78"/>
                        </a:rPr>
                        <a:t>......</a:t>
                      </a:r>
                      <a:endParaRPr lang="en-US" sz="1200" dirty="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90000"/>
                      </a:schemeClr>
                    </a:solidFill>
                  </a:tcPr>
                </a:tc>
                <a:tc>
                  <a:txBody>
                    <a:bodyPr/>
                    <a:lstStyle/>
                    <a:p>
                      <a:pPr marL="0" marR="0" algn="r" rtl="1">
                        <a:lnSpc>
                          <a:spcPct val="110000"/>
                        </a:lnSpc>
                        <a:spcBef>
                          <a:spcPts val="0"/>
                        </a:spcBef>
                        <a:spcAft>
                          <a:spcPts val="0"/>
                        </a:spcAft>
                      </a:pPr>
                      <a:r>
                        <a:rPr lang="en-US" sz="1500">
                          <a:effectLst/>
                          <a:cs typeface="AL-Mohanad" pitchFamily="2" charset="-78"/>
                        </a:rPr>
                        <a:t> </a:t>
                      </a:r>
                      <a:endParaRPr lang="en-US" sz="120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0"/>
                        </a:spcAft>
                      </a:pPr>
                      <a:r>
                        <a:rPr lang="en-US" sz="1500">
                          <a:effectLst/>
                          <a:cs typeface="AL-Mohanad" pitchFamily="2" charset="-78"/>
                        </a:rPr>
                        <a:t> </a:t>
                      </a:r>
                      <a:endParaRPr lang="en-US" sz="120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0"/>
                        </a:spcAft>
                      </a:pPr>
                      <a:r>
                        <a:rPr lang="en-US" sz="1500">
                          <a:effectLst/>
                          <a:cs typeface="AL-Mohanad" pitchFamily="2" charset="-78"/>
                        </a:rPr>
                        <a:t> </a:t>
                      </a:r>
                      <a:endParaRPr lang="en-US" sz="120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0"/>
                        </a:spcAft>
                      </a:pPr>
                      <a:r>
                        <a:rPr lang="en-US" sz="1500">
                          <a:effectLst/>
                          <a:cs typeface="AL-Mohanad" pitchFamily="2" charset="-78"/>
                        </a:rPr>
                        <a:t> </a:t>
                      </a:r>
                      <a:endParaRPr lang="en-US" sz="120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0"/>
                        </a:spcAft>
                      </a:pPr>
                      <a:r>
                        <a:rPr lang="en-US" sz="1500">
                          <a:effectLst/>
                          <a:cs typeface="AL-Mohanad" pitchFamily="2" charset="-78"/>
                        </a:rPr>
                        <a:t> </a:t>
                      </a:r>
                      <a:endParaRPr lang="en-US" sz="120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0"/>
                        </a:spcAft>
                      </a:pPr>
                      <a:r>
                        <a:rPr lang="en-US" sz="1500" dirty="0">
                          <a:effectLst/>
                          <a:cs typeface="AL-Mohanad" pitchFamily="2" charset="-78"/>
                        </a:rPr>
                        <a:t> </a:t>
                      </a:r>
                      <a:endParaRPr lang="en-US" sz="1200" dirty="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0"/>
                        </a:spcAft>
                      </a:pPr>
                      <a:r>
                        <a:rPr lang="en-US" sz="1500">
                          <a:effectLst/>
                          <a:cs typeface="AL-Mohanad" pitchFamily="2" charset="-78"/>
                        </a:rPr>
                        <a:t> </a:t>
                      </a:r>
                      <a:endParaRPr lang="en-US" sz="120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0"/>
                        </a:spcAft>
                      </a:pPr>
                      <a:r>
                        <a:rPr lang="en-US" sz="1500">
                          <a:effectLst/>
                          <a:cs typeface="AL-Mohanad" pitchFamily="2" charset="-78"/>
                        </a:rPr>
                        <a:t> </a:t>
                      </a:r>
                      <a:endParaRPr lang="en-US" sz="120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0"/>
                        </a:spcAft>
                      </a:pPr>
                      <a:r>
                        <a:rPr lang="en-US" sz="1500">
                          <a:effectLst/>
                          <a:cs typeface="AL-Mohanad" pitchFamily="2" charset="-78"/>
                        </a:rPr>
                        <a:t> </a:t>
                      </a:r>
                      <a:endParaRPr lang="en-US" sz="120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0"/>
                        </a:spcAft>
                      </a:pPr>
                      <a:r>
                        <a:rPr lang="en-US" sz="1500">
                          <a:effectLst/>
                          <a:cs typeface="AL-Mohanad" pitchFamily="2" charset="-78"/>
                        </a:rPr>
                        <a:t> </a:t>
                      </a:r>
                      <a:endParaRPr lang="en-US" sz="120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0"/>
                        </a:spcAft>
                      </a:pPr>
                      <a:r>
                        <a:rPr lang="en-US" sz="1500">
                          <a:effectLst/>
                          <a:cs typeface="AL-Mohanad" pitchFamily="2" charset="-78"/>
                        </a:rPr>
                        <a:t> </a:t>
                      </a:r>
                      <a:endParaRPr lang="en-US" sz="120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r>
              <a:tr h="301231">
                <a:tc>
                  <a:txBody>
                    <a:bodyPr/>
                    <a:lstStyle/>
                    <a:p>
                      <a:pPr marL="0" marR="0" algn="ctr" rtl="1">
                        <a:lnSpc>
                          <a:spcPct val="110000"/>
                        </a:lnSpc>
                        <a:spcBef>
                          <a:spcPts val="0"/>
                        </a:spcBef>
                        <a:spcAft>
                          <a:spcPts val="0"/>
                        </a:spcAft>
                      </a:pPr>
                      <a:r>
                        <a:rPr lang="ar-SA" sz="1500" dirty="0">
                          <a:effectLst/>
                          <a:cs typeface="AL-Mohanad" pitchFamily="2" charset="-78"/>
                        </a:rPr>
                        <a:t>أوقاف </a:t>
                      </a:r>
                      <a:endParaRPr lang="en-US" sz="1200" dirty="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90000"/>
                      </a:schemeClr>
                    </a:solidFill>
                  </a:tcPr>
                </a:tc>
                <a:tc>
                  <a:txBody>
                    <a:bodyPr/>
                    <a:lstStyle/>
                    <a:p>
                      <a:pPr marL="0" marR="0" algn="r" rtl="1">
                        <a:lnSpc>
                          <a:spcPct val="110000"/>
                        </a:lnSpc>
                        <a:spcBef>
                          <a:spcPts val="0"/>
                        </a:spcBef>
                        <a:spcAft>
                          <a:spcPts val="0"/>
                        </a:spcAft>
                      </a:pPr>
                      <a:r>
                        <a:rPr lang="en-US" sz="1500">
                          <a:effectLst/>
                          <a:cs typeface="AL-Mohanad" pitchFamily="2" charset="-78"/>
                        </a:rPr>
                        <a:t> </a:t>
                      </a:r>
                      <a:endParaRPr lang="en-US" sz="120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0"/>
                        </a:spcAft>
                      </a:pPr>
                      <a:r>
                        <a:rPr lang="en-US" sz="1500">
                          <a:effectLst/>
                          <a:cs typeface="AL-Mohanad" pitchFamily="2" charset="-78"/>
                        </a:rPr>
                        <a:t> </a:t>
                      </a:r>
                      <a:endParaRPr lang="en-US" sz="120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0"/>
                        </a:spcAft>
                      </a:pPr>
                      <a:r>
                        <a:rPr lang="en-US" sz="1500">
                          <a:effectLst/>
                          <a:cs typeface="AL-Mohanad" pitchFamily="2" charset="-78"/>
                        </a:rPr>
                        <a:t> </a:t>
                      </a:r>
                      <a:endParaRPr lang="en-US" sz="120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0"/>
                        </a:spcAft>
                      </a:pPr>
                      <a:r>
                        <a:rPr lang="en-US" sz="1500">
                          <a:effectLst/>
                          <a:cs typeface="AL-Mohanad" pitchFamily="2" charset="-78"/>
                        </a:rPr>
                        <a:t> </a:t>
                      </a:r>
                      <a:endParaRPr lang="en-US" sz="120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0"/>
                        </a:spcAft>
                      </a:pPr>
                      <a:r>
                        <a:rPr lang="en-US" sz="1500">
                          <a:effectLst/>
                          <a:cs typeface="AL-Mohanad" pitchFamily="2" charset="-78"/>
                        </a:rPr>
                        <a:t> </a:t>
                      </a:r>
                      <a:endParaRPr lang="en-US" sz="120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0"/>
                        </a:spcAft>
                      </a:pPr>
                      <a:r>
                        <a:rPr lang="en-US" sz="1500">
                          <a:effectLst/>
                          <a:cs typeface="AL-Mohanad" pitchFamily="2" charset="-78"/>
                        </a:rPr>
                        <a:t> </a:t>
                      </a:r>
                      <a:endParaRPr lang="en-US" sz="120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0"/>
                        </a:spcAft>
                      </a:pPr>
                      <a:r>
                        <a:rPr lang="en-US" sz="1500" dirty="0">
                          <a:effectLst/>
                          <a:cs typeface="AL-Mohanad" pitchFamily="2" charset="-78"/>
                        </a:rPr>
                        <a:t> </a:t>
                      </a:r>
                      <a:endParaRPr lang="en-US" sz="1200" dirty="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0"/>
                        </a:spcAft>
                      </a:pPr>
                      <a:r>
                        <a:rPr lang="en-US" sz="1500">
                          <a:effectLst/>
                          <a:cs typeface="AL-Mohanad" pitchFamily="2" charset="-78"/>
                        </a:rPr>
                        <a:t> </a:t>
                      </a:r>
                      <a:endParaRPr lang="en-US" sz="120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0"/>
                        </a:spcAft>
                      </a:pPr>
                      <a:r>
                        <a:rPr lang="en-US" sz="1500">
                          <a:effectLst/>
                          <a:cs typeface="AL-Mohanad" pitchFamily="2" charset="-78"/>
                        </a:rPr>
                        <a:t> </a:t>
                      </a:r>
                      <a:endParaRPr lang="en-US" sz="120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0"/>
                        </a:spcAft>
                      </a:pPr>
                      <a:r>
                        <a:rPr lang="en-US" sz="1500">
                          <a:effectLst/>
                          <a:cs typeface="AL-Mohanad" pitchFamily="2" charset="-78"/>
                        </a:rPr>
                        <a:t> </a:t>
                      </a:r>
                      <a:endParaRPr lang="en-US" sz="120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0"/>
                        </a:spcAft>
                      </a:pPr>
                      <a:r>
                        <a:rPr lang="en-US" sz="1500">
                          <a:effectLst/>
                          <a:cs typeface="AL-Mohanad" pitchFamily="2" charset="-78"/>
                        </a:rPr>
                        <a:t> </a:t>
                      </a:r>
                      <a:endParaRPr lang="en-US" sz="120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r>
              <a:tr h="301231">
                <a:tc>
                  <a:txBody>
                    <a:bodyPr/>
                    <a:lstStyle/>
                    <a:p>
                      <a:pPr marL="0" marR="0" algn="ctr" rtl="1">
                        <a:lnSpc>
                          <a:spcPct val="110000"/>
                        </a:lnSpc>
                        <a:spcBef>
                          <a:spcPts val="0"/>
                        </a:spcBef>
                        <a:spcAft>
                          <a:spcPts val="0"/>
                        </a:spcAft>
                      </a:pPr>
                      <a:r>
                        <a:rPr lang="ar-SA" sz="1500" dirty="0">
                          <a:effectLst/>
                          <a:cs typeface="AL-Mohanad" pitchFamily="2" charset="-78"/>
                        </a:rPr>
                        <a:t>الزكاة </a:t>
                      </a:r>
                      <a:endParaRPr lang="en-US" sz="1200" dirty="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90000"/>
                      </a:schemeClr>
                    </a:solidFill>
                  </a:tcPr>
                </a:tc>
                <a:tc>
                  <a:txBody>
                    <a:bodyPr/>
                    <a:lstStyle/>
                    <a:p>
                      <a:pPr marL="0" marR="0" algn="r" rtl="1">
                        <a:lnSpc>
                          <a:spcPct val="110000"/>
                        </a:lnSpc>
                        <a:spcBef>
                          <a:spcPts val="0"/>
                        </a:spcBef>
                        <a:spcAft>
                          <a:spcPts val="0"/>
                        </a:spcAft>
                      </a:pPr>
                      <a:r>
                        <a:rPr lang="en-US" sz="1500">
                          <a:effectLst/>
                          <a:cs typeface="AL-Mohanad" pitchFamily="2" charset="-78"/>
                        </a:rPr>
                        <a:t> </a:t>
                      </a:r>
                      <a:endParaRPr lang="en-US" sz="120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0"/>
                        </a:spcAft>
                      </a:pPr>
                      <a:r>
                        <a:rPr lang="en-US" sz="1500">
                          <a:effectLst/>
                          <a:cs typeface="AL-Mohanad" pitchFamily="2" charset="-78"/>
                        </a:rPr>
                        <a:t> </a:t>
                      </a:r>
                      <a:endParaRPr lang="en-US" sz="120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0"/>
                        </a:spcAft>
                      </a:pPr>
                      <a:r>
                        <a:rPr lang="en-US" sz="1500">
                          <a:effectLst/>
                          <a:cs typeface="AL-Mohanad" pitchFamily="2" charset="-78"/>
                        </a:rPr>
                        <a:t> </a:t>
                      </a:r>
                      <a:endParaRPr lang="en-US" sz="120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0"/>
                        </a:spcAft>
                      </a:pPr>
                      <a:r>
                        <a:rPr lang="en-US" sz="1500">
                          <a:effectLst/>
                          <a:cs typeface="AL-Mohanad" pitchFamily="2" charset="-78"/>
                        </a:rPr>
                        <a:t> </a:t>
                      </a:r>
                      <a:endParaRPr lang="en-US" sz="120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0"/>
                        </a:spcAft>
                      </a:pPr>
                      <a:r>
                        <a:rPr lang="en-US" sz="1500">
                          <a:effectLst/>
                          <a:cs typeface="AL-Mohanad" pitchFamily="2" charset="-78"/>
                        </a:rPr>
                        <a:t> </a:t>
                      </a:r>
                      <a:endParaRPr lang="en-US" sz="120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0"/>
                        </a:spcAft>
                      </a:pPr>
                      <a:r>
                        <a:rPr lang="en-US" sz="1500">
                          <a:effectLst/>
                          <a:cs typeface="AL-Mohanad" pitchFamily="2" charset="-78"/>
                        </a:rPr>
                        <a:t> </a:t>
                      </a:r>
                      <a:endParaRPr lang="en-US" sz="120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0"/>
                        </a:spcAft>
                      </a:pPr>
                      <a:r>
                        <a:rPr lang="en-US" sz="1500" dirty="0">
                          <a:effectLst/>
                          <a:cs typeface="AL-Mohanad" pitchFamily="2" charset="-78"/>
                        </a:rPr>
                        <a:t> </a:t>
                      </a:r>
                      <a:endParaRPr lang="en-US" sz="1200" dirty="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0"/>
                        </a:spcAft>
                      </a:pPr>
                      <a:r>
                        <a:rPr lang="en-US" sz="1500" dirty="0">
                          <a:effectLst/>
                          <a:cs typeface="AL-Mohanad" pitchFamily="2" charset="-78"/>
                        </a:rPr>
                        <a:t> </a:t>
                      </a:r>
                      <a:endParaRPr lang="en-US" sz="1200" dirty="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0"/>
                        </a:spcAft>
                      </a:pPr>
                      <a:r>
                        <a:rPr lang="en-US" sz="1500">
                          <a:effectLst/>
                          <a:cs typeface="AL-Mohanad" pitchFamily="2" charset="-78"/>
                        </a:rPr>
                        <a:t> </a:t>
                      </a:r>
                      <a:endParaRPr lang="en-US" sz="120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0"/>
                        </a:spcAft>
                      </a:pPr>
                      <a:r>
                        <a:rPr lang="en-US" sz="1500">
                          <a:effectLst/>
                          <a:cs typeface="AL-Mohanad" pitchFamily="2" charset="-78"/>
                        </a:rPr>
                        <a:t> </a:t>
                      </a:r>
                      <a:endParaRPr lang="en-US" sz="120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0"/>
                        </a:spcAft>
                      </a:pPr>
                      <a:r>
                        <a:rPr lang="en-US" sz="1500">
                          <a:effectLst/>
                          <a:cs typeface="AL-Mohanad" pitchFamily="2" charset="-78"/>
                        </a:rPr>
                        <a:t> </a:t>
                      </a:r>
                      <a:endParaRPr lang="en-US" sz="120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r>
              <a:tr h="511884">
                <a:tc>
                  <a:txBody>
                    <a:bodyPr/>
                    <a:lstStyle/>
                    <a:p>
                      <a:pPr marL="0" marR="0" algn="ctr" rtl="1">
                        <a:lnSpc>
                          <a:spcPct val="110000"/>
                        </a:lnSpc>
                        <a:spcBef>
                          <a:spcPts val="0"/>
                        </a:spcBef>
                        <a:spcAft>
                          <a:spcPts val="0"/>
                        </a:spcAft>
                      </a:pPr>
                      <a:r>
                        <a:rPr lang="ar-SA" sz="1500" dirty="0">
                          <a:effectLst/>
                          <a:cs typeface="AL-Mohanad" pitchFamily="2" charset="-78"/>
                        </a:rPr>
                        <a:t>التبرعات العامة</a:t>
                      </a:r>
                      <a:endParaRPr lang="en-US" sz="1200" dirty="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90000"/>
                      </a:schemeClr>
                    </a:solidFill>
                  </a:tcPr>
                </a:tc>
                <a:tc>
                  <a:txBody>
                    <a:bodyPr/>
                    <a:lstStyle/>
                    <a:p>
                      <a:pPr marL="0" marR="0" algn="r" rtl="1">
                        <a:lnSpc>
                          <a:spcPct val="110000"/>
                        </a:lnSpc>
                        <a:spcBef>
                          <a:spcPts val="0"/>
                        </a:spcBef>
                        <a:spcAft>
                          <a:spcPts val="0"/>
                        </a:spcAft>
                      </a:pPr>
                      <a:r>
                        <a:rPr lang="en-US" sz="1500">
                          <a:effectLst/>
                          <a:cs typeface="AL-Mohanad" pitchFamily="2" charset="-78"/>
                        </a:rPr>
                        <a:t> </a:t>
                      </a:r>
                      <a:endParaRPr lang="en-US" sz="120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0"/>
                        </a:spcAft>
                      </a:pPr>
                      <a:r>
                        <a:rPr lang="en-US" sz="1500">
                          <a:effectLst/>
                          <a:cs typeface="AL-Mohanad" pitchFamily="2" charset="-78"/>
                        </a:rPr>
                        <a:t> </a:t>
                      </a:r>
                      <a:endParaRPr lang="en-US" sz="120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0"/>
                        </a:spcAft>
                      </a:pPr>
                      <a:r>
                        <a:rPr lang="en-US" sz="1500">
                          <a:effectLst/>
                          <a:cs typeface="AL-Mohanad" pitchFamily="2" charset="-78"/>
                        </a:rPr>
                        <a:t> </a:t>
                      </a:r>
                      <a:endParaRPr lang="en-US" sz="120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0"/>
                        </a:spcAft>
                      </a:pPr>
                      <a:r>
                        <a:rPr lang="en-US" sz="1500">
                          <a:effectLst/>
                          <a:cs typeface="AL-Mohanad" pitchFamily="2" charset="-78"/>
                        </a:rPr>
                        <a:t> </a:t>
                      </a:r>
                      <a:endParaRPr lang="en-US" sz="120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0"/>
                        </a:spcAft>
                      </a:pPr>
                      <a:r>
                        <a:rPr lang="en-US" sz="1500">
                          <a:effectLst/>
                          <a:cs typeface="AL-Mohanad" pitchFamily="2" charset="-78"/>
                        </a:rPr>
                        <a:t> </a:t>
                      </a:r>
                      <a:endParaRPr lang="en-US" sz="120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0"/>
                        </a:spcAft>
                      </a:pPr>
                      <a:r>
                        <a:rPr lang="en-US" sz="1500">
                          <a:effectLst/>
                          <a:cs typeface="AL-Mohanad" pitchFamily="2" charset="-78"/>
                        </a:rPr>
                        <a:t> </a:t>
                      </a:r>
                      <a:endParaRPr lang="en-US" sz="120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0"/>
                        </a:spcAft>
                      </a:pPr>
                      <a:r>
                        <a:rPr lang="en-US" sz="1500">
                          <a:effectLst/>
                          <a:cs typeface="AL-Mohanad" pitchFamily="2" charset="-78"/>
                        </a:rPr>
                        <a:t> </a:t>
                      </a:r>
                      <a:endParaRPr lang="en-US" sz="120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0"/>
                        </a:spcAft>
                      </a:pPr>
                      <a:r>
                        <a:rPr lang="en-US" sz="1500" dirty="0">
                          <a:effectLst/>
                          <a:cs typeface="AL-Mohanad" pitchFamily="2" charset="-78"/>
                        </a:rPr>
                        <a:t> </a:t>
                      </a:r>
                      <a:endParaRPr lang="en-US" sz="1200" dirty="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0"/>
                        </a:spcAft>
                      </a:pPr>
                      <a:r>
                        <a:rPr lang="en-US" sz="1500" dirty="0">
                          <a:effectLst/>
                          <a:cs typeface="AL-Mohanad" pitchFamily="2" charset="-78"/>
                        </a:rPr>
                        <a:t> </a:t>
                      </a:r>
                      <a:endParaRPr lang="en-US" sz="1200" dirty="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0"/>
                        </a:spcAft>
                      </a:pPr>
                      <a:r>
                        <a:rPr lang="en-US" sz="1500" dirty="0">
                          <a:effectLst/>
                          <a:cs typeface="AL-Mohanad" pitchFamily="2" charset="-78"/>
                        </a:rPr>
                        <a:t> </a:t>
                      </a:r>
                      <a:endParaRPr lang="en-US" sz="1200" dirty="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rtl="1">
                        <a:lnSpc>
                          <a:spcPct val="110000"/>
                        </a:lnSpc>
                        <a:spcBef>
                          <a:spcPts val="0"/>
                        </a:spcBef>
                        <a:spcAft>
                          <a:spcPts val="0"/>
                        </a:spcAft>
                      </a:pPr>
                      <a:r>
                        <a:rPr lang="en-US" sz="1500" dirty="0">
                          <a:effectLst/>
                          <a:cs typeface="AL-Mohanad" pitchFamily="2" charset="-78"/>
                        </a:rPr>
                        <a:t> </a:t>
                      </a:r>
                      <a:endParaRPr lang="en-US" sz="1200" dirty="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r>
              <a:tr h="301231">
                <a:tc>
                  <a:txBody>
                    <a:bodyPr/>
                    <a:lstStyle/>
                    <a:p>
                      <a:pPr marL="0" marR="0" algn="ctr" rtl="1">
                        <a:lnSpc>
                          <a:spcPct val="110000"/>
                        </a:lnSpc>
                        <a:spcBef>
                          <a:spcPts val="0"/>
                        </a:spcBef>
                        <a:spcAft>
                          <a:spcPts val="0"/>
                        </a:spcAft>
                      </a:pPr>
                      <a:r>
                        <a:rPr lang="ar-SA" sz="1500" dirty="0">
                          <a:effectLst/>
                          <a:cs typeface="AL-Mohanad" pitchFamily="2" charset="-78"/>
                        </a:rPr>
                        <a:t>الإجمالي</a:t>
                      </a:r>
                      <a:endParaRPr lang="en-US" sz="1200" dirty="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90000"/>
                      </a:schemeClr>
                    </a:solidFill>
                  </a:tcPr>
                </a:tc>
                <a:tc>
                  <a:txBody>
                    <a:bodyPr/>
                    <a:lstStyle/>
                    <a:p>
                      <a:pPr marL="0" marR="0" algn="r" rtl="1">
                        <a:lnSpc>
                          <a:spcPct val="110000"/>
                        </a:lnSpc>
                        <a:spcBef>
                          <a:spcPts val="0"/>
                        </a:spcBef>
                        <a:spcAft>
                          <a:spcPts val="0"/>
                        </a:spcAft>
                      </a:pPr>
                      <a:r>
                        <a:rPr lang="en-US" sz="1500" dirty="0">
                          <a:effectLst/>
                          <a:cs typeface="AL-Mohanad" pitchFamily="2" charset="-78"/>
                        </a:rPr>
                        <a:t> </a:t>
                      </a:r>
                      <a:endParaRPr lang="en-US" sz="1200" dirty="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r" rtl="1">
                        <a:lnSpc>
                          <a:spcPct val="110000"/>
                        </a:lnSpc>
                        <a:spcBef>
                          <a:spcPts val="0"/>
                        </a:spcBef>
                        <a:spcAft>
                          <a:spcPts val="0"/>
                        </a:spcAft>
                      </a:pPr>
                      <a:r>
                        <a:rPr lang="en-US" sz="1500" dirty="0">
                          <a:effectLst/>
                          <a:cs typeface="AL-Mohanad" pitchFamily="2" charset="-78"/>
                        </a:rPr>
                        <a:t> </a:t>
                      </a:r>
                      <a:endParaRPr lang="en-US" sz="1200" dirty="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r" rtl="1">
                        <a:lnSpc>
                          <a:spcPct val="110000"/>
                        </a:lnSpc>
                        <a:spcBef>
                          <a:spcPts val="0"/>
                        </a:spcBef>
                        <a:spcAft>
                          <a:spcPts val="0"/>
                        </a:spcAft>
                      </a:pPr>
                      <a:r>
                        <a:rPr lang="en-US" sz="1500">
                          <a:effectLst/>
                          <a:cs typeface="AL-Mohanad" pitchFamily="2" charset="-78"/>
                        </a:rPr>
                        <a:t> </a:t>
                      </a:r>
                      <a:endParaRPr lang="en-US" sz="120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r" rtl="1">
                        <a:lnSpc>
                          <a:spcPct val="110000"/>
                        </a:lnSpc>
                        <a:spcBef>
                          <a:spcPts val="0"/>
                        </a:spcBef>
                        <a:spcAft>
                          <a:spcPts val="0"/>
                        </a:spcAft>
                      </a:pPr>
                      <a:r>
                        <a:rPr lang="en-US" sz="1500">
                          <a:effectLst/>
                          <a:cs typeface="AL-Mohanad" pitchFamily="2" charset="-78"/>
                        </a:rPr>
                        <a:t> </a:t>
                      </a:r>
                      <a:endParaRPr lang="en-US" sz="120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r" rtl="1">
                        <a:lnSpc>
                          <a:spcPct val="110000"/>
                        </a:lnSpc>
                        <a:spcBef>
                          <a:spcPts val="0"/>
                        </a:spcBef>
                        <a:spcAft>
                          <a:spcPts val="0"/>
                        </a:spcAft>
                      </a:pPr>
                      <a:r>
                        <a:rPr lang="en-US" sz="1500">
                          <a:effectLst/>
                          <a:cs typeface="AL-Mohanad" pitchFamily="2" charset="-78"/>
                        </a:rPr>
                        <a:t> </a:t>
                      </a:r>
                      <a:endParaRPr lang="en-US" sz="120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r" rtl="1">
                        <a:lnSpc>
                          <a:spcPct val="110000"/>
                        </a:lnSpc>
                        <a:spcBef>
                          <a:spcPts val="0"/>
                        </a:spcBef>
                        <a:spcAft>
                          <a:spcPts val="0"/>
                        </a:spcAft>
                      </a:pPr>
                      <a:r>
                        <a:rPr lang="en-US" sz="1500">
                          <a:effectLst/>
                          <a:cs typeface="AL-Mohanad" pitchFamily="2" charset="-78"/>
                        </a:rPr>
                        <a:t> </a:t>
                      </a:r>
                      <a:endParaRPr lang="en-US" sz="120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r" rtl="1">
                        <a:lnSpc>
                          <a:spcPct val="110000"/>
                        </a:lnSpc>
                        <a:spcBef>
                          <a:spcPts val="0"/>
                        </a:spcBef>
                        <a:spcAft>
                          <a:spcPts val="0"/>
                        </a:spcAft>
                      </a:pPr>
                      <a:r>
                        <a:rPr lang="en-US" sz="1500">
                          <a:effectLst/>
                          <a:cs typeface="AL-Mohanad" pitchFamily="2" charset="-78"/>
                        </a:rPr>
                        <a:t> </a:t>
                      </a:r>
                      <a:endParaRPr lang="en-US" sz="120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r" rtl="1">
                        <a:lnSpc>
                          <a:spcPct val="110000"/>
                        </a:lnSpc>
                        <a:spcBef>
                          <a:spcPts val="0"/>
                        </a:spcBef>
                        <a:spcAft>
                          <a:spcPts val="0"/>
                        </a:spcAft>
                      </a:pPr>
                      <a:r>
                        <a:rPr lang="en-US" sz="1500">
                          <a:effectLst/>
                          <a:cs typeface="AL-Mohanad" pitchFamily="2" charset="-78"/>
                        </a:rPr>
                        <a:t> </a:t>
                      </a:r>
                      <a:endParaRPr lang="en-US" sz="120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r" rtl="1">
                        <a:lnSpc>
                          <a:spcPct val="110000"/>
                        </a:lnSpc>
                        <a:spcBef>
                          <a:spcPts val="0"/>
                        </a:spcBef>
                        <a:spcAft>
                          <a:spcPts val="0"/>
                        </a:spcAft>
                      </a:pPr>
                      <a:r>
                        <a:rPr lang="en-US" sz="1500" dirty="0">
                          <a:effectLst/>
                          <a:cs typeface="AL-Mohanad" pitchFamily="2" charset="-78"/>
                        </a:rPr>
                        <a:t> </a:t>
                      </a:r>
                      <a:endParaRPr lang="en-US" sz="1200" dirty="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r" rtl="1">
                        <a:lnSpc>
                          <a:spcPct val="110000"/>
                        </a:lnSpc>
                        <a:spcBef>
                          <a:spcPts val="0"/>
                        </a:spcBef>
                        <a:spcAft>
                          <a:spcPts val="0"/>
                        </a:spcAft>
                      </a:pPr>
                      <a:r>
                        <a:rPr lang="en-US" sz="1500" dirty="0">
                          <a:effectLst/>
                          <a:cs typeface="AL-Mohanad" pitchFamily="2" charset="-78"/>
                        </a:rPr>
                        <a:t> </a:t>
                      </a:r>
                      <a:endParaRPr lang="en-US" sz="1200" dirty="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r" rtl="1">
                        <a:lnSpc>
                          <a:spcPct val="110000"/>
                        </a:lnSpc>
                        <a:spcBef>
                          <a:spcPts val="0"/>
                        </a:spcBef>
                        <a:spcAft>
                          <a:spcPts val="0"/>
                        </a:spcAft>
                      </a:pPr>
                      <a:r>
                        <a:rPr lang="en-US" sz="1500" dirty="0">
                          <a:effectLst/>
                          <a:cs typeface="AL-Mohanad" pitchFamily="2" charset="-78"/>
                        </a:rPr>
                        <a:t> </a:t>
                      </a:r>
                      <a:endParaRPr lang="en-US" sz="1200" dirty="0">
                        <a:effectLst/>
                        <a:latin typeface="Calibri" panose="020F0502020204030204" pitchFamily="34" charset="0"/>
                        <a:ea typeface="Calibri" panose="020F0502020204030204" pitchFamily="34" charset="0"/>
                        <a:cs typeface="AL-Mohanad" pitchFamily="2" charset="-78"/>
                      </a:endParaRPr>
                    </a:p>
                  </a:txBody>
                  <a:tcPr marL="74788" marR="7478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73727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471426" y="2694501"/>
            <a:ext cx="6478772" cy="515526"/>
          </a:xfrm>
          <a:prstGeom prst="rect">
            <a:avLst/>
          </a:prstGeom>
        </p:spPr>
        <p:txBody>
          <a:bodyPr wrap="square">
            <a:spAutoFit/>
          </a:bodyPr>
          <a:lstStyle/>
          <a:p>
            <a:pPr algn="ctr">
              <a:lnSpc>
                <a:spcPct val="110000"/>
              </a:lnSpc>
            </a:pPr>
            <a:r>
              <a:rPr lang="ar-SA" sz="2500" dirty="0">
                <a:latin typeface="Calibri" panose="020F0502020204030204" pitchFamily="34" charset="0"/>
                <a:ea typeface="Calibri" panose="020F0502020204030204" pitchFamily="34" charset="0"/>
                <a:cs typeface="AL-Mohanad Bold" pitchFamily="2" charset="-78"/>
              </a:rPr>
              <a:t>نموذج قائمة التدفقات النقدية </a:t>
            </a:r>
            <a:endParaRPr lang="en-US" sz="2500" dirty="0">
              <a:latin typeface="Calibri" panose="020F0502020204030204" pitchFamily="34" charset="0"/>
              <a:ea typeface="Calibri" panose="020F0502020204030204" pitchFamily="34" charset="0"/>
              <a:cs typeface="AL-Mohanad Bold" pitchFamily="2" charset="-78"/>
            </a:endParaRPr>
          </a:p>
        </p:txBody>
      </p:sp>
    </p:spTree>
    <p:extLst>
      <p:ext uri="{BB962C8B-B14F-4D97-AF65-F5344CB8AC3E}">
        <p14:creationId xmlns:p14="http://schemas.microsoft.com/office/powerpoint/2010/main" val="13094885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699930" y="2789811"/>
            <a:ext cx="3472425" cy="515526"/>
          </a:xfrm>
          <a:prstGeom prst="rect">
            <a:avLst/>
          </a:prstGeom>
        </p:spPr>
        <p:txBody>
          <a:bodyPr wrap="none">
            <a:spAutoFit/>
          </a:bodyPr>
          <a:lstStyle/>
          <a:p>
            <a:pPr algn="ctr">
              <a:lnSpc>
                <a:spcPct val="110000"/>
              </a:lnSpc>
            </a:pPr>
            <a:r>
              <a:rPr lang="ar-SA" sz="2500" dirty="0">
                <a:latin typeface="Calibri" panose="020F0502020204030204" pitchFamily="34" charset="0"/>
                <a:ea typeface="Calibri" panose="020F0502020204030204" pitchFamily="34" charset="0"/>
                <a:cs typeface="AL-Mohanad Bold" pitchFamily="2" charset="-78"/>
              </a:rPr>
              <a:t>نموذج قائمة الإيرادات والمصروفات</a:t>
            </a:r>
            <a:endParaRPr lang="en-US" sz="2500" dirty="0">
              <a:latin typeface="Calibri" panose="020F0502020204030204" pitchFamily="34" charset="0"/>
              <a:ea typeface="Calibri" panose="020F0502020204030204" pitchFamily="34" charset="0"/>
              <a:cs typeface="AL-Mohanad Bold" pitchFamily="2" charset="-78"/>
            </a:endParaRPr>
          </a:p>
        </p:txBody>
      </p:sp>
    </p:spTree>
    <p:extLst>
      <p:ext uri="{BB962C8B-B14F-4D97-AF65-F5344CB8AC3E}">
        <p14:creationId xmlns:p14="http://schemas.microsoft.com/office/powerpoint/2010/main" val="34026070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جدول 6"/>
          <p:cNvGraphicFramePr>
            <a:graphicFrameLocks noGrp="1"/>
          </p:cNvGraphicFramePr>
          <p:nvPr>
            <p:extLst>
              <p:ext uri="{D42A27DB-BD31-4B8C-83A1-F6EECF244321}">
                <p14:modId xmlns:p14="http://schemas.microsoft.com/office/powerpoint/2010/main" val="3596490573"/>
              </p:ext>
            </p:extLst>
          </p:nvPr>
        </p:nvGraphicFramePr>
        <p:xfrm>
          <a:off x="1082583" y="2204211"/>
          <a:ext cx="7221656" cy="3809493"/>
        </p:xfrm>
        <a:graphic>
          <a:graphicData uri="http://schemas.openxmlformats.org/drawingml/2006/table">
            <a:tbl>
              <a:tblPr rtl="1" firstRow="1" bandRow="1">
                <a:tableStyleId>{5C22544A-7EE6-4342-B048-85BDC9FD1C3A}</a:tableStyleId>
              </a:tblPr>
              <a:tblGrid>
                <a:gridCol w="1608685"/>
                <a:gridCol w="4479099"/>
                <a:gridCol w="1133872"/>
              </a:tblGrid>
              <a:tr h="791973">
                <a:tc>
                  <a:txBody>
                    <a:bodyPr/>
                    <a:lstStyle/>
                    <a:p>
                      <a:pPr marL="0" marR="0" algn="ctr" defTabSz="914400" rtl="1" eaLnBrk="1" latinLnBrk="0" hangingPunct="1">
                        <a:lnSpc>
                          <a:spcPct val="115000"/>
                        </a:lnSpc>
                        <a:spcBef>
                          <a:spcPts val="0"/>
                        </a:spcBef>
                        <a:spcAft>
                          <a:spcPts val="0"/>
                        </a:spcAft>
                      </a:pPr>
                      <a:r>
                        <a:rPr lang="ar-SA" sz="2200" b="0" u="none" strike="noStrike" kern="1200" dirty="0" smtClean="0">
                          <a:solidFill>
                            <a:schemeClr val="lt1"/>
                          </a:solidFill>
                          <a:effectLst/>
                          <a:latin typeface="Times New Roman" panose="02020603050405020304" pitchFamily="18" charset="0"/>
                          <a:ea typeface="Times New Roman" panose="02020603050405020304" pitchFamily="18" charset="0"/>
                          <a:cs typeface="AL-Mohanad Bold" pitchFamily="2" charset="-78"/>
                        </a:rPr>
                        <a:t>الجلسات التدريبية</a:t>
                      </a:r>
                      <a:endParaRPr lang="en-US" sz="2200" b="0" u="none" strike="noStrike" kern="1200" dirty="0">
                        <a:solidFill>
                          <a:schemeClr val="lt1"/>
                        </a:solidFill>
                        <a:effectLst/>
                        <a:latin typeface="Times New Roman" panose="02020603050405020304" pitchFamily="18" charset="0"/>
                        <a:ea typeface="Times New Roman" panose="02020603050405020304" pitchFamily="18" charset="0"/>
                        <a:cs typeface="AL-Mohanad Bold" pitchFamily="2" charset="-78"/>
                      </a:endParaRPr>
                    </a:p>
                  </a:txBody>
                  <a:tcPr marT="0"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tcPr>
                </a:tc>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ar-SA" sz="2200" b="0" u="none" strike="noStrike" kern="1200" dirty="0" smtClean="0">
                          <a:solidFill>
                            <a:schemeClr val="lt1"/>
                          </a:solidFill>
                          <a:effectLst/>
                          <a:latin typeface="Times New Roman" panose="02020603050405020304" pitchFamily="18" charset="0"/>
                          <a:ea typeface="Times New Roman" panose="02020603050405020304" pitchFamily="18" charset="0"/>
                          <a:cs typeface="AL-Mohanad Bold" pitchFamily="2" charset="-78"/>
                        </a:rPr>
                        <a:t>الكفايات</a:t>
                      </a:r>
                      <a:endParaRPr lang="en-US" sz="2200" b="0" u="none" strike="noStrike" kern="1200" dirty="0">
                        <a:solidFill>
                          <a:schemeClr val="lt1"/>
                        </a:solidFill>
                        <a:effectLst/>
                        <a:latin typeface="Times New Roman" panose="02020603050405020304" pitchFamily="18" charset="0"/>
                        <a:ea typeface="Times New Roman" panose="02020603050405020304" pitchFamily="18" charset="0"/>
                        <a:cs typeface="AL-Mohanad Bold" pitchFamily="2" charset="-78"/>
                      </a:endParaRPr>
                    </a:p>
                  </a:txBody>
                  <a:tcPr marT="0"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2200" b="0" u="none" strike="noStrike" dirty="0" smtClean="0">
                          <a:effectLst/>
                          <a:latin typeface="Times New Roman" panose="02020603050405020304" pitchFamily="18" charset="0"/>
                          <a:ea typeface="Times New Roman" panose="02020603050405020304" pitchFamily="18" charset="0"/>
                          <a:cs typeface="AL-Mohanad Bold" pitchFamily="2" charset="-78"/>
                        </a:rPr>
                        <a:t>الزمن</a:t>
                      </a:r>
                      <a:endParaRPr lang="en-US" sz="2200" b="0" u="sng" dirty="0">
                        <a:effectLst/>
                        <a:latin typeface="Times New Roman" panose="02020603050405020304" pitchFamily="18" charset="0"/>
                        <a:ea typeface="Times New Roman" panose="02020603050405020304" pitchFamily="18" charset="0"/>
                        <a:cs typeface="AL-Mohanad Bold" pitchFamily="2" charset="-78"/>
                      </a:endParaRPr>
                    </a:p>
                  </a:txBody>
                  <a:tcPr marT="0"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tcPr>
                </a:tc>
              </a:tr>
              <a:tr h="395986">
                <a:tc>
                  <a:txBody>
                    <a:bodyPr/>
                    <a:lstStyle/>
                    <a:p>
                      <a:pPr marL="0" marR="0" indent="0" algn="ctr" defTabSz="914400" rtl="1" eaLnBrk="1" fontAlgn="auto" latinLnBrk="0" hangingPunct="1">
                        <a:lnSpc>
                          <a:spcPct val="150000"/>
                        </a:lnSpc>
                        <a:spcBef>
                          <a:spcPts val="0"/>
                        </a:spcBef>
                        <a:spcAft>
                          <a:spcPts val="0"/>
                        </a:spcAft>
                        <a:buClrTx/>
                        <a:buSzTx/>
                        <a:buFontTx/>
                        <a:buNone/>
                        <a:tabLst/>
                        <a:defRPr/>
                      </a:pPr>
                      <a:r>
                        <a:rPr lang="ar-SA" sz="2200" b="0" kern="1200" dirty="0" smtClean="0">
                          <a:solidFill>
                            <a:schemeClr val="dk1"/>
                          </a:solidFill>
                          <a:latin typeface="+mn-lt"/>
                          <a:ea typeface="+mn-ea"/>
                          <a:cs typeface="AL-Mohanad" pitchFamily="2" charset="-78"/>
                        </a:rPr>
                        <a:t>الأولى</a:t>
                      </a:r>
                      <a:endParaRPr lang="ar-SA" sz="2200" b="0" kern="1200" dirty="0">
                        <a:solidFill>
                          <a:schemeClr val="dk1"/>
                        </a:solidFill>
                        <a:latin typeface="+mn-lt"/>
                        <a:ea typeface="+mn-ea"/>
                        <a:cs typeface="AL-Mohanad" pitchFamily="2" charset="-78"/>
                      </a:endParaRPr>
                    </a:p>
                  </a:txBody>
                  <a:tcPr marT="0"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noFill/>
                  </a:tcPr>
                </a:tc>
                <a:tc>
                  <a:txBody>
                    <a:bodyPr/>
                    <a:lstStyle/>
                    <a:p>
                      <a:pPr marL="0" marR="0" indent="0" algn="ctr" defTabSz="914400" rtl="1" eaLnBrk="1" fontAlgn="auto" latinLnBrk="0" hangingPunct="1">
                        <a:lnSpc>
                          <a:spcPct val="150000"/>
                        </a:lnSpc>
                        <a:spcBef>
                          <a:spcPts val="0"/>
                        </a:spcBef>
                        <a:spcAft>
                          <a:spcPts val="0"/>
                        </a:spcAft>
                        <a:buClrTx/>
                        <a:buSzTx/>
                        <a:buFontTx/>
                        <a:buNone/>
                        <a:tabLst/>
                        <a:defRPr/>
                      </a:pPr>
                      <a:r>
                        <a:rPr lang="ar-SA" sz="2200" b="0" kern="1200" dirty="0" smtClean="0">
                          <a:solidFill>
                            <a:schemeClr val="dk1"/>
                          </a:solidFill>
                          <a:latin typeface="+mn-lt"/>
                          <a:ea typeface="+mn-ea"/>
                          <a:cs typeface="AL-Mohanad" pitchFamily="2" charset="-78"/>
                        </a:rPr>
                        <a:t>مدخل إلى</a:t>
                      </a:r>
                      <a:r>
                        <a:rPr lang="ar-SA" sz="2200" b="0" kern="1200" baseline="0" dirty="0" smtClean="0">
                          <a:solidFill>
                            <a:schemeClr val="dk1"/>
                          </a:solidFill>
                          <a:latin typeface="+mn-lt"/>
                          <a:ea typeface="+mn-ea"/>
                          <a:cs typeface="AL-Mohanad" pitchFamily="2" charset="-78"/>
                        </a:rPr>
                        <a:t> المحاسبة اليومية </a:t>
                      </a:r>
                      <a:endParaRPr lang="en-US" sz="2200" b="0" kern="1200" dirty="0">
                        <a:solidFill>
                          <a:schemeClr val="dk1"/>
                        </a:solidFill>
                        <a:latin typeface="+mn-lt"/>
                        <a:ea typeface="+mn-ea"/>
                        <a:cs typeface="AL-Mohanad" pitchFamily="2" charset="-78"/>
                      </a:endParaRPr>
                    </a:p>
                  </a:txBody>
                  <a:tcPr marT="0"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noFill/>
                  </a:tcPr>
                </a:tc>
                <a:tc>
                  <a:txBody>
                    <a:bodyPr/>
                    <a:lstStyle/>
                    <a:p>
                      <a:pPr marL="0" marR="0" indent="0" algn="ctr" defTabSz="914400" rtl="1" eaLnBrk="1" fontAlgn="auto" latinLnBrk="0" hangingPunct="1">
                        <a:lnSpc>
                          <a:spcPct val="150000"/>
                        </a:lnSpc>
                        <a:spcBef>
                          <a:spcPts val="0"/>
                        </a:spcBef>
                        <a:spcAft>
                          <a:spcPts val="0"/>
                        </a:spcAft>
                        <a:buClrTx/>
                        <a:buSzTx/>
                        <a:buFontTx/>
                        <a:buNone/>
                        <a:tabLst/>
                        <a:defRPr/>
                      </a:pPr>
                      <a:r>
                        <a:rPr lang="ar-SA" sz="2200" b="0" kern="1200" dirty="0" smtClean="0">
                          <a:solidFill>
                            <a:schemeClr val="dk1"/>
                          </a:solidFill>
                          <a:latin typeface="+mn-lt"/>
                          <a:ea typeface="+mn-ea"/>
                          <a:cs typeface="AL-Mohanad" pitchFamily="2" charset="-78"/>
                        </a:rPr>
                        <a:t>20 دقيقة</a:t>
                      </a:r>
                      <a:endParaRPr lang="en-US" sz="2200" b="0" kern="1200" dirty="0">
                        <a:solidFill>
                          <a:schemeClr val="dk1"/>
                        </a:solidFill>
                        <a:latin typeface="+mn-lt"/>
                        <a:ea typeface="+mn-ea"/>
                        <a:cs typeface="AL-Mohanad" pitchFamily="2" charset="-78"/>
                      </a:endParaRPr>
                    </a:p>
                  </a:txBody>
                  <a:tcPr marT="0"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noFill/>
                  </a:tcPr>
                </a:tc>
              </a:tr>
              <a:tr h="395986">
                <a:tc rowSpan="4">
                  <a:txBody>
                    <a:bodyPr/>
                    <a:lstStyle/>
                    <a:p>
                      <a:pPr marL="0" marR="0" indent="0" algn="ctr" defTabSz="914400" rtl="1" eaLnBrk="1" fontAlgn="auto" latinLnBrk="0" hangingPunct="1">
                        <a:lnSpc>
                          <a:spcPct val="150000"/>
                        </a:lnSpc>
                        <a:spcBef>
                          <a:spcPts val="0"/>
                        </a:spcBef>
                        <a:spcAft>
                          <a:spcPts val="0"/>
                        </a:spcAft>
                        <a:buClrTx/>
                        <a:buSzTx/>
                        <a:buFontTx/>
                        <a:buNone/>
                        <a:tabLst/>
                        <a:defRPr/>
                      </a:pPr>
                      <a:r>
                        <a:rPr lang="ar-SA" sz="2200" b="0" kern="1200" dirty="0" smtClean="0">
                          <a:solidFill>
                            <a:schemeClr val="dk1"/>
                          </a:solidFill>
                          <a:latin typeface="+mn-lt"/>
                          <a:ea typeface="+mn-ea"/>
                          <a:cs typeface="AL-Mohanad" pitchFamily="2" charset="-78"/>
                        </a:rPr>
                        <a:t>الثانية</a:t>
                      </a:r>
                      <a:endParaRPr lang="ar-SA" sz="2200" b="0" kern="1200" dirty="0">
                        <a:solidFill>
                          <a:schemeClr val="dk1"/>
                        </a:solidFill>
                        <a:latin typeface="+mn-lt"/>
                        <a:ea typeface="+mn-ea"/>
                        <a:cs typeface="AL-Mohanad" pitchFamily="2" charset="-78"/>
                      </a:endParaRPr>
                    </a:p>
                  </a:txBody>
                  <a:tcPr marT="0"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noFill/>
                  </a:tcPr>
                </a:tc>
                <a:tc>
                  <a:txBody>
                    <a:bodyPr/>
                    <a:lstStyle/>
                    <a:p>
                      <a:pPr marL="0" marR="0" indent="0" algn="ctr" defTabSz="914400" rtl="1" eaLnBrk="1" fontAlgn="auto" latinLnBrk="0" hangingPunct="1">
                        <a:lnSpc>
                          <a:spcPct val="150000"/>
                        </a:lnSpc>
                        <a:spcBef>
                          <a:spcPts val="0"/>
                        </a:spcBef>
                        <a:spcAft>
                          <a:spcPts val="0"/>
                        </a:spcAft>
                        <a:buClrTx/>
                        <a:buSzTx/>
                        <a:buFontTx/>
                        <a:buNone/>
                        <a:tabLst/>
                        <a:defRPr/>
                      </a:pPr>
                      <a:r>
                        <a:rPr lang="ar-SA" sz="2200" b="0" kern="1200" dirty="0" smtClean="0">
                          <a:solidFill>
                            <a:schemeClr val="dk1"/>
                          </a:solidFill>
                          <a:latin typeface="+mn-lt"/>
                          <a:ea typeface="+mn-ea"/>
                          <a:cs typeface="AL-Mohanad" pitchFamily="2" charset="-78"/>
                        </a:rPr>
                        <a:t>تحلل العمليات المالية وتسجلها</a:t>
                      </a:r>
                      <a:endParaRPr lang="en-US" sz="2200" b="0" kern="1200" dirty="0">
                        <a:solidFill>
                          <a:schemeClr val="dk1"/>
                        </a:solidFill>
                        <a:latin typeface="+mn-lt"/>
                        <a:ea typeface="+mn-ea"/>
                        <a:cs typeface="AL-Mohanad" pitchFamily="2" charset="-78"/>
                      </a:endParaRPr>
                    </a:p>
                  </a:txBody>
                  <a:tcPr marT="0"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noFill/>
                  </a:tcPr>
                </a:tc>
                <a:tc>
                  <a:txBody>
                    <a:bodyPr/>
                    <a:lstStyle/>
                    <a:p>
                      <a:pPr marL="0" marR="0" indent="0" algn="ctr" defTabSz="914400" rtl="1" eaLnBrk="1" fontAlgn="auto" latinLnBrk="0" hangingPunct="1">
                        <a:lnSpc>
                          <a:spcPct val="150000"/>
                        </a:lnSpc>
                        <a:spcBef>
                          <a:spcPts val="0"/>
                        </a:spcBef>
                        <a:spcAft>
                          <a:spcPts val="0"/>
                        </a:spcAft>
                        <a:buClrTx/>
                        <a:buSzTx/>
                        <a:buFontTx/>
                        <a:buNone/>
                        <a:tabLst/>
                        <a:defRPr/>
                      </a:pPr>
                      <a:r>
                        <a:rPr lang="ar-SA" sz="2200" b="0" kern="1200" baseline="0" dirty="0" smtClean="0">
                          <a:solidFill>
                            <a:schemeClr val="dk1"/>
                          </a:solidFill>
                          <a:latin typeface="+mn-lt"/>
                          <a:ea typeface="+mn-ea"/>
                          <a:cs typeface="AL-Mohanad" pitchFamily="2" charset="-78"/>
                        </a:rPr>
                        <a:t>45 دقيقة</a:t>
                      </a:r>
                      <a:endParaRPr lang="en-US" sz="2200" b="0" kern="1200" dirty="0">
                        <a:solidFill>
                          <a:schemeClr val="dk1"/>
                        </a:solidFill>
                        <a:latin typeface="+mn-lt"/>
                        <a:ea typeface="+mn-ea"/>
                        <a:cs typeface="AL-Mohanad" pitchFamily="2" charset="-78"/>
                      </a:endParaRPr>
                    </a:p>
                  </a:txBody>
                  <a:tcPr marT="0"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noFill/>
                  </a:tcPr>
                </a:tc>
              </a:tr>
              <a:tr h="395986">
                <a:tc vMerge="1">
                  <a:txBody>
                    <a:bodyPr/>
                    <a:lstStyle/>
                    <a:p>
                      <a:pPr marL="0" marR="0" indent="0" algn="ctr" defTabSz="914400" rtl="1" eaLnBrk="1" fontAlgn="auto" latinLnBrk="0" hangingPunct="1">
                        <a:lnSpc>
                          <a:spcPct val="150000"/>
                        </a:lnSpc>
                        <a:spcBef>
                          <a:spcPts val="0"/>
                        </a:spcBef>
                        <a:spcAft>
                          <a:spcPts val="0"/>
                        </a:spcAft>
                        <a:buClrTx/>
                        <a:buSzTx/>
                        <a:buFontTx/>
                        <a:buNone/>
                        <a:tabLst/>
                        <a:defRPr/>
                      </a:pPr>
                      <a:endParaRPr lang="ar-SA" sz="1350" b="0" kern="1200" dirty="0">
                        <a:solidFill>
                          <a:schemeClr val="dk1"/>
                        </a:solidFill>
                        <a:latin typeface="+mn-lt"/>
                        <a:ea typeface="+mn-ea"/>
                        <a:cs typeface="AL-Mohanad" pitchFamily="2" charset="-78"/>
                      </a:endParaRPr>
                    </a:p>
                  </a:txBody>
                  <a:tcPr marL="68580" marR="68580" marT="0"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noFill/>
                  </a:tcPr>
                </a:tc>
                <a:tc>
                  <a:txBody>
                    <a:bodyPr/>
                    <a:lstStyle/>
                    <a:p>
                      <a:pPr marL="0" marR="0" indent="0" algn="ctr" defTabSz="914400" rtl="1" eaLnBrk="1" fontAlgn="auto" latinLnBrk="0" hangingPunct="1">
                        <a:lnSpc>
                          <a:spcPct val="150000"/>
                        </a:lnSpc>
                        <a:spcBef>
                          <a:spcPts val="0"/>
                        </a:spcBef>
                        <a:spcAft>
                          <a:spcPts val="0"/>
                        </a:spcAft>
                        <a:buClrTx/>
                        <a:buSzTx/>
                        <a:buFontTx/>
                        <a:buNone/>
                        <a:tabLst/>
                        <a:defRPr/>
                      </a:pPr>
                      <a:r>
                        <a:rPr lang="ar-SA" sz="2200" b="0" kern="1200" dirty="0" smtClean="0">
                          <a:solidFill>
                            <a:schemeClr val="dk1"/>
                          </a:solidFill>
                          <a:latin typeface="+mn-lt"/>
                          <a:ea typeface="+mn-ea"/>
                          <a:cs typeface="AL-Mohanad" pitchFamily="2" charset="-78"/>
                        </a:rPr>
                        <a:t>تسجل قيود التسوية وترحلها</a:t>
                      </a:r>
                      <a:endParaRPr lang="en-US" sz="2200" b="0" kern="1200" dirty="0">
                        <a:solidFill>
                          <a:schemeClr val="dk1"/>
                        </a:solidFill>
                        <a:latin typeface="+mn-lt"/>
                        <a:ea typeface="+mn-ea"/>
                        <a:cs typeface="AL-Mohanad" pitchFamily="2" charset="-78"/>
                      </a:endParaRPr>
                    </a:p>
                  </a:txBody>
                  <a:tcPr marT="0"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noFill/>
                  </a:tcPr>
                </a:tc>
                <a:tc>
                  <a:txBody>
                    <a:bodyPr/>
                    <a:lstStyle/>
                    <a:p>
                      <a:pPr marL="0" marR="0" indent="0" algn="ctr" defTabSz="914400" rtl="1" eaLnBrk="1" fontAlgn="auto" latinLnBrk="0" hangingPunct="1">
                        <a:lnSpc>
                          <a:spcPct val="150000"/>
                        </a:lnSpc>
                        <a:spcBef>
                          <a:spcPts val="0"/>
                        </a:spcBef>
                        <a:spcAft>
                          <a:spcPts val="0"/>
                        </a:spcAft>
                        <a:buClrTx/>
                        <a:buSzTx/>
                        <a:buFontTx/>
                        <a:buNone/>
                        <a:tabLst/>
                        <a:defRPr/>
                      </a:pPr>
                      <a:r>
                        <a:rPr lang="ar-SA" sz="2200" b="0" kern="1200" dirty="0" smtClean="0">
                          <a:solidFill>
                            <a:schemeClr val="dk1"/>
                          </a:solidFill>
                          <a:latin typeface="+mn-lt"/>
                          <a:ea typeface="+mn-ea"/>
                          <a:cs typeface="AL-Mohanad" pitchFamily="2" charset="-78"/>
                        </a:rPr>
                        <a:t>45 دقيقة</a:t>
                      </a:r>
                      <a:endParaRPr lang="en-US" sz="2200" b="0" kern="1200" dirty="0">
                        <a:solidFill>
                          <a:schemeClr val="dk1"/>
                        </a:solidFill>
                        <a:latin typeface="+mn-lt"/>
                        <a:ea typeface="+mn-ea"/>
                        <a:cs typeface="AL-Mohanad" pitchFamily="2" charset="-78"/>
                      </a:endParaRPr>
                    </a:p>
                  </a:txBody>
                  <a:tcPr marT="0"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noFill/>
                  </a:tcPr>
                </a:tc>
              </a:tr>
              <a:tr h="395986">
                <a:tc vMerge="1">
                  <a:txBody>
                    <a:bodyPr/>
                    <a:lstStyle/>
                    <a:p>
                      <a:pPr marL="0" marR="0" indent="0" algn="ctr" defTabSz="914400" rtl="1" eaLnBrk="1" fontAlgn="auto" latinLnBrk="0" hangingPunct="1">
                        <a:lnSpc>
                          <a:spcPct val="150000"/>
                        </a:lnSpc>
                        <a:spcBef>
                          <a:spcPts val="0"/>
                        </a:spcBef>
                        <a:spcAft>
                          <a:spcPts val="0"/>
                        </a:spcAft>
                        <a:buClrTx/>
                        <a:buSzTx/>
                        <a:buFontTx/>
                        <a:buNone/>
                        <a:tabLst/>
                        <a:defRPr/>
                      </a:pPr>
                      <a:endParaRPr lang="ar-SA" sz="1350" b="0" kern="1200" dirty="0">
                        <a:solidFill>
                          <a:schemeClr val="dk1"/>
                        </a:solidFill>
                        <a:latin typeface="+mn-lt"/>
                        <a:ea typeface="+mn-ea"/>
                        <a:cs typeface="AL-Mohanad" pitchFamily="2" charset="-78"/>
                      </a:endParaRPr>
                    </a:p>
                  </a:txBody>
                  <a:tcPr marL="68580" marR="68580" marT="0"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noFill/>
                  </a:tcPr>
                </a:tc>
                <a:tc>
                  <a:txBody>
                    <a:bodyPr/>
                    <a:lstStyle/>
                    <a:p>
                      <a:pPr marL="0" marR="0" indent="0" algn="ctr" defTabSz="914400" rtl="1" eaLnBrk="1" fontAlgn="auto" latinLnBrk="0" hangingPunct="1">
                        <a:lnSpc>
                          <a:spcPct val="150000"/>
                        </a:lnSpc>
                        <a:spcBef>
                          <a:spcPts val="0"/>
                        </a:spcBef>
                        <a:spcAft>
                          <a:spcPts val="0"/>
                        </a:spcAft>
                        <a:buClrTx/>
                        <a:buSzTx/>
                        <a:buFontTx/>
                        <a:buNone/>
                        <a:tabLst/>
                        <a:defRPr/>
                      </a:pPr>
                      <a:r>
                        <a:rPr lang="ar-SA" sz="2200" b="0" kern="1200" dirty="0" smtClean="0">
                          <a:solidFill>
                            <a:schemeClr val="dk1"/>
                          </a:solidFill>
                          <a:latin typeface="+mn-lt"/>
                          <a:ea typeface="+mn-ea"/>
                          <a:cs typeface="AL-Mohanad" pitchFamily="2" charset="-78"/>
                        </a:rPr>
                        <a:t>تحسن إعداد ميزان المراجعة</a:t>
                      </a:r>
                      <a:endParaRPr lang="en-US" sz="2200" b="0" kern="1200" dirty="0">
                        <a:solidFill>
                          <a:schemeClr val="dk1"/>
                        </a:solidFill>
                        <a:latin typeface="+mn-lt"/>
                        <a:ea typeface="+mn-ea"/>
                        <a:cs typeface="AL-Mohanad" pitchFamily="2" charset="-78"/>
                      </a:endParaRPr>
                    </a:p>
                  </a:txBody>
                  <a:tcPr marT="0"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noFill/>
                  </a:tcPr>
                </a:tc>
                <a:tc>
                  <a:txBody>
                    <a:bodyPr/>
                    <a:lstStyle/>
                    <a:p>
                      <a:pPr marL="0" marR="0" indent="0" algn="ctr" defTabSz="914400" rtl="1" eaLnBrk="1" fontAlgn="auto" latinLnBrk="0" hangingPunct="1">
                        <a:lnSpc>
                          <a:spcPct val="150000"/>
                        </a:lnSpc>
                        <a:spcBef>
                          <a:spcPts val="0"/>
                        </a:spcBef>
                        <a:spcAft>
                          <a:spcPts val="0"/>
                        </a:spcAft>
                        <a:buClrTx/>
                        <a:buSzTx/>
                        <a:buFontTx/>
                        <a:buNone/>
                        <a:tabLst/>
                        <a:defRPr/>
                      </a:pPr>
                      <a:r>
                        <a:rPr lang="ar-SA" sz="2200" b="0" kern="1200" dirty="0" smtClean="0">
                          <a:solidFill>
                            <a:schemeClr val="dk1"/>
                          </a:solidFill>
                          <a:latin typeface="+mn-lt"/>
                          <a:ea typeface="+mn-ea"/>
                          <a:cs typeface="AL-Mohanad" pitchFamily="2" charset="-78"/>
                        </a:rPr>
                        <a:t> 45 دقيقة</a:t>
                      </a:r>
                      <a:endParaRPr lang="en-US" sz="2200" b="0" kern="1200" dirty="0">
                        <a:solidFill>
                          <a:schemeClr val="dk1"/>
                        </a:solidFill>
                        <a:latin typeface="+mn-lt"/>
                        <a:ea typeface="+mn-ea"/>
                        <a:cs typeface="AL-Mohanad" pitchFamily="2" charset="-78"/>
                      </a:endParaRPr>
                    </a:p>
                  </a:txBody>
                  <a:tcPr marT="0"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noFill/>
                  </a:tcPr>
                </a:tc>
              </a:tr>
              <a:tr h="395986">
                <a:tc vMerge="1">
                  <a:txBody>
                    <a:bodyPr/>
                    <a:lstStyle/>
                    <a:p>
                      <a:pPr marL="0" marR="0" indent="0" algn="ctr" defTabSz="914400" rtl="1" eaLnBrk="1" fontAlgn="auto" latinLnBrk="0" hangingPunct="1">
                        <a:lnSpc>
                          <a:spcPct val="150000"/>
                        </a:lnSpc>
                        <a:spcBef>
                          <a:spcPts val="0"/>
                        </a:spcBef>
                        <a:spcAft>
                          <a:spcPts val="0"/>
                        </a:spcAft>
                        <a:buClrTx/>
                        <a:buSzTx/>
                        <a:buFontTx/>
                        <a:buNone/>
                        <a:tabLst/>
                        <a:defRPr/>
                      </a:pPr>
                      <a:endParaRPr lang="ar-SA" sz="1350" b="0" kern="1200" dirty="0">
                        <a:solidFill>
                          <a:schemeClr val="dk1"/>
                        </a:solidFill>
                        <a:latin typeface="+mn-lt"/>
                        <a:ea typeface="+mn-ea"/>
                        <a:cs typeface="AL-Mohanad" pitchFamily="2" charset="-78"/>
                      </a:endParaRPr>
                    </a:p>
                  </a:txBody>
                  <a:tcPr marL="68580" marR="68580" marT="0"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noFill/>
                  </a:tcPr>
                </a:tc>
                <a:tc>
                  <a:txBody>
                    <a:bodyPr/>
                    <a:lstStyle/>
                    <a:p>
                      <a:pPr marL="0" marR="0" indent="0" algn="ctr" defTabSz="914400" rtl="1" eaLnBrk="1" fontAlgn="auto" latinLnBrk="0" hangingPunct="1">
                        <a:lnSpc>
                          <a:spcPct val="150000"/>
                        </a:lnSpc>
                        <a:spcBef>
                          <a:spcPts val="0"/>
                        </a:spcBef>
                        <a:spcAft>
                          <a:spcPts val="0"/>
                        </a:spcAft>
                        <a:buClrTx/>
                        <a:buSzTx/>
                        <a:buFontTx/>
                        <a:buNone/>
                        <a:tabLst/>
                        <a:defRPr/>
                      </a:pPr>
                      <a:r>
                        <a:rPr lang="ar-SA" sz="2200" b="0" kern="1200" dirty="0" smtClean="0">
                          <a:solidFill>
                            <a:schemeClr val="dk1"/>
                          </a:solidFill>
                          <a:latin typeface="+mn-lt"/>
                          <a:ea typeface="+mn-ea"/>
                          <a:cs typeface="AL-Mohanad" pitchFamily="2" charset="-78"/>
                        </a:rPr>
                        <a:t>تجيد إعداد القوائم المالية وقيود الإقفال</a:t>
                      </a:r>
                      <a:endParaRPr lang="en-US" sz="2200" b="0" kern="1200" dirty="0">
                        <a:solidFill>
                          <a:schemeClr val="dk1"/>
                        </a:solidFill>
                        <a:latin typeface="+mn-lt"/>
                        <a:ea typeface="+mn-ea"/>
                        <a:cs typeface="AL-Mohanad" pitchFamily="2" charset="-78"/>
                      </a:endParaRPr>
                    </a:p>
                  </a:txBody>
                  <a:tcPr marT="0"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noFill/>
                  </a:tcPr>
                </a:tc>
                <a:tc>
                  <a:txBody>
                    <a:bodyPr/>
                    <a:lstStyle/>
                    <a:p>
                      <a:pPr marL="0" marR="0" indent="0" algn="ctr" defTabSz="914400" rtl="1" eaLnBrk="1" fontAlgn="auto" latinLnBrk="0" hangingPunct="1">
                        <a:lnSpc>
                          <a:spcPct val="150000"/>
                        </a:lnSpc>
                        <a:spcBef>
                          <a:spcPts val="0"/>
                        </a:spcBef>
                        <a:spcAft>
                          <a:spcPts val="0"/>
                        </a:spcAft>
                        <a:buClrTx/>
                        <a:buSzTx/>
                        <a:buFontTx/>
                        <a:buNone/>
                        <a:tabLst/>
                        <a:defRPr/>
                      </a:pPr>
                      <a:r>
                        <a:rPr lang="ar-SA" sz="2200" b="0" kern="1200" dirty="0" smtClean="0">
                          <a:solidFill>
                            <a:schemeClr val="dk1"/>
                          </a:solidFill>
                          <a:latin typeface="+mn-lt"/>
                          <a:ea typeface="+mn-ea"/>
                          <a:cs typeface="AL-Mohanad" pitchFamily="2" charset="-78"/>
                        </a:rPr>
                        <a:t> 45 دقيقة</a:t>
                      </a:r>
                      <a:endParaRPr lang="en-US" sz="2200" b="0" kern="1200" dirty="0">
                        <a:solidFill>
                          <a:schemeClr val="dk1"/>
                        </a:solidFill>
                        <a:latin typeface="+mn-lt"/>
                        <a:ea typeface="+mn-ea"/>
                        <a:cs typeface="AL-Mohanad" pitchFamily="2" charset="-78"/>
                      </a:endParaRPr>
                    </a:p>
                  </a:txBody>
                  <a:tcPr marT="0"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noFill/>
                  </a:tcPr>
                </a:tc>
              </a:tr>
              <a:tr h="395986">
                <a:tc>
                  <a:txBody>
                    <a:bodyPr/>
                    <a:lstStyle/>
                    <a:p>
                      <a:pPr marL="0" marR="0" indent="0" algn="ctr" defTabSz="914400" rtl="1" eaLnBrk="1" fontAlgn="auto" latinLnBrk="0" hangingPunct="1">
                        <a:lnSpc>
                          <a:spcPct val="150000"/>
                        </a:lnSpc>
                        <a:spcBef>
                          <a:spcPts val="0"/>
                        </a:spcBef>
                        <a:spcAft>
                          <a:spcPts val="0"/>
                        </a:spcAft>
                        <a:buClrTx/>
                        <a:buSzTx/>
                        <a:buFontTx/>
                        <a:buNone/>
                        <a:tabLst/>
                        <a:defRPr/>
                      </a:pPr>
                      <a:r>
                        <a:rPr lang="ar-SA" sz="2200" b="0" kern="1200" dirty="0" smtClean="0">
                          <a:solidFill>
                            <a:schemeClr val="dk1"/>
                          </a:solidFill>
                          <a:latin typeface="+mn-lt"/>
                          <a:ea typeface="+mn-ea"/>
                          <a:cs typeface="AL-Mohanad" pitchFamily="2" charset="-78"/>
                        </a:rPr>
                        <a:t>الثالثة</a:t>
                      </a:r>
                      <a:endParaRPr lang="ar-SA" sz="2200" b="0" kern="1200" dirty="0">
                        <a:solidFill>
                          <a:schemeClr val="dk1"/>
                        </a:solidFill>
                        <a:latin typeface="+mn-lt"/>
                        <a:ea typeface="+mn-ea"/>
                        <a:cs typeface="AL-Mohanad" pitchFamily="2" charset="-78"/>
                      </a:endParaRPr>
                    </a:p>
                  </a:txBody>
                  <a:tcPr marT="0"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noFill/>
                  </a:tcPr>
                </a:tc>
                <a:tc>
                  <a:txBody>
                    <a:bodyPr/>
                    <a:lstStyle/>
                    <a:p>
                      <a:pPr marL="0" marR="0" indent="0" algn="ctr" defTabSz="914400" rtl="1" eaLnBrk="1" fontAlgn="auto" latinLnBrk="0" hangingPunct="1">
                        <a:lnSpc>
                          <a:spcPct val="150000"/>
                        </a:lnSpc>
                        <a:spcBef>
                          <a:spcPts val="0"/>
                        </a:spcBef>
                        <a:spcAft>
                          <a:spcPts val="0"/>
                        </a:spcAft>
                        <a:buClrTx/>
                        <a:buSzTx/>
                        <a:buFontTx/>
                        <a:buNone/>
                        <a:tabLst/>
                        <a:defRPr/>
                      </a:pPr>
                      <a:r>
                        <a:rPr lang="ar-SA" sz="2200" b="0" kern="1200" dirty="0" smtClean="0">
                          <a:solidFill>
                            <a:schemeClr val="dk1"/>
                          </a:solidFill>
                          <a:latin typeface="+mn-lt"/>
                          <a:ea typeface="+mn-ea"/>
                          <a:cs typeface="AL-Mohanad" pitchFamily="2" charset="-78"/>
                        </a:rPr>
                        <a:t>مصطلحات</a:t>
                      </a:r>
                      <a:r>
                        <a:rPr lang="ar-SA" sz="2200" b="0" kern="1200" baseline="0" dirty="0" smtClean="0">
                          <a:solidFill>
                            <a:schemeClr val="dk1"/>
                          </a:solidFill>
                          <a:latin typeface="+mn-lt"/>
                          <a:ea typeface="+mn-ea"/>
                          <a:cs typeface="AL-Mohanad" pitchFamily="2" charset="-78"/>
                        </a:rPr>
                        <a:t> محاسبية </a:t>
                      </a:r>
                      <a:endParaRPr lang="en-US" sz="2200" b="0" kern="1200" dirty="0">
                        <a:solidFill>
                          <a:schemeClr val="dk1"/>
                        </a:solidFill>
                        <a:latin typeface="+mn-lt"/>
                        <a:ea typeface="+mn-ea"/>
                        <a:cs typeface="AL-Mohanad" pitchFamily="2" charset="-78"/>
                      </a:endParaRPr>
                    </a:p>
                  </a:txBody>
                  <a:tcPr marT="0"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noFill/>
                  </a:tcPr>
                </a:tc>
                <a:tc>
                  <a:txBody>
                    <a:bodyPr/>
                    <a:lstStyle/>
                    <a:p>
                      <a:pPr marL="0" marR="0" indent="0" algn="ctr" defTabSz="914400" rtl="1" eaLnBrk="1" fontAlgn="auto" latinLnBrk="0" hangingPunct="1">
                        <a:lnSpc>
                          <a:spcPct val="150000"/>
                        </a:lnSpc>
                        <a:spcBef>
                          <a:spcPts val="0"/>
                        </a:spcBef>
                        <a:spcAft>
                          <a:spcPts val="0"/>
                        </a:spcAft>
                        <a:buClrTx/>
                        <a:buSzTx/>
                        <a:buFontTx/>
                        <a:buNone/>
                        <a:tabLst/>
                        <a:defRPr/>
                      </a:pPr>
                      <a:r>
                        <a:rPr lang="ar-SA" sz="2200" b="0" kern="1200" dirty="0" smtClean="0">
                          <a:solidFill>
                            <a:schemeClr val="dk1"/>
                          </a:solidFill>
                          <a:latin typeface="+mn-lt"/>
                          <a:ea typeface="+mn-ea"/>
                          <a:cs typeface="AL-Mohanad" pitchFamily="2" charset="-78"/>
                        </a:rPr>
                        <a:t>30 دقيقة</a:t>
                      </a:r>
                      <a:endParaRPr lang="en-US" sz="2200" b="0" kern="1200" dirty="0" smtClean="0">
                        <a:solidFill>
                          <a:schemeClr val="dk1"/>
                        </a:solidFill>
                        <a:latin typeface="+mn-lt"/>
                        <a:ea typeface="+mn-ea"/>
                        <a:cs typeface="AL-Mohanad" pitchFamily="2" charset="-78"/>
                      </a:endParaRPr>
                    </a:p>
                  </a:txBody>
                  <a:tcPr marT="0"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noFill/>
                  </a:tcPr>
                </a:tc>
              </a:tr>
            </a:tbl>
          </a:graphicData>
        </a:graphic>
      </p:graphicFrame>
      <p:pic>
        <p:nvPicPr>
          <p:cNvPr id="6" name="صورة 5"/>
          <p:cNvPicPr>
            <a:picLocks noChangeAspect="1"/>
          </p:cNvPicPr>
          <p:nvPr/>
        </p:nvPicPr>
        <p:blipFill rotWithShape="1">
          <a:blip r:embed="rId2">
            <a:extLst>
              <a:ext uri="{28A0092B-C50C-407E-A947-70E740481C1C}">
                <a14:useLocalDpi xmlns:a14="http://schemas.microsoft.com/office/drawing/2010/main" val="0"/>
              </a:ext>
            </a:extLst>
          </a:blip>
          <a:srcRect b="17907"/>
          <a:stretch/>
        </p:blipFill>
        <p:spPr>
          <a:xfrm rot="5400000">
            <a:off x="6009705" y="-908837"/>
            <a:ext cx="1343647" cy="4524455"/>
          </a:xfrm>
          <a:prstGeom prst="rect">
            <a:avLst/>
          </a:prstGeom>
        </p:spPr>
      </p:pic>
      <p:sp>
        <p:nvSpPr>
          <p:cNvPr id="8" name="عنوان 1"/>
          <p:cNvSpPr txBox="1">
            <a:spLocks/>
          </p:cNvSpPr>
          <p:nvPr/>
        </p:nvSpPr>
        <p:spPr>
          <a:xfrm>
            <a:off x="4184225" y="749311"/>
            <a:ext cx="3922779" cy="1204121"/>
          </a:xfrm>
          <a:prstGeom prst="rect">
            <a:avLst/>
          </a:prstGeom>
        </p:spPr>
        <p:txBody>
          <a:bodyPr vert="horz" lIns="121920" tIns="60960" rIns="121920" bIns="6096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SA" sz="2667" dirty="0">
                <a:solidFill>
                  <a:schemeClr val="bg1"/>
                </a:solidFill>
                <a:cs typeface="AdvertisingExtraBold" pitchFamily="2" charset="-78"/>
              </a:rPr>
              <a:t>البرنامج</a:t>
            </a:r>
            <a:endParaRPr lang="ar-SA" sz="3200" dirty="0">
              <a:solidFill>
                <a:schemeClr val="bg1"/>
              </a:solidFill>
              <a:cs typeface="AdvertisingExtraBold" pitchFamily="2" charset="-78"/>
            </a:endParaRPr>
          </a:p>
        </p:txBody>
      </p:sp>
    </p:spTree>
    <p:extLst>
      <p:ext uri="{BB962C8B-B14F-4D97-AF65-F5344CB8AC3E}">
        <p14:creationId xmlns:p14="http://schemas.microsoft.com/office/powerpoint/2010/main" val="36067847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470838" y="2389975"/>
            <a:ext cx="6478772" cy="515526"/>
          </a:xfrm>
          <a:prstGeom prst="rect">
            <a:avLst/>
          </a:prstGeom>
        </p:spPr>
        <p:txBody>
          <a:bodyPr wrap="square">
            <a:spAutoFit/>
          </a:bodyPr>
          <a:lstStyle/>
          <a:p>
            <a:pPr algn="ctr">
              <a:lnSpc>
                <a:spcPct val="110000"/>
              </a:lnSpc>
            </a:pPr>
            <a:r>
              <a:rPr lang="ar-SA" sz="2500" dirty="0">
                <a:latin typeface="Calibri" panose="020F0502020204030204" pitchFamily="34" charset="0"/>
                <a:ea typeface="Calibri" panose="020F0502020204030204" pitchFamily="34" charset="0"/>
                <a:cs typeface="AL-Mohanad Bold" pitchFamily="2" charset="-78"/>
              </a:rPr>
              <a:t>نموذج قائمة المركز </a:t>
            </a:r>
            <a:r>
              <a:rPr lang="ar-SA" sz="2500" dirty="0" smtClean="0">
                <a:latin typeface="Calibri" panose="020F0502020204030204" pitchFamily="34" charset="0"/>
                <a:ea typeface="Calibri" panose="020F0502020204030204" pitchFamily="34" charset="0"/>
                <a:cs typeface="AL-Mohanad Bold" pitchFamily="2" charset="-78"/>
              </a:rPr>
              <a:t>المالي</a:t>
            </a:r>
            <a:endParaRPr lang="en-US" sz="2500" dirty="0">
              <a:latin typeface="Calibri" panose="020F0502020204030204" pitchFamily="34" charset="0"/>
              <a:ea typeface="Calibri" panose="020F0502020204030204" pitchFamily="34" charset="0"/>
              <a:cs typeface="AL-Mohanad Bold" pitchFamily="2" charset="-78"/>
            </a:endParaRPr>
          </a:p>
        </p:txBody>
      </p:sp>
    </p:spTree>
    <p:extLst>
      <p:ext uri="{BB962C8B-B14F-4D97-AF65-F5344CB8AC3E}">
        <p14:creationId xmlns:p14="http://schemas.microsoft.com/office/powerpoint/2010/main" val="40234606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3676" y="1446417"/>
            <a:ext cx="2795383" cy="2795383"/>
          </a:xfrm>
          <a:prstGeom prst="rect">
            <a:avLst/>
          </a:prstGeom>
        </p:spPr>
      </p:pic>
    </p:spTree>
    <p:extLst>
      <p:ext uri="{BB962C8B-B14F-4D97-AF65-F5344CB8AC3E}">
        <p14:creationId xmlns:p14="http://schemas.microsoft.com/office/powerpoint/2010/main" val="7364287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extLst>
              <p:ext uri="{D42A27DB-BD31-4B8C-83A1-F6EECF244321}">
                <p14:modId xmlns:p14="http://schemas.microsoft.com/office/powerpoint/2010/main" val="1582619600"/>
              </p:ext>
            </p:extLst>
          </p:nvPr>
        </p:nvGraphicFramePr>
        <p:xfrm>
          <a:off x="1295399" y="550235"/>
          <a:ext cx="6372447" cy="4737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مستطيل 2"/>
          <p:cNvSpPr/>
          <p:nvPr/>
        </p:nvSpPr>
        <p:spPr>
          <a:xfrm>
            <a:off x="1667561" y="5676927"/>
            <a:ext cx="5348155" cy="58477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ar-SA" sz="32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AdvertisingBold" pitchFamily="2" charset="-78"/>
              </a:rPr>
              <a:t>مصطلحات محاسبية</a:t>
            </a:r>
            <a:endParaRPr lang="en-US" sz="32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AdvertisingBold" pitchFamily="2" charset="-78"/>
            </a:endParaRPr>
          </a:p>
        </p:txBody>
      </p:sp>
    </p:spTree>
    <p:extLst>
      <p:ext uri="{BB962C8B-B14F-4D97-AF65-F5344CB8AC3E}">
        <p14:creationId xmlns:p14="http://schemas.microsoft.com/office/powerpoint/2010/main" val="6799519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1175657" y="1171690"/>
            <a:ext cx="6473372" cy="3769426"/>
            <a:chOff x="5778192" y="51532"/>
            <a:chExt cx="2419498" cy="1966523"/>
          </a:xfrm>
        </p:grpSpPr>
        <p:grpSp>
          <p:nvGrpSpPr>
            <p:cNvPr id="3" name="Group 13"/>
            <p:cNvGrpSpPr/>
            <p:nvPr/>
          </p:nvGrpSpPr>
          <p:grpSpPr>
            <a:xfrm>
              <a:off x="5778192" y="919497"/>
              <a:ext cx="2419498" cy="1098558"/>
              <a:chOff x="5778192" y="747530"/>
              <a:chExt cx="2419498" cy="1098558"/>
            </a:xfrm>
          </p:grpSpPr>
          <p:sp>
            <p:nvSpPr>
              <p:cNvPr id="8" name="Rectangle 1"/>
              <p:cNvSpPr/>
              <p:nvPr/>
            </p:nvSpPr>
            <p:spPr>
              <a:xfrm>
                <a:off x="5778192" y="747530"/>
                <a:ext cx="2419498" cy="1033552"/>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500">
                  <a:solidFill>
                    <a:schemeClr val="tx1"/>
                  </a:solidFill>
                </a:endParaRPr>
              </a:p>
            </p:txBody>
          </p:sp>
          <p:sp>
            <p:nvSpPr>
              <p:cNvPr id="9" name="TextBox 108"/>
              <p:cNvSpPr txBox="1"/>
              <p:nvPr/>
            </p:nvSpPr>
            <p:spPr>
              <a:xfrm>
                <a:off x="6269376" y="1102660"/>
                <a:ext cx="1477120" cy="203606"/>
              </a:xfrm>
              <a:prstGeom prst="rect">
                <a:avLst/>
              </a:prstGeom>
              <a:noFill/>
            </p:spPr>
            <p:txBody>
              <a:bodyPr wrap="none" rtlCol="0">
                <a:spAutoFit/>
              </a:bodyPr>
              <a:lstStyle/>
              <a:p>
                <a:pPr algn="ctr"/>
                <a:r>
                  <a:rPr lang="ar-SA" sz="2500" dirty="0" smtClean="0">
                    <a:latin typeface="Bebas Neue" pitchFamily="34" charset="0"/>
                    <a:cs typeface="AL-Mohanad Bold" pitchFamily="2" charset="-78"/>
                  </a:rPr>
                  <a:t>أهداف الوحدة التدريبية </a:t>
                </a:r>
                <a:endParaRPr lang="en-US" sz="2500" dirty="0" smtClean="0">
                  <a:latin typeface="Bebas Neue" pitchFamily="34" charset="0"/>
                  <a:cs typeface="AL-Mohanad Bold" pitchFamily="2" charset="-78"/>
                </a:endParaRPr>
              </a:p>
            </p:txBody>
          </p:sp>
          <p:sp>
            <p:nvSpPr>
              <p:cNvPr id="10" name="Freeform 6"/>
              <p:cNvSpPr>
                <a:spLocks/>
              </p:cNvSpPr>
              <p:nvPr/>
            </p:nvSpPr>
            <p:spPr bwMode="auto">
              <a:xfrm>
                <a:off x="6024812" y="1488350"/>
                <a:ext cx="237794" cy="155379"/>
              </a:xfrm>
              <a:custGeom>
                <a:avLst/>
                <a:gdLst>
                  <a:gd name="T0" fmla="*/ 0 w 1257"/>
                  <a:gd name="T1" fmla="*/ 370 h 821"/>
                  <a:gd name="T2" fmla="*/ 201 w 1257"/>
                  <a:gd name="T3" fmla="*/ 245 h 821"/>
                  <a:gd name="T4" fmla="*/ 342 w 1257"/>
                  <a:gd name="T5" fmla="*/ 579 h 821"/>
                  <a:gd name="T6" fmla="*/ 1257 w 1257"/>
                  <a:gd name="T7" fmla="*/ 0 h 821"/>
                  <a:gd name="T8" fmla="*/ 319 w 1257"/>
                  <a:gd name="T9" fmla="*/ 821 h 821"/>
                  <a:gd name="T10" fmla="*/ 0 w 1257"/>
                  <a:gd name="T11" fmla="*/ 370 h 821"/>
                </a:gdLst>
                <a:ahLst/>
                <a:cxnLst>
                  <a:cxn ang="0">
                    <a:pos x="T0" y="T1"/>
                  </a:cxn>
                  <a:cxn ang="0">
                    <a:pos x="T2" y="T3"/>
                  </a:cxn>
                  <a:cxn ang="0">
                    <a:pos x="T4" y="T5"/>
                  </a:cxn>
                  <a:cxn ang="0">
                    <a:pos x="T6" y="T7"/>
                  </a:cxn>
                  <a:cxn ang="0">
                    <a:pos x="T8" y="T9"/>
                  </a:cxn>
                  <a:cxn ang="0">
                    <a:pos x="T10" y="T11"/>
                  </a:cxn>
                </a:cxnLst>
                <a:rect l="0" t="0" r="r" b="b"/>
                <a:pathLst>
                  <a:path w="1257" h="821">
                    <a:moveTo>
                      <a:pt x="0" y="370"/>
                    </a:moveTo>
                    <a:cubicBezTo>
                      <a:pt x="201" y="245"/>
                      <a:pt x="201" y="245"/>
                      <a:pt x="201" y="245"/>
                    </a:cubicBezTo>
                    <a:cubicBezTo>
                      <a:pt x="201" y="245"/>
                      <a:pt x="276" y="332"/>
                      <a:pt x="342" y="579"/>
                    </a:cubicBezTo>
                    <a:cubicBezTo>
                      <a:pt x="342" y="579"/>
                      <a:pt x="748" y="134"/>
                      <a:pt x="1257" y="0"/>
                    </a:cubicBezTo>
                    <a:cubicBezTo>
                      <a:pt x="1257" y="0"/>
                      <a:pt x="560" y="431"/>
                      <a:pt x="319" y="821"/>
                    </a:cubicBezTo>
                    <a:cubicBezTo>
                      <a:pt x="319" y="821"/>
                      <a:pt x="215" y="516"/>
                      <a:pt x="0" y="370"/>
                    </a:cubicBezTo>
                    <a:close/>
                  </a:path>
                </a:pathLst>
              </a:custGeo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2500"/>
              </a:p>
            </p:txBody>
          </p:sp>
          <p:sp>
            <p:nvSpPr>
              <p:cNvPr id="11" name="Rectangle 3"/>
              <p:cNvSpPr/>
              <p:nvPr/>
            </p:nvSpPr>
            <p:spPr>
              <a:xfrm>
                <a:off x="6278489" y="1406447"/>
                <a:ext cx="1818359" cy="439641"/>
              </a:xfrm>
              <a:prstGeom prst="rect">
                <a:avLst/>
              </a:prstGeom>
            </p:spPr>
            <p:txBody>
              <a:bodyPr wrap="square">
                <a:spAutoFit/>
              </a:bodyPr>
              <a:lstStyle/>
              <a:p>
                <a:pPr>
                  <a:lnSpc>
                    <a:spcPct val="125000"/>
                  </a:lnSpc>
                </a:pPr>
                <a:r>
                  <a:rPr lang="ar-SA" sz="2500" dirty="0" smtClean="0">
                    <a:latin typeface="Lato" pitchFamily="34" charset="0"/>
                    <a:cs typeface="AL-Mohanad" pitchFamily="2" charset="-78"/>
                  </a:rPr>
                  <a:t>أن تعرف المشاركة أبرز المصطلحات المحاسبية </a:t>
                </a:r>
                <a:endParaRPr lang="en-US" sz="2500" dirty="0">
                  <a:latin typeface="Lato" pitchFamily="34" charset="0"/>
                  <a:cs typeface="AL-Mohanad" pitchFamily="2" charset="-78"/>
                </a:endParaRPr>
              </a:p>
            </p:txBody>
          </p:sp>
        </p:grpSp>
        <p:grpSp>
          <p:nvGrpSpPr>
            <p:cNvPr id="4" name="Group 12"/>
            <p:cNvGrpSpPr/>
            <p:nvPr/>
          </p:nvGrpSpPr>
          <p:grpSpPr>
            <a:xfrm>
              <a:off x="6332871" y="51532"/>
              <a:ext cx="1328908" cy="1156902"/>
              <a:chOff x="6332871" y="51532"/>
              <a:chExt cx="1328908" cy="1156902"/>
            </a:xfrm>
          </p:grpSpPr>
          <p:pic>
            <p:nvPicPr>
              <p:cNvPr id="5"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1574" y="51532"/>
                <a:ext cx="1130204" cy="1156902"/>
              </a:xfrm>
              <a:prstGeom prst="rect">
                <a:avLst/>
              </a:prstGeom>
            </p:spPr>
          </p:pic>
          <p:pic>
            <p:nvPicPr>
              <p:cNvPr id="6"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2871" y="390418"/>
                <a:ext cx="1328908" cy="664454"/>
              </a:xfrm>
              <a:prstGeom prst="rect">
                <a:avLst/>
              </a:prstGeom>
            </p:spPr>
          </p:pic>
          <p:pic>
            <p:nvPicPr>
              <p:cNvPr id="7"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3388" y="399562"/>
                <a:ext cx="340860" cy="348912"/>
              </a:xfrm>
              <a:prstGeom prst="rect">
                <a:avLst/>
              </a:prstGeom>
            </p:spPr>
          </p:pic>
        </p:grpSp>
      </p:grpSp>
    </p:spTree>
    <p:extLst>
      <p:ext uri="{BB962C8B-B14F-4D97-AF65-F5344CB8AC3E}">
        <p14:creationId xmlns:p14="http://schemas.microsoft.com/office/powerpoint/2010/main" val="258834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رسم تخطيطي 2"/>
          <p:cNvGraphicFramePr/>
          <p:nvPr>
            <p:extLst>
              <p:ext uri="{D42A27DB-BD31-4B8C-83A1-F6EECF244321}">
                <p14:modId xmlns:p14="http://schemas.microsoft.com/office/powerpoint/2010/main" val="2533666274"/>
              </p:ext>
            </p:extLst>
          </p:nvPr>
        </p:nvGraphicFramePr>
        <p:xfrm>
          <a:off x="1486786" y="1163084"/>
          <a:ext cx="6500037" cy="886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37253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2412" y="2160275"/>
            <a:ext cx="1987013" cy="1987013"/>
          </a:xfrm>
          <a:prstGeom prst="rect">
            <a:avLst/>
          </a:prstGeom>
        </p:spPr>
      </p:pic>
    </p:spTree>
    <p:extLst>
      <p:ext uri="{BB962C8B-B14F-4D97-AF65-F5344CB8AC3E}">
        <p14:creationId xmlns:p14="http://schemas.microsoft.com/office/powerpoint/2010/main" val="19029369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extLst>
              <p:ext uri="{D42A27DB-BD31-4B8C-83A1-F6EECF244321}">
                <p14:modId xmlns:p14="http://schemas.microsoft.com/office/powerpoint/2010/main" val="3435573930"/>
              </p:ext>
            </p:extLst>
          </p:nvPr>
        </p:nvGraphicFramePr>
        <p:xfrm>
          <a:off x="1715386" y="896384"/>
          <a:ext cx="6500037" cy="886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مستطيل 2"/>
          <p:cNvSpPr/>
          <p:nvPr/>
        </p:nvSpPr>
        <p:spPr>
          <a:xfrm>
            <a:off x="766681" y="2350941"/>
            <a:ext cx="7827264" cy="3333733"/>
          </a:xfrm>
          <a:prstGeom prst="rect">
            <a:avLst/>
          </a:prstGeom>
        </p:spPr>
        <p:txBody>
          <a:bodyPr wrap="square">
            <a:spAutoFit/>
          </a:bodyPr>
          <a:lstStyle/>
          <a:p>
            <a:pPr marL="380990" indent="-380990" algn="just">
              <a:spcBef>
                <a:spcPts val="800"/>
              </a:spcBef>
              <a:spcAft>
                <a:spcPts val="800"/>
              </a:spcAft>
              <a:buFont typeface="Arial" panose="020B0604020202020204" pitchFamily="34" charset="0"/>
              <a:buChar char="•"/>
            </a:pPr>
            <a:r>
              <a:rPr lang="ar-SA" sz="2133" dirty="0">
                <a:cs typeface="AL-Mohanad Bold" pitchFamily="2" charset="-78"/>
              </a:rPr>
              <a:t>الدليل الإرشادي لأعمال لمنظمات غير الحكومية، المشروع الدولي للموازنة، مركز أولويات الموازنة والسياسات، ترجمة: شركاء التنمية للبحوث والاستشارات والتدريب، 2001م.</a:t>
            </a:r>
          </a:p>
          <a:p>
            <a:pPr marL="380990" indent="-380990" algn="just">
              <a:spcBef>
                <a:spcPts val="800"/>
              </a:spcBef>
              <a:spcAft>
                <a:spcPts val="800"/>
              </a:spcAft>
              <a:buFont typeface="Arial" panose="020B0604020202020204" pitchFamily="34" charset="0"/>
              <a:buChar char="•"/>
            </a:pPr>
            <a:r>
              <a:rPr lang="ar-SA" sz="2133" dirty="0">
                <a:cs typeface="AL-Mohanad Bold" pitchFamily="2" charset="-78"/>
              </a:rPr>
              <a:t> دليل النظام المحاسبي البسيط للجمعيات والمؤسسات الأهلية، الصندوق الاجتماعي للتنمية، الجمهورية اليمنية، 2011م.</a:t>
            </a:r>
          </a:p>
          <a:p>
            <a:pPr marL="380990" indent="-380990" algn="just">
              <a:spcBef>
                <a:spcPts val="800"/>
              </a:spcBef>
              <a:spcAft>
                <a:spcPts val="800"/>
              </a:spcAft>
              <a:buFont typeface="Arial" panose="020B0604020202020204" pitchFamily="34" charset="0"/>
              <a:buChar char="•"/>
            </a:pPr>
            <a:r>
              <a:rPr lang="ar-SA" sz="2133" dirty="0">
                <a:cs typeface="AL-Mohanad Bold" pitchFamily="2" charset="-78"/>
              </a:rPr>
              <a:t>الخلفية النظرية للإدارة المالية ففي الجمعيات والمؤسسات الأهلية، الصندوق الاجتماعي للتنمية، الجمهورية اليمنية، 2011م.</a:t>
            </a:r>
          </a:p>
          <a:p>
            <a:pPr marL="380990" indent="-380990" algn="just">
              <a:spcBef>
                <a:spcPts val="800"/>
              </a:spcBef>
              <a:spcAft>
                <a:spcPts val="800"/>
              </a:spcAft>
              <a:buFont typeface="Arial" panose="020B0604020202020204" pitchFamily="34" charset="0"/>
              <a:buChar char="•"/>
            </a:pPr>
            <a:r>
              <a:rPr lang="ar-SA" sz="2133" dirty="0">
                <a:cs typeface="AL-Mohanad Bold" pitchFamily="2" charset="-78"/>
              </a:rPr>
              <a:t>دليل تأسيس منظمة غير ربحية في المملكة العربية السعودية، مؤسسة الملك خالد الخيرية، 2011م.</a:t>
            </a:r>
          </a:p>
        </p:txBody>
      </p:sp>
    </p:spTree>
    <p:extLst>
      <p:ext uri="{BB962C8B-B14F-4D97-AF65-F5344CB8AC3E}">
        <p14:creationId xmlns:p14="http://schemas.microsoft.com/office/powerpoint/2010/main" val="23509075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رسم تخطيطي 10"/>
          <p:cNvGraphicFramePr/>
          <p:nvPr>
            <p:extLst>
              <p:ext uri="{D42A27DB-BD31-4B8C-83A1-F6EECF244321}">
                <p14:modId xmlns:p14="http://schemas.microsoft.com/office/powerpoint/2010/main" val="3301752309"/>
              </p:ext>
            </p:extLst>
          </p:nvPr>
        </p:nvGraphicFramePr>
        <p:xfrm>
          <a:off x="1141700" y="600571"/>
          <a:ext cx="7041727" cy="22487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7" name="Picture 2" descr="D:\مركز إياس\عروض ووثائق مشاريع\مركز معاهد\تنمية الموارد\trainingr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98665" y="3023080"/>
            <a:ext cx="4327796" cy="28823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1854824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rotWithShape="1">
          <a:blip r:embed="rId2">
            <a:extLst>
              <a:ext uri="{28A0092B-C50C-407E-A947-70E740481C1C}">
                <a14:useLocalDpi xmlns:a14="http://schemas.microsoft.com/office/drawing/2010/main" val="0"/>
              </a:ext>
            </a:extLst>
          </a:blip>
          <a:srcRect b="17907"/>
          <a:stretch/>
        </p:blipFill>
        <p:spPr>
          <a:xfrm rot="5400000">
            <a:off x="4220507" y="-338146"/>
            <a:ext cx="1491869" cy="6131743"/>
          </a:xfrm>
          <a:prstGeom prst="rect">
            <a:avLst/>
          </a:prstGeom>
        </p:spPr>
      </p:pic>
      <p:sp>
        <p:nvSpPr>
          <p:cNvPr id="6" name="عنوان 1"/>
          <p:cNvSpPr txBox="1">
            <a:spLocks/>
          </p:cNvSpPr>
          <p:nvPr/>
        </p:nvSpPr>
        <p:spPr>
          <a:xfrm>
            <a:off x="2562427" y="2238026"/>
            <a:ext cx="3151685" cy="986503"/>
          </a:xfrm>
          <a:prstGeom prst="rect">
            <a:avLst/>
          </a:prstGeom>
        </p:spPr>
        <p:txBody>
          <a:bodyPr vert="horz" lIns="121920" tIns="60960" rIns="121920" bIns="6096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SA" sz="2400" dirty="0">
                <a:solidFill>
                  <a:schemeClr val="bg1"/>
                </a:solidFill>
                <a:cs typeface="AdvertisingExtraBold" pitchFamily="2" charset="-78"/>
              </a:rPr>
              <a:t>تعليمات المشاركات</a:t>
            </a:r>
          </a:p>
        </p:txBody>
      </p:sp>
    </p:spTree>
    <p:extLst>
      <p:ext uri="{BB962C8B-B14F-4D97-AF65-F5344CB8AC3E}">
        <p14:creationId xmlns:p14="http://schemas.microsoft.com/office/powerpoint/2010/main" val="42022552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extLst>
              <p:ext uri="{D42A27DB-BD31-4B8C-83A1-F6EECF244321}">
                <p14:modId xmlns:p14="http://schemas.microsoft.com/office/powerpoint/2010/main" val="1764911915"/>
              </p:ext>
            </p:extLst>
          </p:nvPr>
        </p:nvGraphicFramePr>
        <p:xfrm>
          <a:off x="1231899" y="796877"/>
          <a:ext cx="6372447" cy="4737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مستطيل 2"/>
          <p:cNvSpPr/>
          <p:nvPr/>
        </p:nvSpPr>
        <p:spPr>
          <a:xfrm>
            <a:off x="2165521" y="5534273"/>
            <a:ext cx="4823615" cy="58477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ar-SA" sz="32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AdvertisingBold" pitchFamily="2" charset="-78"/>
              </a:rPr>
              <a:t>مدخل للمحاسبة اليومية</a:t>
            </a:r>
            <a:endParaRPr lang="en-US" sz="32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AdvertisingBold" pitchFamily="2" charset="-78"/>
            </a:endParaRPr>
          </a:p>
        </p:txBody>
      </p:sp>
    </p:spTree>
    <p:extLst>
      <p:ext uri="{BB962C8B-B14F-4D97-AF65-F5344CB8AC3E}">
        <p14:creationId xmlns:p14="http://schemas.microsoft.com/office/powerpoint/2010/main" val="21616029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1641820" y="151025"/>
            <a:ext cx="5651500" cy="5779229"/>
            <a:chOff x="5778192" y="51532"/>
            <a:chExt cx="2419498" cy="3395714"/>
          </a:xfrm>
        </p:grpSpPr>
        <p:grpSp>
          <p:nvGrpSpPr>
            <p:cNvPr id="3" name="Group 13"/>
            <p:cNvGrpSpPr/>
            <p:nvPr/>
          </p:nvGrpSpPr>
          <p:grpSpPr>
            <a:xfrm>
              <a:off x="5778192" y="919496"/>
              <a:ext cx="2419498" cy="2527750"/>
              <a:chOff x="5778192" y="747529"/>
              <a:chExt cx="2419498" cy="2527750"/>
            </a:xfrm>
          </p:grpSpPr>
          <p:sp>
            <p:nvSpPr>
              <p:cNvPr id="8" name="Rectangle 1"/>
              <p:cNvSpPr/>
              <p:nvPr/>
            </p:nvSpPr>
            <p:spPr>
              <a:xfrm>
                <a:off x="5778192" y="747529"/>
                <a:ext cx="2419498" cy="252775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300">
                  <a:solidFill>
                    <a:schemeClr val="tx1"/>
                  </a:solidFill>
                </a:endParaRPr>
              </a:p>
            </p:txBody>
          </p:sp>
          <p:sp>
            <p:nvSpPr>
              <p:cNvPr id="9" name="TextBox 108"/>
              <p:cNvSpPr txBox="1"/>
              <p:nvPr/>
            </p:nvSpPr>
            <p:spPr>
              <a:xfrm>
                <a:off x="6323960" y="1102660"/>
                <a:ext cx="1367951" cy="262219"/>
              </a:xfrm>
              <a:prstGeom prst="rect">
                <a:avLst/>
              </a:prstGeom>
              <a:noFill/>
            </p:spPr>
            <p:txBody>
              <a:bodyPr wrap="none" rtlCol="0">
                <a:spAutoFit/>
              </a:bodyPr>
              <a:lstStyle/>
              <a:p>
                <a:pPr algn="ctr"/>
                <a:r>
                  <a:rPr lang="ar-SA" sz="2300" dirty="0" smtClean="0">
                    <a:latin typeface="Bebas Neue" pitchFamily="34" charset="0"/>
                    <a:cs typeface="AL-Mohanad Bold" pitchFamily="2" charset="-78"/>
                  </a:rPr>
                  <a:t>أهداف الوحدة التدريبية </a:t>
                </a:r>
                <a:endParaRPr lang="en-US" sz="2300" dirty="0" smtClean="0">
                  <a:latin typeface="Bebas Neue" pitchFamily="34" charset="0"/>
                  <a:cs typeface="AL-Mohanad Bold" pitchFamily="2" charset="-78"/>
                </a:endParaRPr>
              </a:p>
            </p:txBody>
          </p:sp>
          <p:sp>
            <p:nvSpPr>
              <p:cNvPr id="10" name="Freeform 6"/>
              <p:cNvSpPr>
                <a:spLocks/>
              </p:cNvSpPr>
              <p:nvPr/>
            </p:nvSpPr>
            <p:spPr bwMode="auto">
              <a:xfrm>
                <a:off x="6024812" y="1488350"/>
                <a:ext cx="237794" cy="155379"/>
              </a:xfrm>
              <a:custGeom>
                <a:avLst/>
                <a:gdLst>
                  <a:gd name="T0" fmla="*/ 0 w 1257"/>
                  <a:gd name="T1" fmla="*/ 370 h 821"/>
                  <a:gd name="T2" fmla="*/ 201 w 1257"/>
                  <a:gd name="T3" fmla="*/ 245 h 821"/>
                  <a:gd name="T4" fmla="*/ 342 w 1257"/>
                  <a:gd name="T5" fmla="*/ 579 h 821"/>
                  <a:gd name="T6" fmla="*/ 1257 w 1257"/>
                  <a:gd name="T7" fmla="*/ 0 h 821"/>
                  <a:gd name="T8" fmla="*/ 319 w 1257"/>
                  <a:gd name="T9" fmla="*/ 821 h 821"/>
                  <a:gd name="T10" fmla="*/ 0 w 1257"/>
                  <a:gd name="T11" fmla="*/ 370 h 821"/>
                </a:gdLst>
                <a:ahLst/>
                <a:cxnLst>
                  <a:cxn ang="0">
                    <a:pos x="T0" y="T1"/>
                  </a:cxn>
                  <a:cxn ang="0">
                    <a:pos x="T2" y="T3"/>
                  </a:cxn>
                  <a:cxn ang="0">
                    <a:pos x="T4" y="T5"/>
                  </a:cxn>
                  <a:cxn ang="0">
                    <a:pos x="T6" y="T7"/>
                  </a:cxn>
                  <a:cxn ang="0">
                    <a:pos x="T8" y="T9"/>
                  </a:cxn>
                  <a:cxn ang="0">
                    <a:pos x="T10" y="T11"/>
                  </a:cxn>
                </a:cxnLst>
                <a:rect l="0" t="0" r="r" b="b"/>
                <a:pathLst>
                  <a:path w="1257" h="821">
                    <a:moveTo>
                      <a:pt x="0" y="370"/>
                    </a:moveTo>
                    <a:cubicBezTo>
                      <a:pt x="201" y="245"/>
                      <a:pt x="201" y="245"/>
                      <a:pt x="201" y="245"/>
                    </a:cubicBezTo>
                    <a:cubicBezTo>
                      <a:pt x="201" y="245"/>
                      <a:pt x="276" y="332"/>
                      <a:pt x="342" y="579"/>
                    </a:cubicBezTo>
                    <a:cubicBezTo>
                      <a:pt x="342" y="579"/>
                      <a:pt x="748" y="134"/>
                      <a:pt x="1257" y="0"/>
                    </a:cubicBezTo>
                    <a:cubicBezTo>
                      <a:pt x="1257" y="0"/>
                      <a:pt x="560" y="431"/>
                      <a:pt x="319" y="821"/>
                    </a:cubicBezTo>
                    <a:cubicBezTo>
                      <a:pt x="319" y="821"/>
                      <a:pt x="215" y="516"/>
                      <a:pt x="0" y="370"/>
                    </a:cubicBezTo>
                    <a:close/>
                  </a:path>
                </a:pathLst>
              </a:custGeo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2300"/>
              </a:p>
            </p:txBody>
          </p:sp>
          <p:sp>
            <p:nvSpPr>
              <p:cNvPr id="11" name="Freeform 6"/>
              <p:cNvSpPr>
                <a:spLocks/>
              </p:cNvSpPr>
              <p:nvPr/>
            </p:nvSpPr>
            <p:spPr bwMode="auto">
              <a:xfrm>
                <a:off x="6024812" y="2091403"/>
                <a:ext cx="237794" cy="155379"/>
              </a:xfrm>
              <a:custGeom>
                <a:avLst/>
                <a:gdLst>
                  <a:gd name="T0" fmla="*/ 0 w 1257"/>
                  <a:gd name="T1" fmla="*/ 370 h 821"/>
                  <a:gd name="T2" fmla="*/ 201 w 1257"/>
                  <a:gd name="T3" fmla="*/ 245 h 821"/>
                  <a:gd name="T4" fmla="*/ 342 w 1257"/>
                  <a:gd name="T5" fmla="*/ 579 h 821"/>
                  <a:gd name="T6" fmla="*/ 1257 w 1257"/>
                  <a:gd name="T7" fmla="*/ 0 h 821"/>
                  <a:gd name="T8" fmla="*/ 319 w 1257"/>
                  <a:gd name="T9" fmla="*/ 821 h 821"/>
                  <a:gd name="T10" fmla="*/ 0 w 1257"/>
                  <a:gd name="T11" fmla="*/ 370 h 821"/>
                </a:gdLst>
                <a:ahLst/>
                <a:cxnLst>
                  <a:cxn ang="0">
                    <a:pos x="T0" y="T1"/>
                  </a:cxn>
                  <a:cxn ang="0">
                    <a:pos x="T2" y="T3"/>
                  </a:cxn>
                  <a:cxn ang="0">
                    <a:pos x="T4" y="T5"/>
                  </a:cxn>
                  <a:cxn ang="0">
                    <a:pos x="T6" y="T7"/>
                  </a:cxn>
                  <a:cxn ang="0">
                    <a:pos x="T8" y="T9"/>
                  </a:cxn>
                  <a:cxn ang="0">
                    <a:pos x="T10" y="T11"/>
                  </a:cxn>
                </a:cxnLst>
                <a:rect l="0" t="0" r="r" b="b"/>
                <a:pathLst>
                  <a:path w="1257" h="821">
                    <a:moveTo>
                      <a:pt x="0" y="370"/>
                    </a:moveTo>
                    <a:cubicBezTo>
                      <a:pt x="201" y="245"/>
                      <a:pt x="201" y="245"/>
                      <a:pt x="201" y="245"/>
                    </a:cubicBezTo>
                    <a:cubicBezTo>
                      <a:pt x="201" y="245"/>
                      <a:pt x="276" y="332"/>
                      <a:pt x="342" y="579"/>
                    </a:cubicBezTo>
                    <a:cubicBezTo>
                      <a:pt x="342" y="579"/>
                      <a:pt x="748" y="134"/>
                      <a:pt x="1257" y="0"/>
                    </a:cubicBezTo>
                    <a:cubicBezTo>
                      <a:pt x="1257" y="0"/>
                      <a:pt x="560" y="431"/>
                      <a:pt x="319" y="821"/>
                    </a:cubicBezTo>
                    <a:cubicBezTo>
                      <a:pt x="319" y="821"/>
                      <a:pt x="215" y="516"/>
                      <a:pt x="0" y="370"/>
                    </a:cubicBezTo>
                    <a:close/>
                  </a:path>
                </a:pathLst>
              </a:custGeo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2300"/>
              </a:p>
            </p:txBody>
          </p:sp>
          <p:sp>
            <p:nvSpPr>
              <p:cNvPr id="12" name="Freeform 6"/>
              <p:cNvSpPr>
                <a:spLocks/>
              </p:cNvSpPr>
              <p:nvPr/>
            </p:nvSpPr>
            <p:spPr bwMode="auto">
              <a:xfrm>
                <a:off x="6001640" y="2756756"/>
                <a:ext cx="237794" cy="155379"/>
              </a:xfrm>
              <a:custGeom>
                <a:avLst/>
                <a:gdLst>
                  <a:gd name="T0" fmla="*/ 0 w 1257"/>
                  <a:gd name="T1" fmla="*/ 370 h 821"/>
                  <a:gd name="T2" fmla="*/ 201 w 1257"/>
                  <a:gd name="T3" fmla="*/ 245 h 821"/>
                  <a:gd name="T4" fmla="*/ 342 w 1257"/>
                  <a:gd name="T5" fmla="*/ 579 h 821"/>
                  <a:gd name="T6" fmla="*/ 1257 w 1257"/>
                  <a:gd name="T7" fmla="*/ 0 h 821"/>
                  <a:gd name="T8" fmla="*/ 319 w 1257"/>
                  <a:gd name="T9" fmla="*/ 821 h 821"/>
                  <a:gd name="T10" fmla="*/ 0 w 1257"/>
                  <a:gd name="T11" fmla="*/ 370 h 821"/>
                </a:gdLst>
                <a:ahLst/>
                <a:cxnLst>
                  <a:cxn ang="0">
                    <a:pos x="T0" y="T1"/>
                  </a:cxn>
                  <a:cxn ang="0">
                    <a:pos x="T2" y="T3"/>
                  </a:cxn>
                  <a:cxn ang="0">
                    <a:pos x="T4" y="T5"/>
                  </a:cxn>
                  <a:cxn ang="0">
                    <a:pos x="T6" y="T7"/>
                  </a:cxn>
                  <a:cxn ang="0">
                    <a:pos x="T8" y="T9"/>
                  </a:cxn>
                  <a:cxn ang="0">
                    <a:pos x="T10" y="T11"/>
                  </a:cxn>
                </a:cxnLst>
                <a:rect l="0" t="0" r="r" b="b"/>
                <a:pathLst>
                  <a:path w="1257" h="821">
                    <a:moveTo>
                      <a:pt x="0" y="370"/>
                    </a:moveTo>
                    <a:cubicBezTo>
                      <a:pt x="201" y="245"/>
                      <a:pt x="201" y="245"/>
                      <a:pt x="201" y="245"/>
                    </a:cubicBezTo>
                    <a:cubicBezTo>
                      <a:pt x="201" y="245"/>
                      <a:pt x="276" y="332"/>
                      <a:pt x="342" y="579"/>
                    </a:cubicBezTo>
                    <a:cubicBezTo>
                      <a:pt x="342" y="579"/>
                      <a:pt x="748" y="134"/>
                      <a:pt x="1257" y="0"/>
                    </a:cubicBezTo>
                    <a:cubicBezTo>
                      <a:pt x="1257" y="0"/>
                      <a:pt x="560" y="431"/>
                      <a:pt x="319" y="821"/>
                    </a:cubicBezTo>
                    <a:cubicBezTo>
                      <a:pt x="319" y="821"/>
                      <a:pt x="215" y="516"/>
                      <a:pt x="0" y="370"/>
                    </a:cubicBezTo>
                    <a:close/>
                  </a:path>
                </a:pathLst>
              </a:custGeo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2300"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3" name="Rectangle 3"/>
              <p:cNvSpPr/>
              <p:nvPr/>
            </p:nvSpPr>
            <p:spPr>
              <a:xfrm>
                <a:off x="6278489" y="1406447"/>
                <a:ext cx="1818359" cy="561173"/>
              </a:xfrm>
              <a:prstGeom prst="rect">
                <a:avLst/>
              </a:prstGeom>
            </p:spPr>
            <p:txBody>
              <a:bodyPr wrap="square">
                <a:spAutoFit/>
              </a:bodyPr>
              <a:lstStyle/>
              <a:p>
                <a:pPr>
                  <a:lnSpc>
                    <a:spcPct val="125000"/>
                  </a:lnSpc>
                </a:pPr>
                <a:r>
                  <a:rPr lang="ar-SA" sz="2300" dirty="0" smtClean="0">
                    <a:latin typeface="Lato" pitchFamily="34" charset="0"/>
                    <a:cs typeface="AL-Mohanad" pitchFamily="2" charset="-78"/>
                  </a:rPr>
                  <a:t>أن تعرف المشاركة المقصود بالمحاسبة  </a:t>
                </a:r>
                <a:endParaRPr lang="en-US" sz="2300" dirty="0">
                  <a:latin typeface="Lato" pitchFamily="34" charset="0"/>
                  <a:cs typeface="AL-Mohanad" pitchFamily="2" charset="-78"/>
                </a:endParaRPr>
              </a:p>
            </p:txBody>
          </p:sp>
          <p:sp>
            <p:nvSpPr>
              <p:cNvPr id="14" name="Rectangle 49"/>
              <p:cNvSpPr/>
              <p:nvPr/>
            </p:nvSpPr>
            <p:spPr>
              <a:xfrm>
                <a:off x="6278489" y="2039250"/>
                <a:ext cx="1818359" cy="561173"/>
              </a:xfrm>
              <a:prstGeom prst="rect">
                <a:avLst/>
              </a:prstGeom>
            </p:spPr>
            <p:txBody>
              <a:bodyPr wrap="square">
                <a:spAutoFit/>
              </a:bodyPr>
              <a:lstStyle/>
              <a:p>
                <a:pPr>
                  <a:lnSpc>
                    <a:spcPct val="125000"/>
                  </a:lnSpc>
                </a:pPr>
                <a:r>
                  <a:rPr lang="ar-SA" sz="2300" dirty="0" smtClean="0">
                    <a:latin typeface="Lato" pitchFamily="34" charset="0"/>
                    <a:cs typeface="AL-Mohanad" pitchFamily="2" charset="-78"/>
                  </a:rPr>
                  <a:t>أن تدرك المشاركة عناصر النظام المحاسبية </a:t>
                </a:r>
                <a:endParaRPr lang="en-US" sz="2300" dirty="0">
                  <a:latin typeface="Lato" pitchFamily="34" charset="0"/>
                  <a:cs typeface="AL-Mohanad" pitchFamily="2" charset="-78"/>
                </a:endParaRPr>
              </a:p>
            </p:txBody>
          </p:sp>
          <p:sp>
            <p:nvSpPr>
              <p:cNvPr id="15" name="Rectangle 50"/>
              <p:cNvSpPr/>
              <p:nvPr/>
            </p:nvSpPr>
            <p:spPr>
              <a:xfrm>
                <a:off x="6278489" y="2693420"/>
                <a:ext cx="1818359" cy="561173"/>
              </a:xfrm>
              <a:prstGeom prst="rect">
                <a:avLst/>
              </a:prstGeom>
            </p:spPr>
            <p:txBody>
              <a:bodyPr wrap="square">
                <a:spAutoFit/>
              </a:bodyPr>
              <a:lstStyle/>
              <a:p>
                <a:pPr>
                  <a:lnSpc>
                    <a:spcPct val="125000"/>
                  </a:lnSpc>
                </a:pPr>
                <a:r>
                  <a:rPr lang="ar-SA" sz="2300" dirty="0" smtClean="0">
                    <a:latin typeface="Lato" pitchFamily="34" charset="0"/>
                    <a:cs typeface="AL-Mohanad" pitchFamily="2" charset="-78"/>
                  </a:rPr>
                  <a:t>أن   تحدد المشاركة الدورة المحاسبية لمعهدها</a:t>
                </a:r>
                <a:endParaRPr lang="en-US" sz="2300" dirty="0">
                  <a:latin typeface="Lato" pitchFamily="34" charset="0"/>
                  <a:cs typeface="AL-Mohanad" pitchFamily="2" charset="-78"/>
                </a:endParaRPr>
              </a:p>
            </p:txBody>
          </p:sp>
        </p:grpSp>
        <p:grpSp>
          <p:nvGrpSpPr>
            <p:cNvPr id="4" name="Group 12"/>
            <p:cNvGrpSpPr/>
            <p:nvPr/>
          </p:nvGrpSpPr>
          <p:grpSpPr>
            <a:xfrm>
              <a:off x="6332871" y="51532"/>
              <a:ext cx="1328908" cy="1156902"/>
              <a:chOff x="6332871" y="51532"/>
              <a:chExt cx="1328908" cy="1156902"/>
            </a:xfrm>
          </p:grpSpPr>
          <p:pic>
            <p:nvPicPr>
              <p:cNvPr id="5"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1574" y="51532"/>
                <a:ext cx="1130204" cy="1156902"/>
              </a:xfrm>
              <a:prstGeom prst="rect">
                <a:avLst/>
              </a:prstGeom>
            </p:spPr>
          </p:pic>
          <p:pic>
            <p:nvPicPr>
              <p:cNvPr id="6"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2871" y="390418"/>
                <a:ext cx="1328908" cy="664454"/>
              </a:xfrm>
              <a:prstGeom prst="rect">
                <a:avLst/>
              </a:prstGeom>
            </p:spPr>
          </p:pic>
          <p:pic>
            <p:nvPicPr>
              <p:cNvPr id="7"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3388" y="399562"/>
                <a:ext cx="340860" cy="348912"/>
              </a:xfrm>
              <a:prstGeom prst="rect">
                <a:avLst/>
              </a:prstGeom>
            </p:spPr>
          </p:pic>
        </p:grpSp>
      </p:grpSp>
    </p:spTree>
    <p:extLst>
      <p:ext uri="{BB962C8B-B14F-4D97-AF65-F5344CB8AC3E}">
        <p14:creationId xmlns:p14="http://schemas.microsoft.com/office/powerpoint/2010/main" val="413808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نسق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2578</TotalTime>
  <Words>2271</Words>
  <Application>Microsoft Office PowerPoint</Application>
  <PresentationFormat>عرض على الشاشة (3:4)‏</PresentationFormat>
  <Paragraphs>551</Paragraphs>
  <Slides>56</Slides>
  <Notes>0</Notes>
  <HiddenSlides>0</HiddenSlides>
  <MMClips>0</MMClips>
  <ScaleCrop>false</ScaleCrop>
  <HeadingPairs>
    <vt:vector size="4" baseType="variant">
      <vt:variant>
        <vt:lpstr>نسق</vt:lpstr>
      </vt:variant>
      <vt:variant>
        <vt:i4>1</vt:i4>
      </vt:variant>
      <vt:variant>
        <vt:lpstr>عناوين الشرائح</vt:lpstr>
      </vt:variant>
      <vt:variant>
        <vt:i4>56</vt:i4>
      </vt:variant>
    </vt:vector>
  </HeadingPairs>
  <TitlesOfParts>
    <vt:vector size="57" baseType="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المدير التنقيذي لمركز إياس</dc:creator>
  <cp:lastModifiedBy>fadel</cp:lastModifiedBy>
  <cp:revision>349</cp:revision>
  <cp:lastPrinted>2015-10-10T16:16:59Z</cp:lastPrinted>
  <dcterms:created xsi:type="dcterms:W3CDTF">2015-06-17T08:48:28Z</dcterms:created>
  <dcterms:modified xsi:type="dcterms:W3CDTF">2015-12-29T23:15:56Z</dcterms:modified>
</cp:coreProperties>
</file>